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5"/>
    <p:sldMasterId id="2147483672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87D5454-1ECA-4D84-A2DC-16EC2772C6E2}">
  <a:tblStyle styleId="{E87D5454-1ECA-4D84-A2DC-16EC2772C6E2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CF6F5"/>
          </a:solidFill>
        </a:fill>
      </a:tcStyle>
    </a:wholeTbl>
    <a:band1H>
      <a:tcTxStyle/>
      <a:tcStyle>
        <a:fill>
          <a:solidFill>
            <a:srgbClr val="D8ECEA"/>
          </a:solidFill>
        </a:fill>
      </a:tcStyle>
    </a:band1H>
    <a:band2H>
      <a:tcTxStyle/>
    </a:band2H>
    <a:band1V>
      <a:tcTxStyle/>
      <a:tcStyle>
        <a:fill>
          <a:solidFill>
            <a:srgbClr val="D8ECEA"/>
          </a:solidFill>
        </a:fill>
      </a:tcStyle>
    </a:band1V>
    <a:band2V>
      <a:tcTxStyle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0BC53542-1D44-4B38-AC1E-CFF62E466EC6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4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slide" Target="slides/slide47.xml"/><Relationship Id="rId10" Type="http://schemas.openxmlformats.org/officeDocument/2006/relationships/slide" Target="slides/slide2.xml"/><Relationship Id="rId54" Type="http://schemas.openxmlformats.org/officeDocument/2006/relationships/slide" Target="slides/slide4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56" Type="http://schemas.openxmlformats.org/officeDocument/2006/relationships/slide" Target="slides/slide4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7" name="Google Shape;1507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5" name="Google Shape;1705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5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1" name="Google Shape;181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9" name="Google Shape;1819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6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8" name="Google Shape;1828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9" name="Google Shape;1999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3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5" name="Google Shape;2185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5" name="Google Shape;2235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9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1" name="Google Shape;2291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ontents slide layout">
  <p:cSld name="7_Contents slide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13"/>
          <p:cNvGrpSpPr/>
          <p:nvPr/>
        </p:nvGrpSpPr>
        <p:grpSpPr>
          <a:xfrm>
            <a:off x="137279" y="5196396"/>
            <a:ext cx="7422020" cy="761778"/>
            <a:chOff x="3686398" y="4267905"/>
            <a:chExt cx="4760612" cy="679086"/>
          </a:xfrm>
        </p:grpSpPr>
        <p:sp>
          <p:nvSpPr>
            <p:cNvPr id="29" name="Google Shape;29;p13"/>
            <p:cNvSpPr/>
            <p:nvPr/>
          </p:nvSpPr>
          <p:spPr>
            <a:xfrm>
              <a:off x="7255458" y="4273456"/>
              <a:ext cx="1191552" cy="672919"/>
            </a:xfrm>
            <a:custGeom>
              <a:rect b="b" l="l" r="r" t="t"/>
              <a:pathLst>
                <a:path extrusionOk="0" h="1190625" w="2257425">
                  <a:moveTo>
                    <a:pt x="2252186" y="1188244"/>
                  </a:moveTo>
                  <a:lnTo>
                    <a:pt x="7144" y="1188244"/>
                  </a:lnTo>
                  <a:lnTo>
                    <a:pt x="7144" y="7144"/>
                  </a:lnTo>
                  <a:lnTo>
                    <a:pt x="2252186" y="7144"/>
                  </a:lnTo>
                  <a:lnTo>
                    <a:pt x="1729264" y="597694"/>
                  </a:lnTo>
                  <a:close/>
                </a:path>
              </a:pathLst>
            </a:custGeom>
            <a:solidFill>
              <a:srgbClr val="49B2A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7255458" y="4552282"/>
              <a:ext cx="659904" cy="394709"/>
            </a:xfrm>
            <a:custGeom>
              <a:rect b="b" l="l" r="r" t="t"/>
              <a:pathLst>
                <a:path extrusionOk="0" h="609600" w="1019175">
                  <a:moveTo>
                    <a:pt x="7144" y="7144"/>
                  </a:moveTo>
                  <a:lnTo>
                    <a:pt x="1012984" y="15716"/>
                  </a:lnTo>
                  <a:lnTo>
                    <a:pt x="7144" y="606266"/>
                  </a:lnTo>
                  <a:close/>
                </a:path>
              </a:pathLst>
            </a:custGeom>
            <a:solidFill>
              <a:srgbClr val="31767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3686398" y="4267905"/>
              <a:ext cx="1191553" cy="672919"/>
            </a:xfrm>
            <a:custGeom>
              <a:rect b="b" l="l" r="r" t="t"/>
              <a:pathLst>
                <a:path extrusionOk="0" h="1190625" w="2257425">
                  <a:moveTo>
                    <a:pt x="7144" y="1188244"/>
                  </a:moveTo>
                  <a:lnTo>
                    <a:pt x="2252186" y="1188244"/>
                  </a:lnTo>
                  <a:lnTo>
                    <a:pt x="2252186" y="7144"/>
                  </a:lnTo>
                  <a:lnTo>
                    <a:pt x="7144" y="7144"/>
                  </a:lnTo>
                  <a:lnTo>
                    <a:pt x="531019" y="597694"/>
                  </a:lnTo>
                  <a:close/>
                </a:path>
              </a:pathLst>
            </a:custGeom>
            <a:solidFill>
              <a:srgbClr val="49B2A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4276637" y="4546731"/>
              <a:ext cx="598231" cy="394709"/>
            </a:xfrm>
            <a:custGeom>
              <a:rect b="b" l="l" r="r" t="t"/>
              <a:pathLst>
                <a:path extrusionOk="0" h="609600" w="923925">
                  <a:moveTo>
                    <a:pt x="923449" y="7144"/>
                  </a:moveTo>
                  <a:lnTo>
                    <a:pt x="7144" y="15716"/>
                  </a:lnTo>
                  <a:lnTo>
                    <a:pt x="923449" y="606266"/>
                  </a:lnTo>
                  <a:close/>
                </a:path>
              </a:pathLst>
            </a:custGeom>
            <a:solidFill>
              <a:srgbClr val="31767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3" name="Google Shape;33;p13"/>
          <p:cNvSpPr/>
          <p:nvPr>
            <p:ph idx="2" type="pic"/>
          </p:nvPr>
        </p:nvSpPr>
        <p:spPr>
          <a:xfrm>
            <a:off x="1960303" y="2073463"/>
            <a:ext cx="3775972" cy="4014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slide layout">
  <p:cSld name="3_Image slide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>
            <p:ph idx="2" type="pic"/>
          </p:nvPr>
        </p:nvSpPr>
        <p:spPr>
          <a:xfrm>
            <a:off x="5676669" y="924448"/>
            <a:ext cx="5298456" cy="50091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ontents slide layout">
  <p:cSld name="11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slide layout">
  <p:cSld name="2_Image slide layout"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>
            <p:ph idx="2" type="pic"/>
          </p:nvPr>
        </p:nvSpPr>
        <p:spPr>
          <a:xfrm>
            <a:off x="1149362" y="389541"/>
            <a:ext cx="6078918" cy="6078918"/>
          </a:xfrm>
          <a:prstGeom prst="diamond">
            <a:avLst/>
          </a:prstGeom>
          <a:solidFill>
            <a:srgbClr val="F2F2F2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Contents slide layout">
  <p:cSld name="13_Contents slide layou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19"/>
          <p:cNvGrpSpPr/>
          <p:nvPr/>
        </p:nvGrpSpPr>
        <p:grpSpPr>
          <a:xfrm>
            <a:off x="718102" y="1880559"/>
            <a:ext cx="2322343" cy="4082558"/>
            <a:chOff x="445712" y="1449040"/>
            <a:chExt cx="2113018" cy="3924176"/>
          </a:xfrm>
        </p:grpSpPr>
        <p:sp>
          <p:nvSpPr>
            <p:cNvPr id="43" name="Google Shape;43;p19"/>
            <p:cNvSpPr/>
            <p:nvPr/>
          </p:nvSpPr>
          <p:spPr>
            <a:xfrm>
              <a:off x="445712" y="1449040"/>
              <a:ext cx="2113018" cy="3924176"/>
            </a:xfrm>
            <a:prstGeom prst="roundRect">
              <a:avLst>
                <a:gd fmla="val 13580" name="adj"/>
              </a:avLst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" name="Google Shape;44;p19"/>
            <p:cNvSpPr/>
            <p:nvPr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45" name="Google Shape;45;p19"/>
            <p:cNvGrpSpPr/>
            <p:nvPr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46" name="Google Shape;46;p19"/>
              <p:cNvSpPr/>
              <p:nvPr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>
                <a:gsLst>
                  <a:gs pos="0">
                    <a:srgbClr val="0F0F0F"/>
                  </a:gs>
                  <a:gs pos="56000">
                    <a:srgbClr val="595959"/>
                  </a:gs>
                  <a:gs pos="91000">
                    <a:srgbClr val="7F7F7F"/>
                  </a:gs>
                  <a:gs pos="100000">
                    <a:srgbClr val="BFBFBF"/>
                  </a:gs>
                </a:gsLst>
                <a:lin ang="10800000" scaled="0"/>
              </a:gradFill>
              <a:ln cap="flat" cmpd="sng" w="12700">
                <a:solidFill>
                  <a:srgbClr val="26262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7" name="Google Shape;47;p19"/>
              <p:cNvSpPr/>
              <p:nvPr/>
            </p:nvSpPr>
            <p:spPr>
              <a:xfrm>
                <a:off x="1634225" y="5796647"/>
                <a:ext cx="142969" cy="144016"/>
              </a:xfrm>
              <a:prstGeom prst="roundRect">
                <a:avLst>
                  <a:gd fmla="val 16667" name="adj"/>
                </a:avLst>
              </a:prstGeom>
              <a:solidFill>
                <a:srgbClr val="737373"/>
              </a:solidFill>
              <a:ln cap="flat" cmpd="sng" w="9525">
                <a:solidFill>
                  <a:srgbClr val="B0B0B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48" name="Google Shape;48;p19"/>
          <p:cNvSpPr/>
          <p:nvPr>
            <p:ph idx="2" type="pic"/>
          </p:nvPr>
        </p:nvSpPr>
        <p:spPr>
          <a:xfrm>
            <a:off x="818388" y="2231068"/>
            <a:ext cx="2105967" cy="32713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9" name="Google Shape;49;p19"/>
          <p:cNvSpPr/>
          <p:nvPr>
            <p:ph idx="3" type="pic"/>
          </p:nvPr>
        </p:nvSpPr>
        <p:spPr>
          <a:xfrm>
            <a:off x="5591176" y="1"/>
            <a:ext cx="6605602" cy="686639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Contents slide layout">
  <p:cSld name="15_Contents slide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/>
          <p:nvPr/>
        </p:nvSpPr>
        <p:spPr>
          <a:xfrm>
            <a:off x="0" y="5724052"/>
            <a:ext cx="7228116" cy="53005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3" name="Google Shape;53;p21"/>
          <p:cNvGrpSpPr/>
          <p:nvPr/>
        </p:nvGrpSpPr>
        <p:grpSpPr>
          <a:xfrm>
            <a:off x="738218" y="2580613"/>
            <a:ext cx="6123410" cy="3364399"/>
            <a:chOff x="-548507" y="477868"/>
            <a:chExt cx="11570449" cy="6357177"/>
          </a:xfrm>
        </p:grpSpPr>
        <p:sp>
          <p:nvSpPr>
            <p:cNvPr id="54" name="Google Shape;54;p21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" name="Google Shape;55;p21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" name="Google Shape;56;p21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" name="Google Shape;57;p21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" name="Google Shape;58;p21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59" name="Google Shape;59;p21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60" name="Google Shape;60;p21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" name="Google Shape;61;p21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62" name="Google Shape;62;p21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63" name="Google Shape;63;p21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4" name="Google Shape;64;p21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65" name="Google Shape;65;p21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6" name="Google Shape;66;p21"/>
          <p:cNvSpPr/>
          <p:nvPr>
            <p:ph idx="2" type="pic"/>
          </p:nvPr>
        </p:nvSpPr>
        <p:spPr>
          <a:xfrm>
            <a:off x="1560919" y="2771971"/>
            <a:ext cx="4535081" cy="272359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7" name="Google Shape;67;p2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con sets layout">
  <p:cSld name="1_Icon sets layou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4" name="Google Shape;74;p25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5" name="Google Shape;75;p25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fmla="val 50000" name="adj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25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fmla="val 23728" name="adj1"/>
              <a:gd fmla="val 24642" name="adj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25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www.GoogleSlides.org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5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FREE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Google Slides Templates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>
  <p:cSld name="4_Taam slide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b="0" i="0" sz="5400" u="none" cap="none" strike="noStrike">
                <a:solidFill>
                  <a:srgbClr val="26262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0" name="Google Shape;20;p9"/>
          <p:cNvSpPr/>
          <p:nvPr>
            <p:ph idx="2" type="pic"/>
          </p:nvPr>
        </p:nvSpPr>
        <p:spPr>
          <a:xfrm>
            <a:off x="995168" y="2551897"/>
            <a:ext cx="2160000" cy="2160000"/>
          </a:xfrm>
          <a:prstGeom prst="ellipse">
            <a:avLst/>
          </a:prstGeom>
          <a:solidFill>
            <a:srgbClr val="F2F2F2"/>
          </a:solidFill>
          <a:ln cap="flat" cmpd="sng" w="22225">
            <a:solidFill>
              <a:schemeClr val="accent3"/>
            </a:solidFill>
            <a:prstDash val="dash"/>
            <a:miter lim="800000"/>
            <a:headEnd len="sm" w="sm" type="none"/>
            <a:tailEnd len="sm" w="sm" type="none"/>
          </a:ln>
        </p:spPr>
      </p:sp>
      <p:sp>
        <p:nvSpPr>
          <p:cNvPr id="21" name="Google Shape;21;p9"/>
          <p:cNvSpPr/>
          <p:nvPr>
            <p:ph idx="3" type="pic"/>
          </p:nvPr>
        </p:nvSpPr>
        <p:spPr>
          <a:xfrm>
            <a:off x="4495312" y="2551897"/>
            <a:ext cx="2160000" cy="2160000"/>
          </a:xfrm>
          <a:prstGeom prst="ellipse">
            <a:avLst/>
          </a:prstGeom>
          <a:solidFill>
            <a:srgbClr val="F2F2F2"/>
          </a:solidFill>
          <a:ln cap="flat" cmpd="sng" w="22225">
            <a:solidFill>
              <a:schemeClr val="accent2"/>
            </a:solidFill>
            <a:prstDash val="dash"/>
            <a:miter lim="800000"/>
            <a:headEnd len="sm" w="sm" type="none"/>
            <a:tailEnd len="sm" w="sm" type="none"/>
          </a:ln>
        </p:spPr>
      </p:sp>
      <p:sp>
        <p:nvSpPr>
          <p:cNvPr id="22" name="Google Shape;22;p9"/>
          <p:cNvSpPr/>
          <p:nvPr>
            <p:ph idx="4" type="pic"/>
          </p:nvPr>
        </p:nvSpPr>
        <p:spPr>
          <a:xfrm>
            <a:off x="7995455" y="2551897"/>
            <a:ext cx="2160000" cy="2160000"/>
          </a:xfrm>
          <a:prstGeom prst="ellipse">
            <a:avLst/>
          </a:prstGeom>
          <a:solidFill>
            <a:srgbClr val="F2F2F2"/>
          </a:solidFill>
          <a:ln cap="flat" cmpd="sng" w="222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ontents slide layout">
  <p:cSld name="5_Contents slide layou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/>
          <p:nvPr>
            <p:ph idx="2" type="pic"/>
          </p:nvPr>
        </p:nvSpPr>
        <p:spPr>
          <a:xfrm>
            <a:off x="6762751" y="291475"/>
            <a:ext cx="4711866" cy="623756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s slide layout">
  <p:cSld name="2_Contents slide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8.xml"/><Relationship Id="rId19" Type="http://schemas.openxmlformats.org/officeDocument/2006/relationships/slideLayout" Target="../slideLayouts/slideLayout22.xml"/><Relationship Id="rId6" Type="http://schemas.openxmlformats.org/officeDocument/2006/relationships/slideLayout" Target="../slideLayouts/slideLayout9.xml"/><Relationship Id="rId1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Relationship Id="rId6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27.png"/><Relationship Id="rId7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/>
          <p:nvPr/>
        </p:nvSpPr>
        <p:spPr>
          <a:xfrm>
            <a:off x="5590903" y="3103911"/>
            <a:ext cx="6069874" cy="25853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Free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Merry Christmas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PPT Templates</a:t>
            </a:r>
            <a:endParaRPr b="0" i="0" sz="54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" name="Google Shape;88;p27"/>
          <p:cNvSpPr txBox="1"/>
          <p:nvPr/>
        </p:nvSpPr>
        <p:spPr>
          <a:xfrm>
            <a:off x="5590976" y="5689234"/>
            <a:ext cx="6069801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Insert the Subtitle of Your Presentation</a:t>
            </a:r>
            <a:endParaRPr b="0" i="0" sz="1867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8145533" y="6369207"/>
            <a:ext cx="3301106" cy="337876"/>
          </a:xfrm>
          <a:prstGeom prst="roundRect">
            <a:avLst>
              <a:gd fmla="val 50000" name="adj"/>
            </a:avLst>
          </a:prstGeom>
          <a:solidFill>
            <a:schemeClr val="lt1">
              <a:alpha val="0"/>
            </a:schemeClr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0" name="Google Shape;90;p27"/>
          <p:cNvSpPr txBox="1"/>
          <p:nvPr/>
        </p:nvSpPr>
        <p:spPr>
          <a:xfrm>
            <a:off x="7993230" y="6348317"/>
            <a:ext cx="3667546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</a:t>
            </a:r>
            <a:r>
              <a:rPr b="1" i="0" lang="en-US" sz="1867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GoogleSlides</a:t>
            </a:r>
            <a:r>
              <a:rPr b="0" i="0" lang="en-US" sz="1867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.org</a:t>
            </a:r>
            <a:endParaRPr b="0" i="0" sz="1867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3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65" name="Google Shape;565;p36"/>
          <p:cNvGrpSpPr/>
          <p:nvPr/>
        </p:nvGrpSpPr>
        <p:grpSpPr>
          <a:xfrm>
            <a:off x="2699297" y="2787254"/>
            <a:ext cx="4412587" cy="890327"/>
            <a:chOff x="2079598" y="4257726"/>
            <a:chExt cx="2262901" cy="890327"/>
          </a:xfrm>
        </p:grpSpPr>
        <p:sp>
          <p:nvSpPr>
            <p:cNvPr id="566" name="Google Shape;566;p36"/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Get a modern PowerPoint  Presentation that is beautifully designed.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67" name="Google Shape;567;p36"/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68" name="Google Shape;568;p36"/>
          <p:cNvSpPr txBox="1"/>
          <p:nvPr/>
        </p:nvSpPr>
        <p:spPr>
          <a:xfrm>
            <a:off x="2699297" y="1819897"/>
            <a:ext cx="13003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40</a:t>
            </a:r>
            <a:r>
              <a:rPr b="1" lang="en-US" sz="2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%</a:t>
            </a:r>
            <a:endParaRPr b="1" sz="2400">
              <a:solidFill>
                <a:schemeClr val="accent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69" name="Google Shape;569;p36"/>
          <p:cNvGrpSpPr/>
          <p:nvPr/>
        </p:nvGrpSpPr>
        <p:grpSpPr>
          <a:xfrm>
            <a:off x="1644614" y="4003389"/>
            <a:ext cx="2412029" cy="895838"/>
            <a:chOff x="3131840" y="2220255"/>
            <a:chExt cx="3096344" cy="895838"/>
          </a:xfrm>
        </p:grpSpPr>
        <p:sp>
          <p:nvSpPr>
            <p:cNvPr id="570" name="Google Shape;570;p36"/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Text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1" name="Google Shape;571;p36"/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572" name="Google Shape;572;p36"/>
          <p:cNvGrpSpPr/>
          <p:nvPr/>
        </p:nvGrpSpPr>
        <p:grpSpPr>
          <a:xfrm>
            <a:off x="4742580" y="4003389"/>
            <a:ext cx="2412029" cy="895838"/>
            <a:chOff x="3131840" y="2220255"/>
            <a:chExt cx="3096344" cy="895838"/>
          </a:xfrm>
        </p:grpSpPr>
        <p:sp>
          <p:nvSpPr>
            <p:cNvPr id="573" name="Google Shape;573;p36"/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Text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4" name="Google Shape;574;p36"/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575" name="Google Shape;575;p36"/>
          <p:cNvGrpSpPr/>
          <p:nvPr/>
        </p:nvGrpSpPr>
        <p:grpSpPr>
          <a:xfrm>
            <a:off x="1644614" y="5176674"/>
            <a:ext cx="2412029" cy="895838"/>
            <a:chOff x="3131840" y="2220255"/>
            <a:chExt cx="3096344" cy="895838"/>
          </a:xfrm>
        </p:grpSpPr>
        <p:sp>
          <p:nvSpPr>
            <p:cNvPr id="576" name="Google Shape;576;p36"/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Text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77" name="Google Shape;577;p36"/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578" name="Google Shape;578;p36"/>
          <p:cNvGrpSpPr/>
          <p:nvPr/>
        </p:nvGrpSpPr>
        <p:grpSpPr>
          <a:xfrm>
            <a:off x="4742580" y="5176674"/>
            <a:ext cx="2412029" cy="895838"/>
            <a:chOff x="3131840" y="2220255"/>
            <a:chExt cx="3096344" cy="895838"/>
          </a:xfrm>
        </p:grpSpPr>
        <p:sp>
          <p:nvSpPr>
            <p:cNvPr id="579" name="Google Shape;579;p36"/>
            <p:cNvSpPr txBox="1"/>
            <p:nvPr/>
          </p:nvSpPr>
          <p:spPr>
            <a:xfrm>
              <a:off x="3131840" y="2220255"/>
              <a:ext cx="309634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Text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0" name="Google Shape;580;p36"/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581" name="Google Shape;581;p36"/>
          <p:cNvGrpSpPr/>
          <p:nvPr/>
        </p:nvGrpSpPr>
        <p:grpSpPr>
          <a:xfrm>
            <a:off x="986081" y="2043512"/>
            <a:ext cx="1317065" cy="1550887"/>
            <a:chOff x="-1465894" y="225880"/>
            <a:chExt cx="2102008" cy="2475186"/>
          </a:xfrm>
        </p:grpSpPr>
        <p:sp>
          <p:nvSpPr>
            <p:cNvPr id="582" name="Google Shape;582;p36"/>
            <p:cNvSpPr/>
            <p:nvPr/>
          </p:nvSpPr>
          <p:spPr>
            <a:xfrm>
              <a:off x="-1446989" y="948417"/>
              <a:ext cx="2083103" cy="1243352"/>
            </a:xfrm>
            <a:custGeom>
              <a:rect b="b" l="l" r="r" t="t"/>
              <a:pathLst>
                <a:path extrusionOk="0" h="1243352" w="2083103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-1437876" y="1208154"/>
              <a:ext cx="813712" cy="755125"/>
            </a:xfrm>
            <a:custGeom>
              <a:rect b="b" l="l" r="r" t="t"/>
              <a:pathLst>
                <a:path extrusionOk="0" h="755124" w="813712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-1134524" y="853376"/>
              <a:ext cx="1458172" cy="1262881"/>
            </a:xfrm>
            <a:custGeom>
              <a:rect b="b" l="l" r="r" t="t"/>
              <a:pathLst>
                <a:path extrusionOk="0" h="1262881" w="1458172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-1176430" y="1418174"/>
              <a:ext cx="865790" cy="755125"/>
            </a:xfrm>
            <a:custGeom>
              <a:rect b="b" l="l" r="r" t="t"/>
              <a:pathLst>
                <a:path extrusionOk="0" h="755124" w="865789">
                  <a:moveTo>
                    <a:pt x="435173" y="754800"/>
                  </a:moveTo>
                  <a:cubicBezTo>
                    <a:pt x="672126" y="754800"/>
                    <a:pt x="865464" y="586198"/>
                    <a:pt x="865464" y="379841"/>
                  </a:cubicBezTo>
                  <a:cubicBezTo>
                    <a:pt x="865464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871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-502676" y="1418174"/>
              <a:ext cx="865790" cy="755125"/>
            </a:xfrm>
            <a:custGeom>
              <a:rect b="b" l="l" r="r" t="t"/>
              <a:pathLst>
                <a:path extrusionOk="0" h="755124" w="865789">
                  <a:moveTo>
                    <a:pt x="435173" y="754800"/>
                  </a:moveTo>
                  <a:cubicBezTo>
                    <a:pt x="672126" y="754800"/>
                    <a:pt x="865465" y="586198"/>
                    <a:pt x="865465" y="379841"/>
                  </a:cubicBezTo>
                  <a:cubicBezTo>
                    <a:pt x="865465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220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-1285550" y="1620595"/>
              <a:ext cx="813712" cy="820222"/>
            </a:xfrm>
            <a:custGeom>
              <a:rect b="b" l="l" r="r" t="t"/>
              <a:pathLst>
                <a:path extrusionOk="0" h="820221" w="813712">
                  <a:moveTo>
                    <a:pt x="408891" y="818351"/>
                  </a:moveTo>
                  <a:cubicBezTo>
                    <a:pt x="632174" y="818351"/>
                    <a:pt x="814445" y="635428"/>
                    <a:pt x="814445" y="410844"/>
                  </a:cubicBezTo>
                  <a:cubicBezTo>
                    <a:pt x="814445" y="186259"/>
                    <a:pt x="632174" y="3337"/>
                    <a:pt x="408891" y="3337"/>
                  </a:cubicBezTo>
                  <a:cubicBezTo>
                    <a:pt x="185608" y="3337"/>
                    <a:pt x="3337" y="186259"/>
                    <a:pt x="3337" y="410844"/>
                  </a:cubicBezTo>
                  <a:cubicBezTo>
                    <a:pt x="3337" y="635428"/>
                    <a:pt x="185608" y="818351"/>
                    <a:pt x="408891" y="8183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-1424856" y="1627379"/>
              <a:ext cx="592383" cy="598892"/>
            </a:xfrm>
            <a:custGeom>
              <a:rect b="b" l="l" r="r" t="t"/>
              <a:pathLst>
                <a:path extrusionOk="0" h="598892" w="59238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5484" y="3337"/>
                    <a:pt x="3337" y="136135"/>
                    <a:pt x="3337" y="299528"/>
                  </a:cubicBezTo>
                  <a:cubicBezTo>
                    <a:pt x="3988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24853" y="1627379"/>
              <a:ext cx="592383" cy="598892"/>
            </a:xfrm>
            <a:custGeom>
              <a:rect b="b" l="l" r="r" t="t"/>
              <a:pathLst>
                <a:path extrusionOk="0" h="598892" w="59238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6135" y="3337"/>
                    <a:pt x="3337" y="136135"/>
                    <a:pt x="3337" y="299528"/>
                  </a:cubicBezTo>
                  <a:cubicBezTo>
                    <a:pt x="3337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-322113" y="1621247"/>
              <a:ext cx="813712" cy="820222"/>
            </a:xfrm>
            <a:custGeom>
              <a:rect b="b" l="l" r="r" t="t"/>
              <a:pathLst>
                <a:path extrusionOk="0" h="820221" w="813712">
                  <a:moveTo>
                    <a:pt x="814445" y="410844"/>
                  </a:moveTo>
                  <a:cubicBezTo>
                    <a:pt x="814445" y="635904"/>
                    <a:pt x="632872" y="818351"/>
                    <a:pt x="408891" y="818351"/>
                  </a:cubicBezTo>
                  <a:cubicBezTo>
                    <a:pt x="184910" y="818351"/>
                    <a:pt x="3337" y="635904"/>
                    <a:pt x="3337" y="410844"/>
                  </a:cubicBezTo>
                  <a:cubicBezTo>
                    <a:pt x="3337" y="185784"/>
                    <a:pt x="184910" y="3337"/>
                    <a:pt x="408891" y="3337"/>
                  </a:cubicBezTo>
                  <a:cubicBezTo>
                    <a:pt x="632872" y="3337"/>
                    <a:pt x="814445" y="185784"/>
                    <a:pt x="814445" y="4108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-990660" y="2147299"/>
              <a:ext cx="429640" cy="436150"/>
            </a:xfrm>
            <a:custGeom>
              <a:rect b="b" l="l" r="r" t="t"/>
              <a:pathLst>
                <a:path extrusionOk="0" h="436149" w="429640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-261573" y="2147299"/>
              <a:ext cx="429640" cy="436150"/>
            </a:xfrm>
            <a:custGeom>
              <a:rect b="b" l="l" r="r" t="t"/>
              <a:pathLst>
                <a:path extrusionOk="0" h="436149" w="429640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-813597" y="1815747"/>
              <a:ext cx="813712" cy="885319"/>
            </a:xfrm>
            <a:custGeom>
              <a:rect b="b" l="l" r="r" t="t"/>
              <a:pathLst>
                <a:path extrusionOk="0" h="885318" w="813712">
                  <a:moveTo>
                    <a:pt x="814445" y="445345"/>
                  </a:moveTo>
                  <a:cubicBezTo>
                    <a:pt x="814445" y="689460"/>
                    <a:pt x="632872" y="887354"/>
                    <a:pt x="408891" y="887354"/>
                  </a:cubicBezTo>
                  <a:cubicBezTo>
                    <a:pt x="184910" y="887354"/>
                    <a:pt x="3337" y="689460"/>
                    <a:pt x="3337" y="445345"/>
                  </a:cubicBezTo>
                  <a:cubicBezTo>
                    <a:pt x="3337" y="201231"/>
                    <a:pt x="184909" y="3337"/>
                    <a:pt x="408891" y="3337"/>
                  </a:cubicBezTo>
                  <a:cubicBezTo>
                    <a:pt x="632872" y="3337"/>
                    <a:pt x="814445" y="201231"/>
                    <a:pt x="814445" y="445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-605285" y="1271949"/>
              <a:ext cx="397092" cy="397092"/>
            </a:xfrm>
            <a:custGeom>
              <a:rect b="b" l="l" r="r" t="t"/>
              <a:pathLst>
                <a:path extrusionOk="0" h="397091" w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-302410" y="1063590"/>
              <a:ext cx="377563" cy="169252"/>
            </a:xfrm>
            <a:custGeom>
              <a:rect b="b" l="l" r="r" t="t"/>
              <a:pathLst>
                <a:path extrusionOk="0" h="169252" w="37756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-876654" y="1063590"/>
              <a:ext cx="377563" cy="169252"/>
            </a:xfrm>
            <a:custGeom>
              <a:rect b="b" l="l" r="r" t="t"/>
              <a:pathLst>
                <a:path extrusionOk="0" h="169252" w="37756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-597321" y="1678307"/>
              <a:ext cx="384072" cy="221330"/>
            </a:xfrm>
            <a:custGeom>
              <a:rect b="b" l="l" r="r" t="t"/>
              <a:pathLst>
                <a:path extrusionOk="0" h="221329" w="384072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8" name="Google Shape;598;p36"/>
            <p:cNvSpPr/>
            <p:nvPr/>
          </p:nvSpPr>
          <p:spPr>
            <a:xfrm rot="-644927">
              <a:off x="-1265888" y="339691"/>
              <a:ext cx="1265915" cy="483002"/>
            </a:xfrm>
            <a:custGeom>
              <a:rect b="b" l="l" r="r" t="t"/>
              <a:pathLst>
                <a:path extrusionOk="0" h="801348" w="1265914">
                  <a:moveTo>
                    <a:pt x="1235580" y="735586"/>
                  </a:moveTo>
                  <a:cubicBezTo>
                    <a:pt x="1386893" y="316900"/>
                    <a:pt x="953030" y="-252276"/>
                    <a:pt x="358863" y="121646"/>
                  </a:cubicBezTo>
                  <a:cubicBezTo>
                    <a:pt x="-188086" y="546241"/>
                    <a:pt x="-6245" y="1146037"/>
                    <a:pt x="226467" y="552249"/>
                  </a:cubicBezTo>
                  <a:cubicBezTo>
                    <a:pt x="601068" y="784329"/>
                    <a:pt x="853460" y="745351"/>
                    <a:pt x="1235580" y="735586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-1465894" y="795293"/>
              <a:ext cx="310417" cy="310417"/>
            </a:xfrm>
            <a:custGeom>
              <a:rect b="b" l="l" r="r" t="t"/>
              <a:pathLst>
                <a:path extrusionOk="0" h="475207" w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-1139081" y="458888"/>
              <a:ext cx="1464682" cy="891829"/>
            </a:xfrm>
            <a:custGeom>
              <a:rect b="b" l="l" r="r" t="t"/>
              <a:pathLst>
                <a:path extrusionOk="0" h="891828" w="1464682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-700978" y="1225730"/>
              <a:ext cx="78116" cy="78116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-160673" y="1216617"/>
              <a:ext cx="78116" cy="78116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03" name="Google Shape;603;p36"/>
          <p:cNvGrpSpPr/>
          <p:nvPr/>
        </p:nvGrpSpPr>
        <p:grpSpPr>
          <a:xfrm>
            <a:off x="3986180" y="5315173"/>
            <a:ext cx="652928" cy="665684"/>
            <a:chOff x="219471" y="88843"/>
            <a:chExt cx="644177" cy="656762"/>
          </a:xfrm>
        </p:grpSpPr>
        <p:sp>
          <p:nvSpPr>
            <p:cNvPr id="604" name="Google Shape;604;p36"/>
            <p:cNvSpPr/>
            <p:nvPr/>
          </p:nvSpPr>
          <p:spPr>
            <a:xfrm>
              <a:off x="219471" y="88843"/>
              <a:ext cx="644177" cy="656762"/>
            </a:xfrm>
            <a:custGeom>
              <a:rect b="b" l="l" r="r" t="t"/>
              <a:pathLst>
                <a:path extrusionOk="0" h="656762" w="644177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723591" y="576967"/>
              <a:ext cx="44468" cy="106931"/>
            </a:xfrm>
            <a:custGeom>
              <a:rect b="b" l="l" r="r" t="t"/>
              <a:pathLst>
                <a:path extrusionOk="0" h="106931" w="44468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325458" y="576859"/>
              <a:ext cx="41792" cy="106905"/>
            </a:xfrm>
            <a:custGeom>
              <a:rect b="b" l="l" r="r" t="t"/>
              <a:pathLst>
                <a:path extrusionOk="0" h="106905" w="41792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425470" y="576859"/>
              <a:ext cx="41403" cy="106905"/>
            </a:xfrm>
            <a:custGeom>
              <a:rect b="b" l="l" r="r" t="t"/>
              <a:pathLst>
                <a:path extrusionOk="0" h="106905" w="4140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524530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624543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10" name="Google Shape;610;p36"/>
          <p:cNvSpPr/>
          <p:nvPr/>
        </p:nvSpPr>
        <p:spPr>
          <a:xfrm>
            <a:off x="851292" y="4093698"/>
            <a:ext cx="652928" cy="650874"/>
          </a:xfrm>
          <a:custGeom>
            <a:rect b="b" l="l" r="r" t="t"/>
            <a:pathLst>
              <a:path extrusionOk="0" h="849369" w="85204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4093607" y="4093527"/>
            <a:ext cx="567192" cy="655348"/>
          </a:xfrm>
          <a:custGeom>
            <a:rect b="b" l="l" r="r" t="t"/>
            <a:pathLst>
              <a:path extrusionOk="0" h="655348" w="567192">
                <a:moveTo>
                  <a:pt x="338852" y="553214"/>
                </a:moveTo>
                <a:cubicBezTo>
                  <a:pt x="331827" y="553571"/>
                  <a:pt x="323731" y="555953"/>
                  <a:pt x="317540" y="554524"/>
                </a:cubicBezTo>
                <a:cubicBezTo>
                  <a:pt x="308015" y="552619"/>
                  <a:pt x="298490" y="554524"/>
                  <a:pt x="288965" y="554524"/>
                </a:cubicBezTo>
                <a:cubicBezTo>
                  <a:pt x="284202" y="554524"/>
                  <a:pt x="279440" y="553571"/>
                  <a:pt x="275630" y="553571"/>
                </a:cubicBezTo>
                <a:cubicBezTo>
                  <a:pt x="253722" y="557381"/>
                  <a:pt x="214670" y="544046"/>
                  <a:pt x="214670" y="568811"/>
                </a:cubicBezTo>
                <a:cubicBezTo>
                  <a:pt x="213717" y="603101"/>
                  <a:pt x="253722" y="607864"/>
                  <a:pt x="283250" y="609769"/>
                </a:cubicBezTo>
                <a:cubicBezTo>
                  <a:pt x="296585" y="610721"/>
                  <a:pt x="310872" y="605959"/>
                  <a:pt x="324207" y="601196"/>
                </a:cubicBezTo>
                <a:cubicBezTo>
                  <a:pt x="340400" y="594529"/>
                  <a:pt x="358497" y="584051"/>
                  <a:pt x="353735" y="564049"/>
                </a:cubicBezTo>
                <a:cubicBezTo>
                  <a:pt x="351830" y="554524"/>
                  <a:pt x="345877" y="552857"/>
                  <a:pt x="338852" y="553214"/>
                </a:cubicBezTo>
                <a:close/>
                <a:moveTo>
                  <a:pt x="446128" y="325924"/>
                </a:moveTo>
                <a:cubicBezTo>
                  <a:pt x="414695" y="356404"/>
                  <a:pt x="411838" y="410696"/>
                  <a:pt x="363260" y="410696"/>
                </a:cubicBezTo>
                <a:cubicBezTo>
                  <a:pt x="314683" y="411649"/>
                  <a:pt x="316588" y="351642"/>
                  <a:pt x="281345" y="329734"/>
                </a:cubicBezTo>
                <a:cubicBezTo>
                  <a:pt x="270868" y="346879"/>
                  <a:pt x="260390" y="364024"/>
                  <a:pt x="248960" y="380217"/>
                </a:cubicBezTo>
                <a:cubicBezTo>
                  <a:pt x="219433" y="422126"/>
                  <a:pt x="188000" y="422126"/>
                  <a:pt x="158473" y="381169"/>
                </a:cubicBezTo>
                <a:cubicBezTo>
                  <a:pt x="152758" y="373549"/>
                  <a:pt x="149900" y="364024"/>
                  <a:pt x="144185" y="356404"/>
                </a:cubicBezTo>
                <a:cubicBezTo>
                  <a:pt x="137518" y="345926"/>
                  <a:pt x="136565" y="327829"/>
                  <a:pt x="120373" y="330687"/>
                </a:cubicBezTo>
                <a:cubicBezTo>
                  <a:pt x="101323" y="334496"/>
                  <a:pt x="107990" y="353546"/>
                  <a:pt x="107038" y="366881"/>
                </a:cubicBezTo>
                <a:cubicBezTo>
                  <a:pt x="105133" y="411649"/>
                  <a:pt x="107990" y="456417"/>
                  <a:pt x="92750" y="504994"/>
                </a:cubicBezTo>
                <a:cubicBezTo>
                  <a:pt x="221338" y="504994"/>
                  <a:pt x="347068" y="504994"/>
                  <a:pt x="473750" y="504994"/>
                </a:cubicBezTo>
                <a:cubicBezTo>
                  <a:pt x="450890" y="447844"/>
                  <a:pt x="482323" y="383074"/>
                  <a:pt x="446128" y="325924"/>
                </a:cubicBezTo>
                <a:close/>
                <a:moveTo>
                  <a:pt x="286107" y="104943"/>
                </a:moveTo>
                <a:cubicBezTo>
                  <a:pt x="197525" y="103991"/>
                  <a:pt x="129897" y="151616"/>
                  <a:pt x="110847" y="228768"/>
                </a:cubicBezTo>
                <a:cubicBezTo>
                  <a:pt x="103227" y="257343"/>
                  <a:pt x="95607" y="284013"/>
                  <a:pt x="140375" y="288776"/>
                </a:cubicBezTo>
                <a:cubicBezTo>
                  <a:pt x="166092" y="291633"/>
                  <a:pt x="178475" y="314493"/>
                  <a:pt x="183237" y="340211"/>
                </a:cubicBezTo>
                <a:cubicBezTo>
                  <a:pt x="185142" y="348783"/>
                  <a:pt x="188952" y="360213"/>
                  <a:pt x="199430" y="361166"/>
                </a:cubicBezTo>
                <a:cubicBezTo>
                  <a:pt x="210860" y="363071"/>
                  <a:pt x="213717" y="350688"/>
                  <a:pt x="218480" y="343068"/>
                </a:cubicBezTo>
                <a:cubicBezTo>
                  <a:pt x="226100" y="331638"/>
                  <a:pt x="232767" y="318303"/>
                  <a:pt x="241340" y="306873"/>
                </a:cubicBezTo>
                <a:cubicBezTo>
                  <a:pt x="267057" y="274488"/>
                  <a:pt x="303252" y="274488"/>
                  <a:pt x="328017" y="308778"/>
                </a:cubicBezTo>
                <a:cubicBezTo>
                  <a:pt x="333732" y="317351"/>
                  <a:pt x="337542" y="328781"/>
                  <a:pt x="344210" y="337353"/>
                </a:cubicBezTo>
                <a:cubicBezTo>
                  <a:pt x="350877" y="346878"/>
                  <a:pt x="353735" y="364023"/>
                  <a:pt x="369927" y="361166"/>
                </a:cubicBezTo>
                <a:cubicBezTo>
                  <a:pt x="382310" y="359261"/>
                  <a:pt x="383262" y="344973"/>
                  <a:pt x="385167" y="334496"/>
                </a:cubicBezTo>
                <a:cubicBezTo>
                  <a:pt x="390882" y="308778"/>
                  <a:pt x="405170" y="289728"/>
                  <a:pt x="431840" y="287823"/>
                </a:cubicBezTo>
                <a:cubicBezTo>
                  <a:pt x="461367" y="284966"/>
                  <a:pt x="463272" y="269726"/>
                  <a:pt x="460415" y="245913"/>
                </a:cubicBezTo>
                <a:cubicBezTo>
                  <a:pt x="451842" y="163998"/>
                  <a:pt x="381357" y="105896"/>
                  <a:pt x="286107" y="104943"/>
                </a:cubicBezTo>
                <a:close/>
                <a:moveTo>
                  <a:pt x="286108" y="39221"/>
                </a:moveTo>
                <a:cubicBezTo>
                  <a:pt x="280393" y="39221"/>
                  <a:pt x="272773" y="38269"/>
                  <a:pt x="272773" y="46841"/>
                </a:cubicBezTo>
                <a:cubicBezTo>
                  <a:pt x="272773" y="53509"/>
                  <a:pt x="278488" y="56366"/>
                  <a:pt x="285155" y="56366"/>
                </a:cubicBezTo>
                <a:cubicBezTo>
                  <a:pt x="290870" y="56366"/>
                  <a:pt x="296586" y="53509"/>
                  <a:pt x="298490" y="46841"/>
                </a:cubicBezTo>
                <a:cubicBezTo>
                  <a:pt x="297538" y="39221"/>
                  <a:pt x="290870" y="39221"/>
                  <a:pt x="286108" y="39221"/>
                </a:cubicBezTo>
                <a:close/>
                <a:moveTo>
                  <a:pt x="289917" y="168"/>
                </a:moveTo>
                <a:cubicBezTo>
                  <a:pt x="318492" y="2073"/>
                  <a:pt x="336590" y="18266"/>
                  <a:pt x="344210" y="44936"/>
                </a:cubicBezTo>
                <a:cubicBezTo>
                  <a:pt x="348020" y="58271"/>
                  <a:pt x="352782" y="66843"/>
                  <a:pt x="366117" y="72558"/>
                </a:cubicBezTo>
                <a:cubicBezTo>
                  <a:pt x="457557" y="107801"/>
                  <a:pt x="488990" y="185906"/>
                  <a:pt x="503277" y="273536"/>
                </a:cubicBezTo>
                <a:cubicBezTo>
                  <a:pt x="509945" y="314493"/>
                  <a:pt x="510897" y="355451"/>
                  <a:pt x="513755" y="386883"/>
                </a:cubicBezTo>
                <a:cubicBezTo>
                  <a:pt x="511850" y="417363"/>
                  <a:pt x="510897" y="438318"/>
                  <a:pt x="508992" y="458321"/>
                </a:cubicBezTo>
                <a:cubicBezTo>
                  <a:pt x="507087" y="485943"/>
                  <a:pt x="527090" y="496421"/>
                  <a:pt x="548045" y="505946"/>
                </a:cubicBezTo>
                <a:cubicBezTo>
                  <a:pt x="563285" y="513566"/>
                  <a:pt x="569952" y="524043"/>
                  <a:pt x="566142" y="540236"/>
                </a:cubicBezTo>
                <a:cubicBezTo>
                  <a:pt x="562332" y="557381"/>
                  <a:pt x="547092" y="553571"/>
                  <a:pt x="534710" y="554524"/>
                </a:cubicBezTo>
                <a:cubicBezTo>
                  <a:pt x="520422" y="555476"/>
                  <a:pt x="506135" y="555476"/>
                  <a:pt x="491847" y="555476"/>
                </a:cubicBezTo>
                <a:cubicBezTo>
                  <a:pt x="446127" y="554524"/>
                  <a:pt x="408980" y="550714"/>
                  <a:pt x="378500" y="606911"/>
                </a:cubicBezTo>
                <a:cubicBezTo>
                  <a:pt x="336590" y="684064"/>
                  <a:pt x="204192" y="664061"/>
                  <a:pt x="174665" y="582146"/>
                </a:cubicBezTo>
                <a:cubicBezTo>
                  <a:pt x="166092" y="558333"/>
                  <a:pt x="154662" y="554524"/>
                  <a:pt x="134660" y="555476"/>
                </a:cubicBezTo>
                <a:cubicBezTo>
                  <a:pt x="99417" y="556429"/>
                  <a:pt x="65127" y="556429"/>
                  <a:pt x="29885" y="555476"/>
                </a:cubicBezTo>
                <a:cubicBezTo>
                  <a:pt x="18455" y="555476"/>
                  <a:pt x="3215" y="558333"/>
                  <a:pt x="357" y="539283"/>
                </a:cubicBezTo>
                <a:cubicBezTo>
                  <a:pt x="-1548" y="524996"/>
                  <a:pt x="4167" y="513566"/>
                  <a:pt x="17502" y="508804"/>
                </a:cubicBezTo>
                <a:cubicBezTo>
                  <a:pt x="59412" y="495468"/>
                  <a:pt x="59412" y="464036"/>
                  <a:pt x="57507" y="428793"/>
                </a:cubicBezTo>
                <a:cubicBezTo>
                  <a:pt x="53697" y="357356"/>
                  <a:pt x="55602" y="285918"/>
                  <a:pt x="76557" y="217338"/>
                </a:cubicBezTo>
                <a:cubicBezTo>
                  <a:pt x="95607" y="154473"/>
                  <a:pt x="128945" y="102086"/>
                  <a:pt x="192762" y="75416"/>
                </a:cubicBezTo>
                <a:cubicBezTo>
                  <a:pt x="209907" y="68748"/>
                  <a:pt x="214670" y="56366"/>
                  <a:pt x="221337" y="41126"/>
                </a:cubicBezTo>
                <a:cubicBezTo>
                  <a:pt x="233720" y="12551"/>
                  <a:pt x="257532" y="-1737"/>
                  <a:pt x="289917" y="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12" name="Google Shape;612;p36"/>
          <p:cNvSpPr/>
          <p:nvPr/>
        </p:nvSpPr>
        <p:spPr>
          <a:xfrm>
            <a:off x="917106" y="5314535"/>
            <a:ext cx="546917" cy="660717"/>
          </a:xfrm>
          <a:custGeom>
            <a:rect b="b" l="l" r="r" t="t"/>
            <a:pathLst>
              <a:path extrusionOk="0" h="660717" w="5469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13" name="Google Shape;613;p36"/>
          <p:cNvGrpSpPr/>
          <p:nvPr/>
        </p:nvGrpSpPr>
        <p:grpSpPr>
          <a:xfrm rot="2597867">
            <a:off x="8079888" y="1808217"/>
            <a:ext cx="3086887" cy="4809599"/>
            <a:chOff x="7005248" y="205186"/>
            <a:chExt cx="1591645" cy="2479901"/>
          </a:xfrm>
        </p:grpSpPr>
        <p:sp>
          <p:nvSpPr>
            <p:cNvPr id="614" name="Google Shape;614;p36"/>
            <p:cNvSpPr/>
            <p:nvPr/>
          </p:nvSpPr>
          <p:spPr>
            <a:xfrm>
              <a:off x="7005248" y="205186"/>
              <a:ext cx="1591645" cy="2479901"/>
            </a:xfrm>
            <a:custGeom>
              <a:rect b="b" l="l" r="r" t="t"/>
              <a:pathLst>
                <a:path extrusionOk="0" h="2479901" w="1591645">
                  <a:moveTo>
                    <a:pt x="1000760" y="1444079"/>
                  </a:moveTo>
                  <a:cubicBezTo>
                    <a:pt x="999427" y="1566761"/>
                    <a:pt x="986949" y="1689253"/>
                    <a:pt x="1003808" y="1810982"/>
                  </a:cubicBezTo>
                  <a:cubicBezTo>
                    <a:pt x="1023239" y="1688205"/>
                    <a:pt x="1042956" y="1565428"/>
                    <a:pt x="1000760" y="1444079"/>
                  </a:cubicBezTo>
                  <a:close/>
                  <a:moveTo>
                    <a:pt x="1165351" y="1368641"/>
                  </a:moveTo>
                  <a:cubicBezTo>
                    <a:pt x="1266411" y="1444555"/>
                    <a:pt x="1337468" y="1448461"/>
                    <a:pt x="1404048" y="1377023"/>
                  </a:cubicBezTo>
                  <a:cubicBezTo>
                    <a:pt x="1325562" y="1392454"/>
                    <a:pt x="1251076" y="1370355"/>
                    <a:pt x="1165351" y="1368641"/>
                  </a:cubicBezTo>
                  <a:close/>
                  <a:moveTo>
                    <a:pt x="584136" y="1340923"/>
                  </a:moveTo>
                  <a:cubicBezTo>
                    <a:pt x="483647" y="1355496"/>
                    <a:pt x="390397" y="1375308"/>
                    <a:pt x="289718" y="1349686"/>
                  </a:cubicBezTo>
                  <a:cubicBezTo>
                    <a:pt x="347439" y="1436459"/>
                    <a:pt x="507745" y="1407693"/>
                    <a:pt x="584136" y="1340923"/>
                  </a:cubicBezTo>
                  <a:close/>
                  <a:moveTo>
                    <a:pt x="1355268" y="1103937"/>
                  </a:moveTo>
                  <a:cubicBezTo>
                    <a:pt x="1341005" y="1104101"/>
                    <a:pt x="1325943" y="1105750"/>
                    <a:pt x="1309941" y="1108893"/>
                  </a:cubicBezTo>
                  <a:cubicBezTo>
                    <a:pt x="1365758" y="1120419"/>
                    <a:pt x="1416240" y="1122038"/>
                    <a:pt x="1450340" y="1164043"/>
                  </a:cubicBezTo>
                  <a:cubicBezTo>
                    <a:pt x="1457960" y="1173378"/>
                    <a:pt x="1462436" y="1201953"/>
                    <a:pt x="1482344" y="1178616"/>
                  </a:cubicBezTo>
                  <a:cubicBezTo>
                    <a:pt x="1496631" y="1161948"/>
                    <a:pt x="1477200" y="1151375"/>
                    <a:pt x="1465961" y="1142326"/>
                  </a:cubicBezTo>
                  <a:cubicBezTo>
                    <a:pt x="1433671" y="1116323"/>
                    <a:pt x="1398060" y="1103446"/>
                    <a:pt x="1355268" y="1103937"/>
                  </a:cubicBezTo>
                  <a:close/>
                  <a:moveTo>
                    <a:pt x="385683" y="1082830"/>
                  </a:moveTo>
                  <a:cubicBezTo>
                    <a:pt x="360823" y="1082580"/>
                    <a:pt x="335962" y="1084318"/>
                    <a:pt x="311340" y="1088319"/>
                  </a:cubicBezTo>
                  <a:cubicBezTo>
                    <a:pt x="287528" y="1092129"/>
                    <a:pt x="262001" y="1101749"/>
                    <a:pt x="245522" y="1122609"/>
                  </a:cubicBezTo>
                  <a:cubicBezTo>
                    <a:pt x="237617" y="1132611"/>
                    <a:pt x="221424" y="1145374"/>
                    <a:pt x="233997" y="1158042"/>
                  </a:cubicBezTo>
                  <a:cubicBezTo>
                    <a:pt x="246094" y="1170139"/>
                    <a:pt x="261429" y="1160233"/>
                    <a:pt x="269335" y="1146993"/>
                  </a:cubicBezTo>
                  <a:cubicBezTo>
                    <a:pt x="294100" y="1105274"/>
                    <a:pt x="333724" y="1100606"/>
                    <a:pt x="376301" y="1101464"/>
                  </a:cubicBezTo>
                  <a:cubicBezTo>
                    <a:pt x="404399" y="1102035"/>
                    <a:pt x="432593" y="1101559"/>
                    <a:pt x="460787" y="1101559"/>
                  </a:cubicBezTo>
                  <a:cubicBezTo>
                    <a:pt x="460597" y="1097368"/>
                    <a:pt x="460311" y="1093272"/>
                    <a:pt x="460025" y="1089272"/>
                  </a:cubicBezTo>
                  <a:cubicBezTo>
                    <a:pt x="435403" y="1085319"/>
                    <a:pt x="410543" y="1083080"/>
                    <a:pt x="385683" y="1082830"/>
                  </a:cubicBezTo>
                  <a:close/>
                  <a:moveTo>
                    <a:pt x="529273" y="756"/>
                  </a:moveTo>
                  <a:cubicBezTo>
                    <a:pt x="697770" y="9329"/>
                    <a:pt x="800259" y="107151"/>
                    <a:pt x="809499" y="114390"/>
                  </a:cubicBezTo>
                  <a:cubicBezTo>
                    <a:pt x="940277" y="216497"/>
                    <a:pt x="990283" y="356991"/>
                    <a:pt x="998951" y="516440"/>
                  </a:cubicBezTo>
                  <a:cubicBezTo>
                    <a:pt x="1006095" y="647980"/>
                    <a:pt x="997236" y="779520"/>
                    <a:pt x="994760" y="911060"/>
                  </a:cubicBezTo>
                  <a:cubicBezTo>
                    <a:pt x="993998" y="950494"/>
                    <a:pt x="994665" y="989927"/>
                    <a:pt x="994665" y="1038029"/>
                  </a:cubicBezTo>
                  <a:cubicBezTo>
                    <a:pt x="1038289" y="1015359"/>
                    <a:pt x="1071436" y="995738"/>
                    <a:pt x="1106488" y="980402"/>
                  </a:cubicBezTo>
                  <a:cubicBezTo>
                    <a:pt x="1205262" y="937254"/>
                    <a:pt x="1305370" y="911156"/>
                    <a:pt x="1413860" y="949160"/>
                  </a:cubicBezTo>
                  <a:cubicBezTo>
                    <a:pt x="1464914" y="966972"/>
                    <a:pt x="1485583" y="1009454"/>
                    <a:pt x="1510253" y="1048316"/>
                  </a:cubicBezTo>
                  <a:cubicBezTo>
                    <a:pt x="1548448" y="1108514"/>
                    <a:pt x="1570927" y="1175951"/>
                    <a:pt x="1588644" y="1245007"/>
                  </a:cubicBezTo>
                  <a:cubicBezTo>
                    <a:pt x="1596264" y="1274820"/>
                    <a:pt x="1589977" y="1298061"/>
                    <a:pt x="1562831" y="1313778"/>
                  </a:cubicBezTo>
                  <a:cubicBezTo>
                    <a:pt x="1537399" y="1327970"/>
                    <a:pt x="1535113" y="1345210"/>
                    <a:pt x="1545210" y="1372547"/>
                  </a:cubicBezTo>
                  <a:cubicBezTo>
                    <a:pt x="1574642" y="1452366"/>
                    <a:pt x="1563498" y="1480465"/>
                    <a:pt x="1491298" y="1525137"/>
                  </a:cubicBezTo>
                  <a:cubicBezTo>
                    <a:pt x="1435291" y="1559808"/>
                    <a:pt x="1375665" y="1581144"/>
                    <a:pt x="1308228" y="1581525"/>
                  </a:cubicBezTo>
                  <a:cubicBezTo>
                    <a:pt x="1256602" y="1581716"/>
                    <a:pt x="1222884" y="1544854"/>
                    <a:pt x="1172973" y="1524090"/>
                  </a:cubicBezTo>
                  <a:cubicBezTo>
                    <a:pt x="1193928" y="1649248"/>
                    <a:pt x="1165353" y="1768596"/>
                    <a:pt x="1163448" y="1893374"/>
                  </a:cubicBezTo>
                  <a:cubicBezTo>
                    <a:pt x="1211073" y="1874229"/>
                    <a:pt x="1237552" y="1836510"/>
                    <a:pt x="1262508" y="1800124"/>
                  </a:cubicBezTo>
                  <a:cubicBezTo>
                    <a:pt x="1288035" y="1762976"/>
                    <a:pt x="1306418" y="1720971"/>
                    <a:pt x="1330421" y="1676394"/>
                  </a:cubicBezTo>
                  <a:cubicBezTo>
                    <a:pt x="1346423" y="1737926"/>
                    <a:pt x="1375188" y="1786217"/>
                    <a:pt x="1411479" y="1830318"/>
                  </a:cubicBezTo>
                  <a:cubicBezTo>
                    <a:pt x="1421099" y="1841939"/>
                    <a:pt x="1426909" y="1851559"/>
                    <a:pt x="1416717" y="1867751"/>
                  </a:cubicBezTo>
                  <a:cubicBezTo>
                    <a:pt x="1348995" y="1975670"/>
                    <a:pt x="1213835" y="2023105"/>
                    <a:pt x="1092582" y="1983956"/>
                  </a:cubicBezTo>
                  <a:cubicBezTo>
                    <a:pt x="1050005" y="1970240"/>
                    <a:pt x="1023621" y="1942237"/>
                    <a:pt x="995522" y="1897946"/>
                  </a:cubicBezTo>
                  <a:cubicBezTo>
                    <a:pt x="995522" y="2031486"/>
                    <a:pt x="995522" y="2155216"/>
                    <a:pt x="995522" y="2278946"/>
                  </a:cubicBezTo>
                  <a:cubicBezTo>
                    <a:pt x="995522" y="2309045"/>
                    <a:pt x="995712" y="2339239"/>
                    <a:pt x="995712" y="2369338"/>
                  </a:cubicBezTo>
                  <a:cubicBezTo>
                    <a:pt x="995617" y="2440490"/>
                    <a:pt x="986949" y="2453634"/>
                    <a:pt x="918655" y="2471637"/>
                  </a:cubicBezTo>
                  <a:cubicBezTo>
                    <a:pt x="875126" y="2483067"/>
                    <a:pt x="829882" y="2482114"/>
                    <a:pt x="786448" y="2472017"/>
                  </a:cubicBezTo>
                  <a:cubicBezTo>
                    <a:pt x="732537" y="2459540"/>
                    <a:pt x="708248" y="2426012"/>
                    <a:pt x="705486" y="2364576"/>
                  </a:cubicBezTo>
                  <a:cubicBezTo>
                    <a:pt x="700533" y="2255133"/>
                    <a:pt x="716535" y="2146358"/>
                    <a:pt x="714630" y="2036725"/>
                  </a:cubicBezTo>
                  <a:cubicBezTo>
                    <a:pt x="711105" y="1835462"/>
                    <a:pt x="719106" y="1634103"/>
                    <a:pt x="706248" y="1418838"/>
                  </a:cubicBezTo>
                  <a:cubicBezTo>
                    <a:pt x="670624" y="1515708"/>
                    <a:pt x="650145" y="1600861"/>
                    <a:pt x="663957" y="1691729"/>
                  </a:cubicBezTo>
                  <a:cubicBezTo>
                    <a:pt x="672243" y="1746498"/>
                    <a:pt x="680911" y="1801362"/>
                    <a:pt x="677958" y="1857179"/>
                  </a:cubicBezTo>
                  <a:cubicBezTo>
                    <a:pt x="674910" y="1914710"/>
                    <a:pt x="650907" y="1947285"/>
                    <a:pt x="596615" y="1966621"/>
                  </a:cubicBezTo>
                  <a:cubicBezTo>
                    <a:pt x="470885" y="2011484"/>
                    <a:pt x="321628" y="1954048"/>
                    <a:pt x="262383" y="1838129"/>
                  </a:cubicBezTo>
                  <a:cubicBezTo>
                    <a:pt x="256953" y="1827556"/>
                    <a:pt x="255048" y="1818317"/>
                    <a:pt x="265335" y="1808506"/>
                  </a:cubicBezTo>
                  <a:cubicBezTo>
                    <a:pt x="310103" y="1765739"/>
                    <a:pt x="341345" y="1713542"/>
                    <a:pt x="367158" y="1648486"/>
                  </a:cubicBezTo>
                  <a:cubicBezTo>
                    <a:pt x="392875" y="1728973"/>
                    <a:pt x="419736" y="1798886"/>
                    <a:pt x="470694" y="1856226"/>
                  </a:cubicBezTo>
                  <a:cubicBezTo>
                    <a:pt x="479838" y="1866514"/>
                    <a:pt x="489649" y="1883563"/>
                    <a:pt x="503556" y="1879658"/>
                  </a:cubicBezTo>
                  <a:cubicBezTo>
                    <a:pt x="523082" y="1874133"/>
                    <a:pt x="515652" y="1852321"/>
                    <a:pt x="515367" y="1838224"/>
                  </a:cubicBezTo>
                  <a:cubicBezTo>
                    <a:pt x="514319" y="1789170"/>
                    <a:pt x="509652" y="1740117"/>
                    <a:pt x="508032" y="1691063"/>
                  </a:cubicBezTo>
                  <a:cubicBezTo>
                    <a:pt x="505937" y="1631055"/>
                    <a:pt x="501841" y="1570667"/>
                    <a:pt x="524701" y="1513136"/>
                  </a:cubicBezTo>
                  <a:cubicBezTo>
                    <a:pt x="512985" y="1507040"/>
                    <a:pt x="507651" y="1514279"/>
                    <a:pt x="502127" y="1517803"/>
                  </a:cubicBezTo>
                  <a:cubicBezTo>
                    <a:pt x="384303" y="1591622"/>
                    <a:pt x="314294" y="1567238"/>
                    <a:pt x="186754" y="1477988"/>
                  </a:cubicBezTo>
                  <a:cubicBezTo>
                    <a:pt x="145606" y="1449128"/>
                    <a:pt x="133795" y="1408456"/>
                    <a:pt x="156369" y="1361403"/>
                  </a:cubicBezTo>
                  <a:cubicBezTo>
                    <a:pt x="169990" y="1332923"/>
                    <a:pt x="176467" y="1309777"/>
                    <a:pt x="145225" y="1284726"/>
                  </a:cubicBezTo>
                  <a:cubicBezTo>
                    <a:pt x="116364" y="1261485"/>
                    <a:pt x="120270" y="1223004"/>
                    <a:pt x="128937" y="1191191"/>
                  </a:cubicBezTo>
                  <a:cubicBezTo>
                    <a:pt x="148559" y="1119086"/>
                    <a:pt x="179420" y="1050602"/>
                    <a:pt x="229331" y="994500"/>
                  </a:cubicBezTo>
                  <a:cubicBezTo>
                    <a:pt x="317818" y="895059"/>
                    <a:pt x="422307" y="899916"/>
                    <a:pt x="538131" y="942302"/>
                  </a:cubicBezTo>
                  <a:cubicBezTo>
                    <a:pt x="588138" y="960591"/>
                    <a:pt x="634334" y="988403"/>
                    <a:pt x="678625" y="1018788"/>
                  </a:cubicBezTo>
                  <a:cubicBezTo>
                    <a:pt x="694151" y="1029456"/>
                    <a:pt x="713582" y="1040219"/>
                    <a:pt x="711867" y="1006787"/>
                  </a:cubicBezTo>
                  <a:cubicBezTo>
                    <a:pt x="703390" y="837051"/>
                    <a:pt x="723869" y="667602"/>
                    <a:pt x="714915" y="498057"/>
                  </a:cubicBezTo>
                  <a:cubicBezTo>
                    <a:pt x="710820" y="420333"/>
                    <a:pt x="673196" y="359849"/>
                    <a:pt x="610426" y="315367"/>
                  </a:cubicBezTo>
                  <a:cubicBezTo>
                    <a:pt x="492983" y="232214"/>
                    <a:pt x="311722" y="304413"/>
                    <a:pt x="276956" y="444050"/>
                  </a:cubicBezTo>
                  <a:cubicBezTo>
                    <a:pt x="256001" y="528060"/>
                    <a:pt x="282766" y="603308"/>
                    <a:pt x="304864" y="680460"/>
                  </a:cubicBezTo>
                  <a:cubicBezTo>
                    <a:pt x="316199" y="719799"/>
                    <a:pt x="328581" y="758851"/>
                    <a:pt x="341345" y="797808"/>
                  </a:cubicBezTo>
                  <a:cubicBezTo>
                    <a:pt x="355061" y="839813"/>
                    <a:pt x="342583" y="870960"/>
                    <a:pt x="306293" y="895630"/>
                  </a:cubicBezTo>
                  <a:cubicBezTo>
                    <a:pt x="262002" y="925824"/>
                    <a:pt x="213234" y="942684"/>
                    <a:pt x="160560" y="946875"/>
                  </a:cubicBezTo>
                  <a:cubicBezTo>
                    <a:pt x="110268" y="950875"/>
                    <a:pt x="79788" y="929444"/>
                    <a:pt x="68263" y="878866"/>
                  </a:cubicBezTo>
                  <a:cubicBezTo>
                    <a:pt x="43784" y="771138"/>
                    <a:pt x="11113" y="663792"/>
                    <a:pt x="1874" y="554540"/>
                  </a:cubicBezTo>
                  <a:cubicBezTo>
                    <a:pt x="-22224" y="270218"/>
                    <a:pt x="187897" y="-16674"/>
                    <a:pt x="529273" y="756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615" name="Google Shape;615;p36"/>
            <p:cNvGrpSpPr/>
            <p:nvPr/>
          </p:nvGrpSpPr>
          <p:grpSpPr>
            <a:xfrm>
              <a:off x="7039501" y="235364"/>
              <a:ext cx="941649" cy="2419544"/>
              <a:chOff x="7417892" y="4050286"/>
              <a:chExt cx="941649" cy="2419544"/>
            </a:xfrm>
          </p:grpSpPr>
          <p:sp>
            <p:nvSpPr>
              <p:cNvPr id="616" name="Google Shape;616;p36"/>
              <p:cNvSpPr/>
              <p:nvPr/>
            </p:nvSpPr>
            <p:spPr>
              <a:xfrm>
                <a:off x="8122505" y="4680615"/>
                <a:ext cx="236499" cy="402431"/>
              </a:xfrm>
              <a:custGeom>
                <a:rect b="b" l="l" r="r" t="t"/>
                <a:pathLst>
                  <a:path extrusionOk="0" h="402431" w="236499">
                    <a:moveTo>
                      <a:pt x="10958" y="0"/>
                    </a:moveTo>
                    <a:cubicBezTo>
                      <a:pt x="42296" y="60293"/>
                      <a:pt x="94207" y="97250"/>
                      <a:pt x="145261" y="133160"/>
                    </a:cubicBezTo>
                    <a:cubicBezTo>
                      <a:pt x="217841" y="184214"/>
                      <a:pt x="249274" y="248888"/>
                      <a:pt x="231748" y="336900"/>
                    </a:cubicBezTo>
                    <a:cubicBezTo>
                      <a:pt x="227557" y="357854"/>
                      <a:pt x="228128" y="379667"/>
                      <a:pt x="226414" y="402431"/>
                    </a:cubicBezTo>
                    <a:cubicBezTo>
                      <a:pt x="26008" y="261080"/>
                      <a:pt x="-25808" y="164973"/>
                      <a:pt x="109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7" name="Google Shape;617;p36"/>
              <p:cNvSpPr/>
              <p:nvPr/>
            </p:nvSpPr>
            <p:spPr>
              <a:xfrm>
                <a:off x="8122275" y="5476239"/>
                <a:ext cx="237266" cy="404717"/>
              </a:xfrm>
              <a:custGeom>
                <a:rect b="b" l="l" r="r" t="t"/>
                <a:pathLst>
                  <a:path extrusionOk="0" h="404717" w="237266">
                    <a:moveTo>
                      <a:pt x="6902" y="0"/>
                    </a:moveTo>
                    <a:cubicBezTo>
                      <a:pt x="41192" y="43434"/>
                      <a:pt x="77768" y="77152"/>
                      <a:pt x="120059" y="105442"/>
                    </a:cubicBezTo>
                    <a:cubicBezTo>
                      <a:pt x="209213" y="165163"/>
                      <a:pt x="255790" y="243554"/>
                      <a:pt x="230359" y="354330"/>
                    </a:cubicBezTo>
                    <a:cubicBezTo>
                      <a:pt x="227215" y="367951"/>
                      <a:pt x="228644" y="382619"/>
                      <a:pt x="227596" y="404717"/>
                    </a:cubicBezTo>
                    <a:cubicBezTo>
                      <a:pt x="184448" y="346805"/>
                      <a:pt x="130251" y="310229"/>
                      <a:pt x="81864" y="267176"/>
                    </a:cubicBezTo>
                    <a:cubicBezTo>
                      <a:pt x="20713" y="212788"/>
                      <a:pt x="-15196" y="147542"/>
                      <a:pt x="6235" y="61150"/>
                    </a:cubicBezTo>
                    <a:cubicBezTo>
                      <a:pt x="10998" y="41910"/>
                      <a:pt x="6902" y="20479"/>
                      <a:pt x="69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8" name="Google Shape;618;p36"/>
              <p:cNvSpPr/>
              <p:nvPr/>
            </p:nvSpPr>
            <p:spPr>
              <a:xfrm>
                <a:off x="8125868" y="5840189"/>
                <a:ext cx="230215" cy="419671"/>
              </a:xfrm>
              <a:custGeom>
                <a:rect b="b" l="l" r="r" t="t"/>
                <a:pathLst>
                  <a:path extrusionOk="0" h="419671" w="230215">
                    <a:moveTo>
                      <a:pt x="2929" y="0"/>
                    </a:moveTo>
                    <a:cubicBezTo>
                      <a:pt x="50077" y="70199"/>
                      <a:pt x="107704" y="112205"/>
                      <a:pt x="162377" y="156972"/>
                    </a:cubicBezTo>
                    <a:cubicBezTo>
                      <a:pt x="209240" y="195358"/>
                      <a:pt x="237720" y="239078"/>
                      <a:pt x="228481" y="303562"/>
                    </a:cubicBezTo>
                    <a:cubicBezTo>
                      <a:pt x="223432" y="339090"/>
                      <a:pt x="227623" y="375857"/>
                      <a:pt x="227623" y="419671"/>
                    </a:cubicBezTo>
                    <a:cubicBezTo>
                      <a:pt x="177617" y="354235"/>
                      <a:pt x="112085" y="312515"/>
                      <a:pt x="59221" y="257366"/>
                    </a:cubicBezTo>
                    <a:cubicBezTo>
                      <a:pt x="-7930" y="187262"/>
                      <a:pt x="-2405" y="99632"/>
                      <a:pt x="2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19" name="Google Shape;619;p36"/>
              <p:cNvSpPr/>
              <p:nvPr/>
            </p:nvSpPr>
            <p:spPr>
              <a:xfrm>
                <a:off x="7417892" y="4317903"/>
                <a:ext cx="228748" cy="341471"/>
              </a:xfrm>
              <a:custGeom>
                <a:rect b="b" l="l" r="r" t="t"/>
                <a:pathLst>
                  <a:path extrusionOk="0" h="341471" w="228748">
                    <a:moveTo>
                      <a:pt x="48822" y="0"/>
                    </a:moveTo>
                    <a:cubicBezTo>
                      <a:pt x="85683" y="82201"/>
                      <a:pt x="170456" y="125825"/>
                      <a:pt x="201031" y="208217"/>
                    </a:cubicBezTo>
                    <a:cubicBezTo>
                      <a:pt x="215604" y="247460"/>
                      <a:pt x="218652" y="290894"/>
                      <a:pt x="228749" y="341471"/>
                    </a:cubicBezTo>
                    <a:cubicBezTo>
                      <a:pt x="161883" y="285369"/>
                      <a:pt x="88160" y="253937"/>
                      <a:pt x="29486" y="199454"/>
                    </a:cubicBezTo>
                    <a:cubicBezTo>
                      <a:pt x="1863" y="173736"/>
                      <a:pt x="-7090" y="147828"/>
                      <a:pt x="5769" y="111728"/>
                    </a:cubicBezTo>
                    <a:cubicBezTo>
                      <a:pt x="18723" y="75438"/>
                      <a:pt x="21104" y="35338"/>
                      <a:pt x="48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0" name="Google Shape;620;p36"/>
              <p:cNvSpPr/>
              <p:nvPr/>
            </p:nvSpPr>
            <p:spPr>
              <a:xfrm>
                <a:off x="8099174" y="4404771"/>
                <a:ext cx="255650" cy="326421"/>
              </a:xfrm>
              <a:custGeom>
                <a:rect b="b" l="l" r="r" t="t"/>
                <a:pathLst>
                  <a:path extrusionOk="0" h="326421" w="255650">
                    <a:moveTo>
                      <a:pt x="0" y="0"/>
                    </a:moveTo>
                    <a:cubicBezTo>
                      <a:pt x="74962" y="43148"/>
                      <a:pt x="151543" y="62675"/>
                      <a:pt x="216313" y="107918"/>
                    </a:cubicBezTo>
                    <a:cubicBezTo>
                      <a:pt x="242983" y="126587"/>
                      <a:pt x="257937" y="146780"/>
                      <a:pt x="255365" y="181642"/>
                    </a:cubicBezTo>
                    <a:cubicBezTo>
                      <a:pt x="252127" y="225266"/>
                      <a:pt x="254603" y="269272"/>
                      <a:pt x="254603" y="326422"/>
                    </a:cubicBezTo>
                    <a:cubicBezTo>
                      <a:pt x="174498" y="208312"/>
                      <a:pt x="25051" y="16059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1" name="Google Shape;621;p36"/>
              <p:cNvSpPr/>
              <p:nvPr/>
            </p:nvSpPr>
            <p:spPr>
              <a:xfrm>
                <a:off x="7951155" y="4179080"/>
                <a:ext cx="352710" cy="145896"/>
              </a:xfrm>
              <a:custGeom>
                <a:rect b="b" l="l" r="r" t="t"/>
                <a:pathLst>
                  <a:path extrusionOk="0" h="145896" w="352710">
                    <a:moveTo>
                      <a:pt x="352711" y="145776"/>
                    </a:moveTo>
                    <a:cubicBezTo>
                      <a:pt x="285845" y="123202"/>
                      <a:pt x="226409" y="142443"/>
                      <a:pt x="166878" y="145300"/>
                    </a:cubicBezTo>
                    <a:cubicBezTo>
                      <a:pt x="104870" y="148348"/>
                      <a:pt x="47911" y="141014"/>
                      <a:pt x="0" y="92532"/>
                    </a:cubicBezTo>
                    <a:cubicBezTo>
                      <a:pt x="50101" y="78435"/>
                      <a:pt x="92678" y="47764"/>
                      <a:pt x="138779" y="23666"/>
                    </a:cubicBezTo>
                    <a:cubicBezTo>
                      <a:pt x="220694" y="-19197"/>
                      <a:pt x="269558" y="-4814"/>
                      <a:pt x="314706" y="74815"/>
                    </a:cubicBezTo>
                    <a:cubicBezTo>
                      <a:pt x="326326" y="95294"/>
                      <a:pt x="336995" y="116249"/>
                      <a:pt x="352711" y="1457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2" name="Google Shape;622;p36"/>
              <p:cNvSpPr/>
              <p:nvPr/>
            </p:nvSpPr>
            <p:spPr>
              <a:xfrm>
                <a:off x="7431567" y="4662518"/>
                <a:ext cx="269527" cy="233428"/>
              </a:xfrm>
              <a:custGeom>
                <a:rect b="b" l="l" r="r" t="t"/>
                <a:pathLst>
                  <a:path extrusionOk="0" h="233428" w="269527">
                    <a:moveTo>
                      <a:pt x="0" y="0"/>
                    </a:moveTo>
                    <a:cubicBezTo>
                      <a:pt x="66484" y="49244"/>
                      <a:pt x="143542" y="60484"/>
                      <a:pt x="209264" y="97536"/>
                    </a:cubicBezTo>
                    <a:cubicBezTo>
                      <a:pt x="231934" y="110300"/>
                      <a:pt x="250889" y="125063"/>
                      <a:pt x="262890" y="148304"/>
                    </a:cubicBezTo>
                    <a:cubicBezTo>
                      <a:pt x="276511" y="174688"/>
                      <a:pt x="267462" y="196691"/>
                      <a:pt x="251174" y="218408"/>
                    </a:cubicBezTo>
                    <a:cubicBezTo>
                      <a:pt x="235077" y="239935"/>
                      <a:pt x="214313" y="233839"/>
                      <a:pt x="195167" y="227457"/>
                    </a:cubicBezTo>
                    <a:cubicBezTo>
                      <a:pt x="166878" y="218027"/>
                      <a:pt x="140017" y="204311"/>
                      <a:pt x="111824" y="194501"/>
                    </a:cubicBezTo>
                    <a:cubicBezTo>
                      <a:pt x="21241" y="162592"/>
                      <a:pt x="12192" y="8458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3" name="Google Shape;623;p36"/>
              <p:cNvSpPr/>
              <p:nvPr/>
            </p:nvSpPr>
            <p:spPr>
              <a:xfrm>
                <a:off x="8122601" y="6193280"/>
                <a:ext cx="218222" cy="276550"/>
              </a:xfrm>
              <a:custGeom>
                <a:rect b="b" l="l" r="r" t="t"/>
                <a:pathLst>
                  <a:path extrusionOk="0" h="276550" w="218222">
                    <a:moveTo>
                      <a:pt x="8196" y="0"/>
                    </a:moveTo>
                    <a:cubicBezTo>
                      <a:pt x="58393" y="81058"/>
                      <a:pt x="129449" y="127349"/>
                      <a:pt x="185170" y="188405"/>
                    </a:cubicBezTo>
                    <a:cubicBezTo>
                      <a:pt x="198982" y="203549"/>
                      <a:pt x="223842" y="218694"/>
                      <a:pt x="217079" y="240697"/>
                    </a:cubicBezTo>
                    <a:cubicBezTo>
                      <a:pt x="209459" y="265462"/>
                      <a:pt x="179741" y="265272"/>
                      <a:pt x="157167" y="271653"/>
                    </a:cubicBezTo>
                    <a:cubicBezTo>
                      <a:pt x="118495" y="282607"/>
                      <a:pt x="81729" y="273558"/>
                      <a:pt x="46010" y="260509"/>
                    </a:cubicBezTo>
                    <a:cubicBezTo>
                      <a:pt x="24865" y="252794"/>
                      <a:pt x="11149" y="237649"/>
                      <a:pt x="7148" y="211931"/>
                    </a:cubicBezTo>
                    <a:cubicBezTo>
                      <a:pt x="-3234" y="144209"/>
                      <a:pt x="-1805" y="76962"/>
                      <a:pt x="81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4" name="Google Shape;624;p36"/>
              <p:cNvSpPr/>
              <p:nvPr/>
            </p:nvSpPr>
            <p:spPr>
              <a:xfrm>
                <a:off x="7752940" y="4050286"/>
                <a:ext cx="307847" cy="246661"/>
              </a:xfrm>
              <a:custGeom>
                <a:rect b="b" l="l" r="r" t="t"/>
                <a:pathLst>
                  <a:path extrusionOk="0" h="246661" w="307847">
                    <a:moveTo>
                      <a:pt x="0" y="246662"/>
                    </a:moveTo>
                    <a:cubicBezTo>
                      <a:pt x="28289" y="169605"/>
                      <a:pt x="56102" y="95119"/>
                      <a:pt x="98679" y="26730"/>
                    </a:cubicBezTo>
                    <a:cubicBezTo>
                      <a:pt x="112586" y="4346"/>
                      <a:pt x="127921" y="-2417"/>
                      <a:pt x="153067" y="727"/>
                    </a:cubicBezTo>
                    <a:cubicBezTo>
                      <a:pt x="204692" y="7204"/>
                      <a:pt x="255842" y="14062"/>
                      <a:pt x="307848" y="38922"/>
                    </a:cubicBezTo>
                    <a:cubicBezTo>
                      <a:pt x="253175" y="61591"/>
                      <a:pt x="210979" y="94548"/>
                      <a:pt x="176403" y="137601"/>
                    </a:cubicBezTo>
                    <a:cubicBezTo>
                      <a:pt x="131921" y="192941"/>
                      <a:pt x="77819" y="234375"/>
                      <a:pt x="0" y="246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5" name="Google Shape;625;p36"/>
              <p:cNvSpPr/>
              <p:nvPr/>
            </p:nvSpPr>
            <p:spPr>
              <a:xfrm>
                <a:off x="7569710" y="4084826"/>
                <a:ext cx="140843" cy="349758"/>
              </a:xfrm>
              <a:custGeom>
                <a:rect b="b" l="l" r="r" t="t"/>
                <a:pathLst>
                  <a:path extrusionOk="0" h="349758" w="140843">
                    <a:moveTo>
                      <a:pt x="140843" y="0"/>
                    </a:moveTo>
                    <a:cubicBezTo>
                      <a:pt x="109411" y="118777"/>
                      <a:pt x="139796" y="241840"/>
                      <a:pt x="75216" y="349758"/>
                    </a:cubicBezTo>
                    <a:cubicBezTo>
                      <a:pt x="61691" y="277178"/>
                      <a:pt x="25686" y="213646"/>
                      <a:pt x="4922" y="144685"/>
                    </a:cubicBezTo>
                    <a:cubicBezTo>
                      <a:pt x="-7842" y="102298"/>
                      <a:pt x="4064" y="70009"/>
                      <a:pt x="42450" y="48863"/>
                    </a:cubicBezTo>
                    <a:cubicBezTo>
                      <a:pt x="72454" y="32385"/>
                      <a:pt x="103791" y="18288"/>
                      <a:pt x="140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26" name="Google Shape;626;p36"/>
              <p:cNvSpPr/>
              <p:nvPr/>
            </p:nvSpPr>
            <p:spPr>
              <a:xfrm>
                <a:off x="8122275" y="5054226"/>
                <a:ext cx="236499" cy="402431"/>
              </a:xfrm>
              <a:custGeom>
                <a:rect b="b" l="l" r="r" t="t"/>
                <a:pathLst>
                  <a:path extrusionOk="0" h="402431" w="236499">
                    <a:moveTo>
                      <a:pt x="10958" y="0"/>
                    </a:moveTo>
                    <a:cubicBezTo>
                      <a:pt x="42296" y="60293"/>
                      <a:pt x="94207" y="97250"/>
                      <a:pt x="145261" y="133160"/>
                    </a:cubicBezTo>
                    <a:cubicBezTo>
                      <a:pt x="217841" y="184214"/>
                      <a:pt x="249274" y="248888"/>
                      <a:pt x="231748" y="336900"/>
                    </a:cubicBezTo>
                    <a:cubicBezTo>
                      <a:pt x="227557" y="357854"/>
                      <a:pt x="228128" y="379667"/>
                      <a:pt x="226414" y="402431"/>
                    </a:cubicBezTo>
                    <a:cubicBezTo>
                      <a:pt x="26008" y="261080"/>
                      <a:pt x="-25808" y="164973"/>
                      <a:pt x="109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627" name="Google Shape;627;p36"/>
            <p:cNvSpPr/>
            <p:nvPr/>
          </p:nvSpPr>
          <p:spPr>
            <a:xfrm>
              <a:off x="7166580" y="1151497"/>
              <a:ext cx="1393335" cy="1016277"/>
            </a:xfrm>
            <a:custGeom>
              <a:rect b="b" l="l" r="r" t="t"/>
              <a:pathLst>
                <a:path extrusionOk="0" h="1016277" w="1393335">
                  <a:moveTo>
                    <a:pt x="960655" y="1007661"/>
                  </a:moveTo>
                  <a:lnTo>
                    <a:pt x="960967" y="1007737"/>
                  </a:lnTo>
                  <a:lnTo>
                    <a:pt x="960301" y="1008403"/>
                  </a:lnTo>
                  <a:close/>
                  <a:moveTo>
                    <a:pt x="961158" y="1007642"/>
                  </a:moveTo>
                  <a:lnTo>
                    <a:pt x="961717" y="1007710"/>
                  </a:lnTo>
                  <a:lnTo>
                    <a:pt x="960301" y="1008404"/>
                  </a:lnTo>
                  <a:cubicBezTo>
                    <a:pt x="960301" y="1008404"/>
                    <a:pt x="960968" y="1007737"/>
                    <a:pt x="961158" y="1007642"/>
                  </a:cubicBezTo>
                  <a:close/>
                  <a:moveTo>
                    <a:pt x="1157754" y="804759"/>
                  </a:moveTo>
                  <a:cubicBezTo>
                    <a:pt x="1179376" y="834572"/>
                    <a:pt x="1199664" y="863147"/>
                    <a:pt x="1220619" y="891246"/>
                  </a:cubicBezTo>
                  <a:cubicBezTo>
                    <a:pt x="1230525" y="904486"/>
                    <a:pt x="1223762" y="913630"/>
                    <a:pt x="1215857" y="924203"/>
                  </a:cubicBezTo>
                  <a:cubicBezTo>
                    <a:pt x="1173352" y="980853"/>
                    <a:pt x="1104486" y="1014197"/>
                    <a:pt x="1032847" y="1016277"/>
                  </a:cubicBezTo>
                  <a:lnTo>
                    <a:pt x="961717" y="1007710"/>
                  </a:lnTo>
                  <a:lnTo>
                    <a:pt x="1021947" y="978165"/>
                  </a:lnTo>
                  <a:cubicBezTo>
                    <a:pt x="1076834" y="943830"/>
                    <a:pt x="1114107" y="894413"/>
                    <a:pt x="1157754" y="804759"/>
                  </a:cubicBezTo>
                  <a:close/>
                  <a:moveTo>
                    <a:pt x="1335237" y="424460"/>
                  </a:moveTo>
                  <a:lnTo>
                    <a:pt x="1335490" y="424712"/>
                  </a:lnTo>
                  <a:lnTo>
                    <a:pt x="1335282" y="424530"/>
                  </a:lnTo>
                  <a:close/>
                  <a:moveTo>
                    <a:pt x="49489" y="395681"/>
                  </a:moveTo>
                  <a:lnTo>
                    <a:pt x="49377" y="395840"/>
                  </a:lnTo>
                  <a:lnTo>
                    <a:pt x="48948" y="396041"/>
                  </a:lnTo>
                  <a:close/>
                  <a:moveTo>
                    <a:pt x="598848" y="313616"/>
                  </a:moveTo>
                  <a:cubicBezTo>
                    <a:pt x="600649" y="313997"/>
                    <a:pt x="601340" y="315485"/>
                    <a:pt x="601542" y="317461"/>
                  </a:cubicBezTo>
                  <a:lnTo>
                    <a:pt x="601872" y="330134"/>
                  </a:lnTo>
                  <a:lnTo>
                    <a:pt x="577110" y="364514"/>
                  </a:lnTo>
                  <a:cubicBezTo>
                    <a:pt x="491766" y="440428"/>
                    <a:pt x="489956" y="545489"/>
                    <a:pt x="478717" y="646549"/>
                  </a:cubicBezTo>
                  <a:cubicBezTo>
                    <a:pt x="469954" y="725607"/>
                    <a:pt x="489861" y="804283"/>
                    <a:pt x="488051" y="883436"/>
                  </a:cubicBezTo>
                  <a:cubicBezTo>
                    <a:pt x="487099" y="923441"/>
                    <a:pt x="481955" y="962779"/>
                    <a:pt x="442808" y="986782"/>
                  </a:cubicBezTo>
                  <a:cubicBezTo>
                    <a:pt x="414137" y="1004403"/>
                    <a:pt x="380990" y="995926"/>
                    <a:pt x="350796" y="999356"/>
                  </a:cubicBezTo>
                  <a:cubicBezTo>
                    <a:pt x="261737" y="1009357"/>
                    <a:pt x="193253" y="965161"/>
                    <a:pt x="138293" y="898009"/>
                  </a:cubicBezTo>
                  <a:cubicBezTo>
                    <a:pt x="127244" y="884579"/>
                    <a:pt x="130673" y="873721"/>
                    <a:pt x="142199" y="860957"/>
                  </a:cubicBezTo>
                  <a:cubicBezTo>
                    <a:pt x="162106" y="838954"/>
                    <a:pt x="179632" y="814761"/>
                    <a:pt x="199730" y="789615"/>
                  </a:cubicBezTo>
                  <a:cubicBezTo>
                    <a:pt x="221542" y="826000"/>
                    <a:pt x="242497" y="865053"/>
                    <a:pt x="267548" y="901153"/>
                  </a:cubicBezTo>
                  <a:cubicBezTo>
                    <a:pt x="292598" y="937252"/>
                    <a:pt x="327174" y="989354"/>
                    <a:pt x="365750" y="977353"/>
                  </a:cubicBezTo>
                  <a:cubicBezTo>
                    <a:pt x="404422" y="965351"/>
                    <a:pt x="387658" y="904106"/>
                    <a:pt x="382038" y="865529"/>
                  </a:cubicBezTo>
                  <a:cubicBezTo>
                    <a:pt x="366703" y="759135"/>
                    <a:pt x="366036" y="654645"/>
                    <a:pt x="402136" y="551966"/>
                  </a:cubicBezTo>
                  <a:cubicBezTo>
                    <a:pt x="407756" y="535964"/>
                    <a:pt x="413566" y="519962"/>
                    <a:pt x="422329" y="495387"/>
                  </a:cubicBezTo>
                  <a:cubicBezTo>
                    <a:pt x="371846" y="521010"/>
                    <a:pt x="326412" y="542441"/>
                    <a:pt x="282502" y="566825"/>
                  </a:cubicBezTo>
                  <a:cubicBezTo>
                    <a:pt x="248688" y="585589"/>
                    <a:pt x="215827" y="590923"/>
                    <a:pt x="179441" y="575683"/>
                  </a:cubicBezTo>
                  <a:cubicBezTo>
                    <a:pt x="135912" y="557395"/>
                    <a:pt x="90859" y="542346"/>
                    <a:pt x="51521" y="515580"/>
                  </a:cubicBezTo>
                  <a:cubicBezTo>
                    <a:pt x="5991" y="484624"/>
                    <a:pt x="3610" y="464908"/>
                    <a:pt x="36947" y="419854"/>
                  </a:cubicBezTo>
                  <a:lnTo>
                    <a:pt x="49745" y="396179"/>
                  </a:lnTo>
                  <a:lnTo>
                    <a:pt x="83132" y="405091"/>
                  </a:lnTo>
                  <a:cubicBezTo>
                    <a:pt x="91645" y="412735"/>
                    <a:pt x="98336" y="423141"/>
                    <a:pt x="106098" y="430713"/>
                  </a:cubicBezTo>
                  <a:cubicBezTo>
                    <a:pt x="175155" y="497959"/>
                    <a:pt x="252307" y="511390"/>
                    <a:pt x="339651" y="472146"/>
                  </a:cubicBezTo>
                  <a:cubicBezTo>
                    <a:pt x="378323" y="454763"/>
                    <a:pt x="415780" y="435404"/>
                    <a:pt x="451701" y="413556"/>
                  </a:cubicBezTo>
                  <a:lnTo>
                    <a:pt x="554482" y="340074"/>
                  </a:lnTo>
                  <a:lnTo>
                    <a:pt x="554535" y="340130"/>
                  </a:lnTo>
                  <a:cubicBezTo>
                    <a:pt x="566156" y="332129"/>
                    <a:pt x="577109" y="322890"/>
                    <a:pt x="589492" y="316413"/>
                  </a:cubicBezTo>
                  <a:cubicBezTo>
                    <a:pt x="594136" y="313961"/>
                    <a:pt x="597047" y="313235"/>
                    <a:pt x="598848" y="313616"/>
                  </a:cubicBezTo>
                  <a:close/>
                  <a:moveTo>
                    <a:pt x="801328" y="310412"/>
                  </a:moveTo>
                  <a:lnTo>
                    <a:pt x="801688" y="310520"/>
                  </a:lnTo>
                  <a:lnTo>
                    <a:pt x="801625" y="310531"/>
                  </a:lnTo>
                  <a:close/>
                  <a:moveTo>
                    <a:pt x="1153944" y="193826"/>
                  </a:moveTo>
                  <a:cubicBezTo>
                    <a:pt x="1214142" y="194683"/>
                    <a:pt x="1258433" y="212780"/>
                    <a:pt x="1285008" y="267740"/>
                  </a:cubicBezTo>
                  <a:cubicBezTo>
                    <a:pt x="1295295" y="288980"/>
                    <a:pt x="1304439" y="286218"/>
                    <a:pt x="1322727" y="272979"/>
                  </a:cubicBezTo>
                  <a:cubicBezTo>
                    <a:pt x="1339872" y="260501"/>
                    <a:pt x="1363494" y="230878"/>
                    <a:pt x="1385020" y="273074"/>
                  </a:cubicBezTo>
                  <a:cubicBezTo>
                    <a:pt x="1401308" y="304982"/>
                    <a:pt x="1393593" y="355465"/>
                    <a:pt x="1362541" y="361656"/>
                  </a:cubicBezTo>
                  <a:cubicBezTo>
                    <a:pt x="1323965" y="369372"/>
                    <a:pt x="1335871" y="386516"/>
                    <a:pt x="1345206" y="406709"/>
                  </a:cubicBezTo>
                  <a:cubicBezTo>
                    <a:pt x="1349635" y="416282"/>
                    <a:pt x="1354064" y="424623"/>
                    <a:pt x="1346438" y="425462"/>
                  </a:cubicBezTo>
                  <a:lnTo>
                    <a:pt x="1334716" y="423627"/>
                  </a:lnTo>
                  <a:lnTo>
                    <a:pt x="1311238" y="386159"/>
                  </a:lnTo>
                  <a:cubicBezTo>
                    <a:pt x="1301343" y="374920"/>
                    <a:pt x="1289628" y="365276"/>
                    <a:pt x="1276150" y="357179"/>
                  </a:cubicBezTo>
                  <a:cubicBezTo>
                    <a:pt x="1261767" y="384421"/>
                    <a:pt x="1237954" y="390707"/>
                    <a:pt x="1208903" y="391755"/>
                  </a:cubicBezTo>
                  <a:cubicBezTo>
                    <a:pt x="1129083" y="394708"/>
                    <a:pt x="1051741" y="385278"/>
                    <a:pt x="974683" y="362513"/>
                  </a:cubicBezTo>
                  <a:cubicBezTo>
                    <a:pt x="947394" y="354465"/>
                    <a:pt x="921463" y="342535"/>
                    <a:pt x="895150" y="331819"/>
                  </a:cubicBezTo>
                  <a:lnTo>
                    <a:pt x="813796" y="308544"/>
                  </a:lnTo>
                  <a:lnTo>
                    <a:pt x="813520" y="308411"/>
                  </a:lnTo>
                  <a:cubicBezTo>
                    <a:pt x="823664" y="299553"/>
                    <a:pt x="834928" y="299482"/>
                    <a:pt x="846346" y="300601"/>
                  </a:cubicBezTo>
                  <a:lnTo>
                    <a:pt x="877960" y="299977"/>
                  </a:lnTo>
                  <a:lnTo>
                    <a:pt x="880767" y="292315"/>
                  </a:lnTo>
                  <a:cubicBezTo>
                    <a:pt x="851525" y="285838"/>
                    <a:pt x="817616" y="303078"/>
                    <a:pt x="792184" y="274979"/>
                  </a:cubicBezTo>
                  <a:cubicBezTo>
                    <a:pt x="824855" y="257929"/>
                    <a:pt x="863146" y="261644"/>
                    <a:pt x="898960" y="247643"/>
                  </a:cubicBezTo>
                  <a:cubicBezTo>
                    <a:pt x="869337" y="230117"/>
                    <a:pt x="844762" y="253548"/>
                    <a:pt x="815425" y="250119"/>
                  </a:cubicBezTo>
                  <a:cubicBezTo>
                    <a:pt x="828713" y="239689"/>
                    <a:pt x="844072" y="236356"/>
                    <a:pt x="858895" y="232891"/>
                  </a:cubicBezTo>
                  <a:lnTo>
                    <a:pt x="898612" y="215117"/>
                  </a:lnTo>
                  <a:lnTo>
                    <a:pt x="899245" y="214971"/>
                  </a:lnTo>
                  <a:cubicBezTo>
                    <a:pt x="983256" y="196302"/>
                    <a:pt x="1068028" y="192588"/>
                    <a:pt x="1153944" y="193826"/>
                  </a:cubicBezTo>
                  <a:close/>
                  <a:moveTo>
                    <a:pt x="230370" y="174666"/>
                  </a:moveTo>
                  <a:cubicBezTo>
                    <a:pt x="251099" y="172532"/>
                    <a:pt x="273286" y="172895"/>
                    <a:pt x="296789" y="175157"/>
                  </a:cubicBezTo>
                  <a:cubicBezTo>
                    <a:pt x="367845" y="181919"/>
                    <a:pt x="435568" y="199826"/>
                    <a:pt x="504338" y="214971"/>
                  </a:cubicBezTo>
                  <a:lnTo>
                    <a:pt x="504469" y="214988"/>
                  </a:lnTo>
                  <a:lnTo>
                    <a:pt x="576824" y="249547"/>
                  </a:lnTo>
                  <a:cubicBezTo>
                    <a:pt x="547963" y="257929"/>
                    <a:pt x="526627" y="231164"/>
                    <a:pt x="493575" y="245737"/>
                  </a:cubicBezTo>
                  <a:cubicBezTo>
                    <a:pt x="533009" y="255929"/>
                    <a:pt x="565680" y="264597"/>
                    <a:pt x="598445" y="272503"/>
                  </a:cubicBezTo>
                  <a:cubicBezTo>
                    <a:pt x="608256" y="274884"/>
                    <a:pt x="611876" y="280408"/>
                    <a:pt x="609113" y="289171"/>
                  </a:cubicBezTo>
                  <a:cubicBezTo>
                    <a:pt x="608161" y="292219"/>
                    <a:pt x="600446" y="296410"/>
                    <a:pt x="599303" y="295553"/>
                  </a:cubicBezTo>
                  <a:cubicBezTo>
                    <a:pt x="574538" y="276217"/>
                    <a:pt x="548249" y="297268"/>
                    <a:pt x="522341" y="292029"/>
                  </a:cubicBezTo>
                  <a:cubicBezTo>
                    <a:pt x="427281" y="272979"/>
                    <a:pt x="330412" y="273265"/>
                    <a:pt x="233924" y="271169"/>
                  </a:cubicBezTo>
                  <a:cubicBezTo>
                    <a:pt x="211254" y="270693"/>
                    <a:pt x="188870" y="271741"/>
                    <a:pt x="173440" y="283933"/>
                  </a:cubicBezTo>
                  <a:cubicBezTo>
                    <a:pt x="238067" y="301602"/>
                    <a:pt x="303814" y="304626"/>
                    <a:pt x="371167" y="303828"/>
                  </a:cubicBezTo>
                  <a:lnTo>
                    <a:pt x="569863" y="300919"/>
                  </a:lnTo>
                  <a:lnTo>
                    <a:pt x="572347" y="304411"/>
                  </a:lnTo>
                  <a:lnTo>
                    <a:pt x="572298" y="305475"/>
                  </a:lnTo>
                  <a:lnTo>
                    <a:pt x="557024" y="316937"/>
                  </a:lnTo>
                  <a:lnTo>
                    <a:pt x="542777" y="327613"/>
                  </a:lnTo>
                  <a:lnTo>
                    <a:pt x="542724" y="327557"/>
                  </a:lnTo>
                  <a:cubicBezTo>
                    <a:pt x="488813" y="343654"/>
                    <a:pt x="435663" y="363466"/>
                    <a:pt x="380799" y="374896"/>
                  </a:cubicBezTo>
                  <a:cubicBezTo>
                    <a:pt x="292217" y="393279"/>
                    <a:pt x="200967" y="401376"/>
                    <a:pt x="115147" y="367181"/>
                  </a:cubicBezTo>
                  <a:cubicBezTo>
                    <a:pt x="85429" y="355370"/>
                    <a:pt x="74475" y="360037"/>
                    <a:pt x="59997" y="380802"/>
                  </a:cubicBezTo>
                  <a:lnTo>
                    <a:pt x="49949" y="395031"/>
                  </a:lnTo>
                  <a:lnTo>
                    <a:pt x="40321" y="378192"/>
                  </a:lnTo>
                  <a:cubicBezTo>
                    <a:pt x="39372" y="369883"/>
                    <a:pt x="43255" y="361862"/>
                    <a:pt x="47143" y="353837"/>
                  </a:cubicBezTo>
                  <a:lnTo>
                    <a:pt x="53985" y="329501"/>
                  </a:lnTo>
                  <a:lnTo>
                    <a:pt x="30852" y="333923"/>
                  </a:lnTo>
                  <a:cubicBezTo>
                    <a:pt x="11140" y="333070"/>
                    <a:pt x="1943" y="316961"/>
                    <a:pt x="85" y="291743"/>
                  </a:cubicBezTo>
                  <a:cubicBezTo>
                    <a:pt x="-1439" y="271264"/>
                    <a:pt x="18088" y="253071"/>
                    <a:pt x="8753" y="230783"/>
                  </a:cubicBezTo>
                  <a:cubicBezTo>
                    <a:pt x="8372" y="229830"/>
                    <a:pt x="12087" y="217162"/>
                    <a:pt x="19612" y="222591"/>
                  </a:cubicBezTo>
                  <a:cubicBezTo>
                    <a:pt x="37328" y="235236"/>
                    <a:pt x="62653" y="238719"/>
                    <a:pt x="77021" y="255462"/>
                  </a:cubicBezTo>
                  <a:lnTo>
                    <a:pt x="87048" y="277454"/>
                  </a:lnTo>
                  <a:lnTo>
                    <a:pt x="114229" y="233815"/>
                  </a:lnTo>
                  <a:cubicBezTo>
                    <a:pt x="144474" y="196913"/>
                    <a:pt x="183730" y="179468"/>
                    <a:pt x="230370" y="174666"/>
                  </a:cubicBezTo>
                  <a:close/>
                  <a:moveTo>
                    <a:pt x="798851" y="147153"/>
                  </a:moveTo>
                  <a:cubicBezTo>
                    <a:pt x="776372" y="173537"/>
                    <a:pt x="749702" y="194873"/>
                    <a:pt x="766370" y="232783"/>
                  </a:cubicBezTo>
                  <a:cubicBezTo>
                    <a:pt x="773979" y="240320"/>
                    <a:pt x="774641" y="252827"/>
                    <a:pt x="774067" y="266634"/>
                  </a:cubicBezTo>
                  <a:lnTo>
                    <a:pt x="774301" y="301713"/>
                  </a:lnTo>
                  <a:lnTo>
                    <a:pt x="785052" y="301924"/>
                  </a:lnTo>
                  <a:lnTo>
                    <a:pt x="800959" y="310394"/>
                  </a:lnTo>
                  <a:lnTo>
                    <a:pt x="801562" y="310543"/>
                  </a:lnTo>
                  <a:lnTo>
                    <a:pt x="801321" y="310587"/>
                  </a:lnTo>
                  <a:lnTo>
                    <a:pt x="801709" y="310793"/>
                  </a:lnTo>
                  <a:lnTo>
                    <a:pt x="801474" y="310839"/>
                  </a:lnTo>
                  <a:lnTo>
                    <a:pt x="856339" y="364752"/>
                  </a:lnTo>
                  <a:cubicBezTo>
                    <a:pt x="914265" y="414633"/>
                    <a:pt x="980256" y="452620"/>
                    <a:pt x="1050693" y="486910"/>
                  </a:cubicBezTo>
                  <a:cubicBezTo>
                    <a:pt x="1128417" y="524629"/>
                    <a:pt x="1191567" y="506436"/>
                    <a:pt x="1257671" y="470050"/>
                  </a:cubicBezTo>
                  <a:cubicBezTo>
                    <a:pt x="1273863" y="461097"/>
                    <a:pt x="1288723" y="448810"/>
                    <a:pt x="1302343" y="436141"/>
                  </a:cubicBezTo>
                  <a:cubicBezTo>
                    <a:pt x="1307344" y="431474"/>
                    <a:pt x="1312202" y="427712"/>
                    <a:pt x="1317512" y="425569"/>
                  </a:cubicBezTo>
                  <a:lnTo>
                    <a:pt x="1334876" y="424736"/>
                  </a:lnTo>
                  <a:lnTo>
                    <a:pt x="1355921" y="476809"/>
                  </a:lnTo>
                  <a:cubicBezTo>
                    <a:pt x="1366780" y="520015"/>
                    <a:pt x="1344420" y="538107"/>
                    <a:pt x="1276626" y="573397"/>
                  </a:cubicBezTo>
                  <a:cubicBezTo>
                    <a:pt x="1172041" y="627880"/>
                    <a:pt x="1082506" y="603210"/>
                    <a:pt x="996877" y="535202"/>
                  </a:cubicBezTo>
                  <a:cubicBezTo>
                    <a:pt x="984589" y="525486"/>
                    <a:pt x="972493" y="515580"/>
                    <a:pt x="957538" y="503388"/>
                  </a:cubicBezTo>
                  <a:cubicBezTo>
                    <a:pt x="951252" y="529963"/>
                    <a:pt x="967920" y="547679"/>
                    <a:pt x="973921" y="567015"/>
                  </a:cubicBezTo>
                  <a:cubicBezTo>
                    <a:pt x="1008783" y="680363"/>
                    <a:pt x="993066" y="793234"/>
                    <a:pt x="967920" y="904486"/>
                  </a:cubicBezTo>
                  <a:cubicBezTo>
                    <a:pt x="961920" y="931204"/>
                    <a:pt x="976333" y="958136"/>
                    <a:pt x="972140" y="983554"/>
                  </a:cubicBezTo>
                  <a:lnTo>
                    <a:pt x="960655" y="1007661"/>
                  </a:lnTo>
                  <a:lnTo>
                    <a:pt x="914057" y="996337"/>
                  </a:lnTo>
                  <a:cubicBezTo>
                    <a:pt x="876945" y="982014"/>
                    <a:pt x="867480" y="956278"/>
                    <a:pt x="869908" y="895342"/>
                  </a:cubicBezTo>
                  <a:cubicBezTo>
                    <a:pt x="872956" y="818285"/>
                    <a:pt x="882577" y="741513"/>
                    <a:pt x="889435" y="664741"/>
                  </a:cubicBezTo>
                  <a:cubicBezTo>
                    <a:pt x="897531" y="574254"/>
                    <a:pt x="883339" y="487100"/>
                    <a:pt x="844762" y="405280"/>
                  </a:cubicBezTo>
                  <a:cubicBezTo>
                    <a:pt x="832475" y="379182"/>
                    <a:pt x="809615" y="358037"/>
                    <a:pt x="791518" y="334605"/>
                  </a:cubicBezTo>
                  <a:lnTo>
                    <a:pt x="784261" y="330774"/>
                  </a:lnTo>
                  <a:lnTo>
                    <a:pt x="774667" y="334707"/>
                  </a:lnTo>
                  <a:cubicBezTo>
                    <a:pt x="737369" y="345958"/>
                    <a:pt x="650978" y="350626"/>
                    <a:pt x="624687" y="336895"/>
                  </a:cubicBezTo>
                  <a:cubicBezTo>
                    <a:pt x="606956" y="298020"/>
                    <a:pt x="619209" y="193635"/>
                    <a:pt x="649499" y="174871"/>
                  </a:cubicBezTo>
                  <a:cubicBezTo>
                    <a:pt x="701124" y="179824"/>
                    <a:pt x="751511" y="176871"/>
                    <a:pt x="798851" y="147153"/>
                  </a:cubicBezTo>
                  <a:close/>
                  <a:moveTo>
                    <a:pt x="1124131" y="15828"/>
                  </a:moveTo>
                  <a:cubicBezTo>
                    <a:pt x="1167303" y="12636"/>
                    <a:pt x="1211046" y="19709"/>
                    <a:pt x="1253956" y="43521"/>
                  </a:cubicBezTo>
                  <a:cubicBezTo>
                    <a:pt x="1327204" y="84193"/>
                    <a:pt x="1352350" y="156298"/>
                    <a:pt x="1370543" y="232974"/>
                  </a:cubicBezTo>
                  <a:cubicBezTo>
                    <a:pt x="1338443" y="191635"/>
                    <a:pt x="1309582" y="150106"/>
                    <a:pt x="1252814" y="138295"/>
                  </a:cubicBezTo>
                  <a:cubicBezTo>
                    <a:pt x="1159373" y="118959"/>
                    <a:pt x="1070600" y="132104"/>
                    <a:pt x="983542" y="166013"/>
                  </a:cubicBezTo>
                  <a:cubicBezTo>
                    <a:pt x="954395" y="177348"/>
                    <a:pt x="926392" y="191826"/>
                    <a:pt x="897912" y="204780"/>
                  </a:cubicBezTo>
                  <a:lnTo>
                    <a:pt x="897846" y="204831"/>
                  </a:lnTo>
                  <a:lnTo>
                    <a:pt x="840798" y="222688"/>
                  </a:lnTo>
                  <a:lnTo>
                    <a:pt x="781822" y="233447"/>
                  </a:lnTo>
                  <a:lnTo>
                    <a:pt x="786318" y="211333"/>
                  </a:lnTo>
                  <a:cubicBezTo>
                    <a:pt x="796150" y="192469"/>
                    <a:pt x="818759" y="182111"/>
                    <a:pt x="825617" y="166394"/>
                  </a:cubicBezTo>
                  <a:cubicBezTo>
                    <a:pt x="859717" y="88194"/>
                    <a:pt x="935441" y="76097"/>
                    <a:pt x="997734" y="49713"/>
                  </a:cubicBezTo>
                  <a:cubicBezTo>
                    <a:pt x="1038358" y="32473"/>
                    <a:pt x="1080959" y="19019"/>
                    <a:pt x="1124131" y="15828"/>
                  </a:cubicBezTo>
                  <a:close/>
                  <a:moveTo>
                    <a:pt x="259546" y="849"/>
                  </a:moveTo>
                  <a:cubicBezTo>
                    <a:pt x="368131" y="10565"/>
                    <a:pt x="454904" y="65238"/>
                    <a:pt x="537771" y="129532"/>
                  </a:cubicBezTo>
                  <a:cubicBezTo>
                    <a:pt x="542724" y="133342"/>
                    <a:pt x="548249" y="136390"/>
                    <a:pt x="553583" y="139724"/>
                  </a:cubicBezTo>
                  <a:lnTo>
                    <a:pt x="553662" y="139809"/>
                  </a:lnTo>
                  <a:lnTo>
                    <a:pt x="553488" y="139724"/>
                  </a:lnTo>
                  <a:cubicBezTo>
                    <a:pt x="551487" y="168109"/>
                    <a:pt x="574633" y="177443"/>
                    <a:pt x="593302" y="186301"/>
                  </a:cubicBezTo>
                  <a:cubicBezTo>
                    <a:pt x="618543" y="198303"/>
                    <a:pt x="608923" y="221544"/>
                    <a:pt x="606637" y="234879"/>
                  </a:cubicBezTo>
                  <a:cubicBezTo>
                    <a:pt x="604161" y="249452"/>
                    <a:pt x="585206" y="234784"/>
                    <a:pt x="575109" y="232021"/>
                  </a:cubicBezTo>
                  <a:lnTo>
                    <a:pt x="505962" y="205163"/>
                  </a:lnTo>
                  <a:lnTo>
                    <a:pt x="505958" y="205160"/>
                  </a:lnTo>
                  <a:cubicBezTo>
                    <a:pt x="438902" y="174966"/>
                    <a:pt x="375275" y="137342"/>
                    <a:pt x="303075" y="118292"/>
                  </a:cubicBezTo>
                  <a:cubicBezTo>
                    <a:pt x="205444" y="92575"/>
                    <a:pt x="116766" y="99242"/>
                    <a:pt x="41995" y="180872"/>
                  </a:cubicBezTo>
                  <a:cubicBezTo>
                    <a:pt x="55901" y="65619"/>
                    <a:pt x="150008" y="-8866"/>
                    <a:pt x="259546" y="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7"/>
          <p:cNvSpPr txBox="1"/>
          <p:nvPr/>
        </p:nvSpPr>
        <p:spPr>
          <a:xfrm>
            <a:off x="511969" y="780963"/>
            <a:ext cx="3732743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Simple Portfolio Presentation</a:t>
            </a:r>
            <a:endParaRPr/>
          </a:p>
        </p:txBody>
      </p:sp>
      <p:sp>
        <p:nvSpPr>
          <p:cNvPr id="633" name="Google Shape;633;p37"/>
          <p:cNvSpPr txBox="1"/>
          <p:nvPr/>
        </p:nvSpPr>
        <p:spPr>
          <a:xfrm>
            <a:off x="511969" y="3192987"/>
            <a:ext cx="3732743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Portfolio Presentation</a:t>
            </a:r>
            <a:endParaRPr/>
          </a:p>
        </p:txBody>
      </p:sp>
      <p:sp>
        <p:nvSpPr>
          <p:cNvPr id="634" name="Google Shape;634;p37"/>
          <p:cNvSpPr txBox="1"/>
          <p:nvPr/>
        </p:nvSpPr>
        <p:spPr>
          <a:xfrm>
            <a:off x="511969" y="1986975"/>
            <a:ext cx="3732743" cy="313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Simple Portfolio</a:t>
            </a:r>
            <a:endParaRPr/>
          </a:p>
        </p:txBody>
      </p:sp>
      <p:sp>
        <p:nvSpPr>
          <p:cNvPr id="635" name="Google Shape;635;p37"/>
          <p:cNvSpPr txBox="1"/>
          <p:nvPr/>
        </p:nvSpPr>
        <p:spPr>
          <a:xfrm>
            <a:off x="1318271" y="1094895"/>
            <a:ext cx="29264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6" name="Google Shape;636;p37"/>
          <p:cNvSpPr txBox="1"/>
          <p:nvPr/>
        </p:nvSpPr>
        <p:spPr>
          <a:xfrm>
            <a:off x="1318271" y="2298012"/>
            <a:ext cx="29264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7" name="Google Shape;637;p37"/>
          <p:cNvSpPr txBox="1"/>
          <p:nvPr/>
        </p:nvSpPr>
        <p:spPr>
          <a:xfrm>
            <a:off x="1318271" y="3501128"/>
            <a:ext cx="29264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8" name="Google Shape;638;p37"/>
          <p:cNvSpPr/>
          <p:nvPr/>
        </p:nvSpPr>
        <p:spPr>
          <a:xfrm>
            <a:off x="611757" y="4656776"/>
            <a:ext cx="1728317" cy="823486"/>
          </a:xfrm>
          <a:custGeom>
            <a:rect b="b" l="l" r="r" t="t"/>
            <a:pathLst>
              <a:path extrusionOk="0" h="625024" w="1311788">
                <a:moveTo>
                  <a:pt x="618999" y="169140"/>
                </a:moveTo>
                <a:cubicBezTo>
                  <a:pt x="591411" y="203742"/>
                  <a:pt x="564291" y="238343"/>
                  <a:pt x="536236" y="272477"/>
                </a:cubicBezTo>
                <a:cubicBezTo>
                  <a:pt x="518000" y="294921"/>
                  <a:pt x="497894" y="315495"/>
                  <a:pt x="475917" y="334666"/>
                </a:cubicBezTo>
                <a:cubicBezTo>
                  <a:pt x="464227" y="344953"/>
                  <a:pt x="452070" y="356175"/>
                  <a:pt x="434302" y="347291"/>
                </a:cubicBezTo>
                <a:cubicBezTo>
                  <a:pt x="417469" y="338407"/>
                  <a:pt x="414663" y="322977"/>
                  <a:pt x="413728" y="305676"/>
                </a:cubicBezTo>
                <a:cubicBezTo>
                  <a:pt x="411858" y="258917"/>
                  <a:pt x="430561" y="217769"/>
                  <a:pt x="448797" y="176154"/>
                </a:cubicBezTo>
                <a:cubicBezTo>
                  <a:pt x="450200" y="173348"/>
                  <a:pt x="451603" y="170543"/>
                  <a:pt x="449732" y="165399"/>
                </a:cubicBezTo>
                <a:cubicBezTo>
                  <a:pt x="443186" y="173816"/>
                  <a:pt x="436640" y="182233"/>
                  <a:pt x="430094" y="191117"/>
                </a:cubicBezTo>
                <a:cubicBezTo>
                  <a:pt x="423080" y="200468"/>
                  <a:pt x="415598" y="209353"/>
                  <a:pt x="408584" y="218704"/>
                </a:cubicBezTo>
                <a:cubicBezTo>
                  <a:pt x="366969" y="271074"/>
                  <a:pt x="326757" y="324847"/>
                  <a:pt x="275322" y="368332"/>
                </a:cubicBezTo>
                <a:cubicBezTo>
                  <a:pt x="252878" y="387036"/>
                  <a:pt x="229966" y="403869"/>
                  <a:pt x="202846" y="415091"/>
                </a:cubicBezTo>
                <a:cubicBezTo>
                  <a:pt x="186013" y="422105"/>
                  <a:pt x="187883" y="429119"/>
                  <a:pt x="197702" y="440341"/>
                </a:cubicBezTo>
                <a:cubicBezTo>
                  <a:pt x="240721" y="491308"/>
                  <a:pt x="330497" y="499257"/>
                  <a:pt x="382400" y="456239"/>
                </a:cubicBezTo>
                <a:cubicBezTo>
                  <a:pt x="388011" y="451563"/>
                  <a:pt x="391284" y="443146"/>
                  <a:pt x="403909" y="445484"/>
                </a:cubicBezTo>
                <a:cubicBezTo>
                  <a:pt x="377724" y="479151"/>
                  <a:pt x="344057" y="493646"/>
                  <a:pt x="305248" y="496919"/>
                </a:cubicBezTo>
                <a:cubicBezTo>
                  <a:pt x="252878" y="501127"/>
                  <a:pt x="208924" y="482424"/>
                  <a:pt x="172920" y="444549"/>
                </a:cubicBezTo>
                <a:cubicBezTo>
                  <a:pt x="162633" y="433327"/>
                  <a:pt x="153282" y="428651"/>
                  <a:pt x="136916" y="430522"/>
                </a:cubicBezTo>
                <a:cubicBezTo>
                  <a:pt x="96236" y="435665"/>
                  <a:pt x="57426" y="428184"/>
                  <a:pt x="24695" y="401999"/>
                </a:cubicBezTo>
                <a:cubicBezTo>
                  <a:pt x="16746" y="395453"/>
                  <a:pt x="9265" y="388439"/>
                  <a:pt x="4589" y="379555"/>
                </a:cubicBezTo>
                <a:cubicBezTo>
                  <a:pt x="-1958" y="366930"/>
                  <a:pt x="-2893" y="353837"/>
                  <a:pt x="11135" y="347759"/>
                </a:cubicBezTo>
                <a:cubicBezTo>
                  <a:pt x="25630" y="341212"/>
                  <a:pt x="24227" y="357110"/>
                  <a:pt x="27500" y="364124"/>
                </a:cubicBezTo>
                <a:cubicBezTo>
                  <a:pt x="47139" y="400596"/>
                  <a:pt x="95301" y="424911"/>
                  <a:pt x="135981" y="417429"/>
                </a:cubicBezTo>
                <a:cubicBezTo>
                  <a:pt x="146268" y="415559"/>
                  <a:pt x="146735" y="411818"/>
                  <a:pt x="142995" y="403401"/>
                </a:cubicBezTo>
                <a:cubicBezTo>
                  <a:pt x="136916" y="390777"/>
                  <a:pt x="131772" y="377684"/>
                  <a:pt x="126162" y="364592"/>
                </a:cubicBezTo>
                <a:cubicBezTo>
                  <a:pt x="123356" y="357578"/>
                  <a:pt x="119148" y="352902"/>
                  <a:pt x="111199" y="351032"/>
                </a:cubicBezTo>
                <a:cubicBezTo>
                  <a:pt x="39190" y="335601"/>
                  <a:pt x="25630" y="271542"/>
                  <a:pt x="37320" y="216366"/>
                </a:cubicBezTo>
                <a:cubicBezTo>
                  <a:pt x="57894" y="120043"/>
                  <a:pt x="120083" y="58322"/>
                  <a:pt x="210795" y="24188"/>
                </a:cubicBezTo>
                <a:cubicBezTo>
                  <a:pt x="285609" y="-3867"/>
                  <a:pt x="363696" y="-1529"/>
                  <a:pt x="441783" y="2211"/>
                </a:cubicBezTo>
                <a:cubicBezTo>
                  <a:pt x="492283" y="4549"/>
                  <a:pt x="540444" y="26993"/>
                  <a:pt x="591879" y="17174"/>
                </a:cubicBezTo>
                <a:cubicBezTo>
                  <a:pt x="602166" y="15304"/>
                  <a:pt x="611985" y="20915"/>
                  <a:pt x="616661" y="31202"/>
                </a:cubicBezTo>
                <a:cubicBezTo>
                  <a:pt x="620402" y="39151"/>
                  <a:pt x="617129" y="47100"/>
                  <a:pt x="611050" y="52243"/>
                </a:cubicBezTo>
                <a:cubicBezTo>
                  <a:pt x="603101" y="59725"/>
                  <a:pt x="593282" y="58322"/>
                  <a:pt x="585333" y="52243"/>
                </a:cubicBezTo>
                <a:cubicBezTo>
                  <a:pt x="574578" y="43827"/>
                  <a:pt x="568499" y="49438"/>
                  <a:pt x="562421" y="57854"/>
                </a:cubicBezTo>
                <a:cubicBezTo>
                  <a:pt x="510051" y="131266"/>
                  <a:pt x="470774" y="211223"/>
                  <a:pt x="444589" y="297727"/>
                </a:cubicBezTo>
                <a:cubicBezTo>
                  <a:pt x="444121" y="299130"/>
                  <a:pt x="443653" y="300532"/>
                  <a:pt x="443653" y="302403"/>
                </a:cubicBezTo>
                <a:cubicBezTo>
                  <a:pt x="443186" y="313157"/>
                  <a:pt x="437107" y="326717"/>
                  <a:pt x="447394" y="332796"/>
                </a:cubicBezTo>
                <a:cubicBezTo>
                  <a:pt x="460019" y="340277"/>
                  <a:pt x="468436" y="326717"/>
                  <a:pt x="476385" y="319236"/>
                </a:cubicBezTo>
                <a:cubicBezTo>
                  <a:pt x="523143" y="272945"/>
                  <a:pt x="561486" y="220107"/>
                  <a:pt x="600763" y="167737"/>
                </a:cubicBezTo>
                <a:cubicBezTo>
                  <a:pt x="633027" y="125187"/>
                  <a:pt x="661082" y="78896"/>
                  <a:pt x="701295" y="42424"/>
                </a:cubicBezTo>
                <a:cubicBezTo>
                  <a:pt x="723739" y="21850"/>
                  <a:pt x="748521" y="6887"/>
                  <a:pt x="779849" y="5017"/>
                </a:cubicBezTo>
                <a:cubicBezTo>
                  <a:pt x="797150" y="4082"/>
                  <a:pt x="811645" y="8758"/>
                  <a:pt x="823802" y="31202"/>
                </a:cubicBezTo>
                <a:cubicBezTo>
                  <a:pt x="802761" y="20915"/>
                  <a:pt x="786863" y="10160"/>
                  <a:pt x="769095" y="25123"/>
                </a:cubicBezTo>
                <a:cubicBezTo>
                  <a:pt x="755067" y="36813"/>
                  <a:pt x="742910" y="49905"/>
                  <a:pt x="734026" y="65336"/>
                </a:cubicBezTo>
                <a:cubicBezTo>
                  <a:pt x="713452" y="99937"/>
                  <a:pt x="693813" y="135474"/>
                  <a:pt x="674174" y="171011"/>
                </a:cubicBezTo>
                <a:cubicBezTo>
                  <a:pt x="648457" y="216366"/>
                  <a:pt x="623207" y="262190"/>
                  <a:pt x="597957" y="307546"/>
                </a:cubicBezTo>
                <a:cubicBezTo>
                  <a:pt x="594217" y="314092"/>
                  <a:pt x="586736" y="322041"/>
                  <a:pt x="593282" y="328587"/>
                </a:cubicBezTo>
                <a:cubicBezTo>
                  <a:pt x="600763" y="336537"/>
                  <a:pt x="609647" y="328587"/>
                  <a:pt x="616661" y="325314"/>
                </a:cubicBezTo>
                <a:cubicBezTo>
                  <a:pt x="642846" y="312222"/>
                  <a:pt x="663420" y="295856"/>
                  <a:pt x="674174" y="264996"/>
                </a:cubicBezTo>
                <a:cubicBezTo>
                  <a:pt x="691475" y="214964"/>
                  <a:pt x="727947" y="182233"/>
                  <a:pt x="781252" y="170543"/>
                </a:cubicBezTo>
                <a:cubicBezTo>
                  <a:pt x="784993" y="169608"/>
                  <a:pt x="788733" y="169140"/>
                  <a:pt x="792942" y="169140"/>
                </a:cubicBezTo>
                <a:cubicBezTo>
                  <a:pt x="811645" y="168673"/>
                  <a:pt x="830816" y="170075"/>
                  <a:pt x="838298" y="189714"/>
                </a:cubicBezTo>
                <a:cubicBezTo>
                  <a:pt x="845311" y="208885"/>
                  <a:pt x="834089" y="224783"/>
                  <a:pt x="820062" y="236940"/>
                </a:cubicBezTo>
                <a:cubicBezTo>
                  <a:pt x="795747" y="257514"/>
                  <a:pt x="765822" y="266866"/>
                  <a:pt x="735428" y="273880"/>
                </a:cubicBezTo>
                <a:cubicBezTo>
                  <a:pt x="712984" y="279023"/>
                  <a:pt x="703165" y="292116"/>
                  <a:pt x="706905" y="311287"/>
                </a:cubicBezTo>
                <a:cubicBezTo>
                  <a:pt x="710179" y="329055"/>
                  <a:pt x="727012" y="338407"/>
                  <a:pt x="748988" y="334666"/>
                </a:cubicBezTo>
                <a:cubicBezTo>
                  <a:pt x="793877" y="327185"/>
                  <a:pt x="823802" y="298194"/>
                  <a:pt x="848585" y="263125"/>
                </a:cubicBezTo>
                <a:cubicBezTo>
                  <a:pt x="860742" y="245825"/>
                  <a:pt x="870094" y="227121"/>
                  <a:pt x="880848" y="208885"/>
                </a:cubicBezTo>
                <a:cubicBezTo>
                  <a:pt x="885992" y="200001"/>
                  <a:pt x="887862" y="191584"/>
                  <a:pt x="884589" y="180362"/>
                </a:cubicBezTo>
                <a:cubicBezTo>
                  <a:pt x="878978" y="162126"/>
                  <a:pt x="893940" y="137812"/>
                  <a:pt x="912176" y="132201"/>
                </a:cubicBezTo>
                <a:cubicBezTo>
                  <a:pt x="922931" y="128928"/>
                  <a:pt x="926672" y="135474"/>
                  <a:pt x="922463" y="142955"/>
                </a:cubicBezTo>
                <a:cubicBezTo>
                  <a:pt x="905163" y="175219"/>
                  <a:pt x="910774" y="198598"/>
                  <a:pt x="942102" y="220107"/>
                </a:cubicBezTo>
                <a:cubicBezTo>
                  <a:pt x="958935" y="231797"/>
                  <a:pt x="954259" y="253306"/>
                  <a:pt x="945843" y="272009"/>
                </a:cubicBezTo>
                <a:cubicBezTo>
                  <a:pt x="937426" y="290713"/>
                  <a:pt x="922931" y="307078"/>
                  <a:pt x="915450" y="333731"/>
                </a:cubicBezTo>
                <a:cubicBezTo>
                  <a:pt x="946310" y="318301"/>
                  <a:pt x="965482" y="297259"/>
                  <a:pt x="981847" y="274815"/>
                </a:cubicBezTo>
                <a:cubicBezTo>
                  <a:pt x="997277" y="253773"/>
                  <a:pt x="1009902" y="229926"/>
                  <a:pt x="1023462" y="207015"/>
                </a:cubicBezTo>
                <a:cubicBezTo>
                  <a:pt x="1028138" y="199533"/>
                  <a:pt x="1030009" y="191584"/>
                  <a:pt x="1025800" y="182700"/>
                </a:cubicBezTo>
                <a:cubicBezTo>
                  <a:pt x="1020189" y="170543"/>
                  <a:pt x="1024398" y="159321"/>
                  <a:pt x="1031879" y="149969"/>
                </a:cubicBezTo>
                <a:cubicBezTo>
                  <a:pt x="1039360" y="140617"/>
                  <a:pt x="1050115" y="126590"/>
                  <a:pt x="1061337" y="132668"/>
                </a:cubicBezTo>
                <a:cubicBezTo>
                  <a:pt x="1072092" y="138279"/>
                  <a:pt x="1061805" y="152774"/>
                  <a:pt x="1057129" y="161659"/>
                </a:cubicBezTo>
                <a:cubicBezTo>
                  <a:pt x="1047777" y="181297"/>
                  <a:pt x="1051050" y="193922"/>
                  <a:pt x="1069286" y="206547"/>
                </a:cubicBezTo>
                <a:cubicBezTo>
                  <a:pt x="1095938" y="225251"/>
                  <a:pt x="1099212" y="246292"/>
                  <a:pt x="1083781" y="276218"/>
                </a:cubicBezTo>
                <a:cubicBezTo>
                  <a:pt x="1074897" y="293518"/>
                  <a:pt x="1065078" y="309884"/>
                  <a:pt x="1053388" y="330925"/>
                </a:cubicBezTo>
                <a:cubicBezTo>
                  <a:pt x="1077703" y="323912"/>
                  <a:pt x="1090795" y="309884"/>
                  <a:pt x="1103887" y="296324"/>
                </a:cubicBezTo>
                <a:cubicBezTo>
                  <a:pt x="1131475" y="266866"/>
                  <a:pt x="1146438" y="229459"/>
                  <a:pt x="1166077" y="195325"/>
                </a:cubicBezTo>
                <a:cubicBezTo>
                  <a:pt x="1172155" y="184571"/>
                  <a:pt x="1175428" y="166802"/>
                  <a:pt x="1194132" y="176621"/>
                </a:cubicBezTo>
                <a:cubicBezTo>
                  <a:pt x="1211900" y="185973"/>
                  <a:pt x="1208159" y="200936"/>
                  <a:pt x="1200678" y="214964"/>
                </a:cubicBezTo>
                <a:cubicBezTo>
                  <a:pt x="1184780" y="245357"/>
                  <a:pt x="1167479" y="274815"/>
                  <a:pt x="1151114" y="305208"/>
                </a:cubicBezTo>
                <a:cubicBezTo>
                  <a:pt x="1147373" y="311754"/>
                  <a:pt x="1138957" y="320171"/>
                  <a:pt x="1145503" y="325782"/>
                </a:cubicBezTo>
                <a:cubicBezTo>
                  <a:pt x="1153452" y="332328"/>
                  <a:pt x="1160933" y="322509"/>
                  <a:pt x="1167479" y="317833"/>
                </a:cubicBezTo>
                <a:cubicBezTo>
                  <a:pt x="1204886" y="293051"/>
                  <a:pt x="1224993" y="255644"/>
                  <a:pt x="1245566" y="217769"/>
                </a:cubicBezTo>
                <a:cubicBezTo>
                  <a:pt x="1255386" y="200001"/>
                  <a:pt x="1264738" y="181297"/>
                  <a:pt x="1286247" y="175219"/>
                </a:cubicBezTo>
                <a:cubicBezTo>
                  <a:pt x="1293728" y="172881"/>
                  <a:pt x="1302612" y="169608"/>
                  <a:pt x="1308691" y="175219"/>
                </a:cubicBezTo>
                <a:cubicBezTo>
                  <a:pt x="1316172" y="182233"/>
                  <a:pt x="1308223" y="189714"/>
                  <a:pt x="1304483" y="195793"/>
                </a:cubicBezTo>
                <a:cubicBezTo>
                  <a:pt x="1246969" y="297259"/>
                  <a:pt x="1198808" y="404337"/>
                  <a:pt x="1121656" y="494113"/>
                </a:cubicBezTo>
                <a:cubicBezTo>
                  <a:pt x="1071624" y="552562"/>
                  <a:pt x="1012708" y="599321"/>
                  <a:pt x="936023" y="617089"/>
                </a:cubicBezTo>
                <a:cubicBezTo>
                  <a:pt x="887862" y="628311"/>
                  <a:pt x="840168" y="632052"/>
                  <a:pt x="798085" y="597918"/>
                </a:cubicBezTo>
                <a:cubicBezTo>
                  <a:pt x="787330" y="589034"/>
                  <a:pt x="776109" y="579682"/>
                  <a:pt x="772835" y="565187"/>
                </a:cubicBezTo>
                <a:cubicBezTo>
                  <a:pt x="770965" y="556303"/>
                  <a:pt x="772368" y="546951"/>
                  <a:pt x="781252" y="543210"/>
                </a:cubicBezTo>
                <a:cubicBezTo>
                  <a:pt x="792474" y="538534"/>
                  <a:pt x="793409" y="549289"/>
                  <a:pt x="796215" y="555835"/>
                </a:cubicBezTo>
                <a:cubicBezTo>
                  <a:pt x="817256" y="600256"/>
                  <a:pt x="855598" y="618959"/>
                  <a:pt x="905630" y="611010"/>
                </a:cubicBezTo>
                <a:cubicBezTo>
                  <a:pt x="964079" y="601659"/>
                  <a:pt x="1012708" y="575006"/>
                  <a:pt x="1051518" y="530118"/>
                </a:cubicBezTo>
                <a:cubicBezTo>
                  <a:pt x="1102017" y="471202"/>
                  <a:pt x="1139892" y="403869"/>
                  <a:pt x="1177766" y="337004"/>
                </a:cubicBezTo>
                <a:cubicBezTo>
                  <a:pt x="1179169" y="334666"/>
                  <a:pt x="1181039" y="331393"/>
                  <a:pt x="1178234" y="328587"/>
                </a:cubicBezTo>
                <a:cubicBezTo>
                  <a:pt x="1113239" y="357578"/>
                  <a:pt x="1113239" y="357578"/>
                  <a:pt x="1098276" y="318768"/>
                </a:cubicBezTo>
                <a:cubicBezTo>
                  <a:pt x="1086587" y="327185"/>
                  <a:pt x="1075832" y="335134"/>
                  <a:pt x="1064143" y="342615"/>
                </a:cubicBezTo>
                <a:cubicBezTo>
                  <a:pt x="1052453" y="350097"/>
                  <a:pt x="1039828" y="355708"/>
                  <a:pt x="1027203" y="346356"/>
                </a:cubicBezTo>
                <a:cubicBezTo>
                  <a:pt x="1014111" y="337004"/>
                  <a:pt x="1016916" y="322977"/>
                  <a:pt x="1019254" y="309884"/>
                </a:cubicBezTo>
                <a:cubicBezTo>
                  <a:pt x="1021124" y="298194"/>
                  <a:pt x="1027671" y="288375"/>
                  <a:pt x="1033282" y="278088"/>
                </a:cubicBezTo>
                <a:cubicBezTo>
                  <a:pt x="1040763" y="264528"/>
                  <a:pt x="1048712" y="250968"/>
                  <a:pt x="1054791" y="236473"/>
                </a:cubicBezTo>
                <a:cubicBezTo>
                  <a:pt x="1059467" y="225251"/>
                  <a:pt x="1059467" y="211691"/>
                  <a:pt x="1045906" y="206080"/>
                </a:cubicBezTo>
                <a:cubicBezTo>
                  <a:pt x="1033749" y="200936"/>
                  <a:pt x="1031411" y="214496"/>
                  <a:pt x="1026735" y="221978"/>
                </a:cubicBezTo>
                <a:cubicBezTo>
                  <a:pt x="1004291" y="258449"/>
                  <a:pt x="981379" y="294454"/>
                  <a:pt x="948648" y="323444"/>
                </a:cubicBezTo>
                <a:cubicBezTo>
                  <a:pt x="937426" y="333263"/>
                  <a:pt x="926204" y="343083"/>
                  <a:pt x="911709" y="347759"/>
                </a:cubicBezTo>
                <a:cubicBezTo>
                  <a:pt x="887862" y="355708"/>
                  <a:pt x="870561" y="340745"/>
                  <a:pt x="876172" y="315963"/>
                </a:cubicBezTo>
                <a:cubicBezTo>
                  <a:pt x="880848" y="295389"/>
                  <a:pt x="892538" y="277153"/>
                  <a:pt x="902357" y="258917"/>
                </a:cubicBezTo>
                <a:cubicBezTo>
                  <a:pt x="907033" y="250033"/>
                  <a:pt x="912176" y="241149"/>
                  <a:pt x="914982" y="231329"/>
                </a:cubicBezTo>
                <a:cubicBezTo>
                  <a:pt x="917788" y="221042"/>
                  <a:pt x="915917" y="210288"/>
                  <a:pt x="904695" y="205612"/>
                </a:cubicBezTo>
                <a:cubicBezTo>
                  <a:pt x="893005" y="200468"/>
                  <a:pt x="890668" y="212626"/>
                  <a:pt x="886927" y="219172"/>
                </a:cubicBezTo>
                <a:cubicBezTo>
                  <a:pt x="864015" y="256579"/>
                  <a:pt x="840636" y="293051"/>
                  <a:pt x="805567" y="320639"/>
                </a:cubicBezTo>
                <a:cubicBezTo>
                  <a:pt x="788733" y="333731"/>
                  <a:pt x="770030" y="343083"/>
                  <a:pt x="749456" y="348694"/>
                </a:cubicBezTo>
                <a:cubicBezTo>
                  <a:pt x="716725" y="357110"/>
                  <a:pt x="689137" y="347291"/>
                  <a:pt x="670901" y="318768"/>
                </a:cubicBezTo>
                <a:cubicBezTo>
                  <a:pt x="663420" y="306611"/>
                  <a:pt x="657809" y="309416"/>
                  <a:pt x="648925" y="315963"/>
                </a:cubicBezTo>
                <a:cubicBezTo>
                  <a:pt x="633027" y="328120"/>
                  <a:pt x="616193" y="339810"/>
                  <a:pt x="596555" y="345888"/>
                </a:cubicBezTo>
                <a:cubicBezTo>
                  <a:pt x="582995" y="350564"/>
                  <a:pt x="569435" y="355240"/>
                  <a:pt x="556810" y="344018"/>
                </a:cubicBezTo>
                <a:cubicBezTo>
                  <a:pt x="543717" y="331861"/>
                  <a:pt x="546991" y="316898"/>
                  <a:pt x="551666" y="302870"/>
                </a:cubicBezTo>
                <a:cubicBezTo>
                  <a:pt x="561486" y="274815"/>
                  <a:pt x="579254" y="250500"/>
                  <a:pt x="592346" y="224315"/>
                </a:cubicBezTo>
                <a:cubicBezTo>
                  <a:pt x="601231" y="207015"/>
                  <a:pt x="610582" y="190182"/>
                  <a:pt x="619467" y="172881"/>
                </a:cubicBezTo>
                <a:cubicBezTo>
                  <a:pt x="622272" y="171946"/>
                  <a:pt x="620402" y="170543"/>
                  <a:pt x="618999" y="169140"/>
                </a:cubicBezTo>
                <a:close/>
                <a:moveTo>
                  <a:pt x="388011" y="14836"/>
                </a:moveTo>
                <a:cubicBezTo>
                  <a:pt x="371645" y="14836"/>
                  <a:pt x="357618" y="14836"/>
                  <a:pt x="343590" y="14836"/>
                </a:cubicBezTo>
                <a:cubicBezTo>
                  <a:pt x="339849" y="14836"/>
                  <a:pt x="335641" y="14836"/>
                  <a:pt x="331900" y="15304"/>
                </a:cubicBezTo>
                <a:cubicBezTo>
                  <a:pt x="215471" y="24656"/>
                  <a:pt x="135981" y="84974"/>
                  <a:pt x="93430" y="192519"/>
                </a:cubicBezTo>
                <a:cubicBezTo>
                  <a:pt x="78468" y="230862"/>
                  <a:pt x="74727" y="271074"/>
                  <a:pt x="93898" y="310352"/>
                </a:cubicBezTo>
                <a:cubicBezTo>
                  <a:pt x="96703" y="316430"/>
                  <a:pt x="101379" y="324379"/>
                  <a:pt x="108861" y="322977"/>
                </a:cubicBezTo>
                <a:cubicBezTo>
                  <a:pt x="118213" y="321106"/>
                  <a:pt x="114939" y="311754"/>
                  <a:pt x="114939" y="305208"/>
                </a:cubicBezTo>
                <a:cubicBezTo>
                  <a:pt x="114004" y="236473"/>
                  <a:pt x="139721" y="177089"/>
                  <a:pt x="184142" y="126590"/>
                </a:cubicBezTo>
                <a:cubicBezTo>
                  <a:pt x="211262" y="95729"/>
                  <a:pt x="243993" y="71414"/>
                  <a:pt x="285141" y="62530"/>
                </a:cubicBezTo>
                <a:cubicBezTo>
                  <a:pt x="325821" y="53646"/>
                  <a:pt x="355747" y="77493"/>
                  <a:pt x="359020" y="119108"/>
                </a:cubicBezTo>
                <a:cubicBezTo>
                  <a:pt x="360423" y="140617"/>
                  <a:pt x="355747" y="161191"/>
                  <a:pt x="347798" y="180830"/>
                </a:cubicBezTo>
                <a:cubicBezTo>
                  <a:pt x="315067" y="261255"/>
                  <a:pt x="263165" y="321574"/>
                  <a:pt x="176193" y="346356"/>
                </a:cubicBezTo>
                <a:cubicBezTo>
                  <a:pt x="171050" y="347759"/>
                  <a:pt x="163569" y="347759"/>
                  <a:pt x="162633" y="353837"/>
                </a:cubicBezTo>
                <a:cubicBezTo>
                  <a:pt x="160295" y="371606"/>
                  <a:pt x="165907" y="388439"/>
                  <a:pt x="176661" y="401999"/>
                </a:cubicBezTo>
                <a:cubicBezTo>
                  <a:pt x="185545" y="412753"/>
                  <a:pt x="196767" y="403869"/>
                  <a:pt x="206586" y="399661"/>
                </a:cubicBezTo>
                <a:cubicBezTo>
                  <a:pt x="257554" y="376281"/>
                  <a:pt x="294961" y="336537"/>
                  <a:pt x="330965" y="295389"/>
                </a:cubicBezTo>
                <a:cubicBezTo>
                  <a:pt x="401571" y="215431"/>
                  <a:pt x="456278" y="122849"/>
                  <a:pt x="530625" y="45697"/>
                </a:cubicBezTo>
                <a:cubicBezTo>
                  <a:pt x="543250" y="32605"/>
                  <a:pt x="528755" y="31669"/>
                  <a:pt x="521741" y="30267"/>
                </a:cubicBezTo>
                <a:cubicBezTo>
                  <a:pt x="477320" y="19512"/>
                  <a:pt x="431964" y="12031"/>
                  <a:pt x="388011" y="14836"/>
                </a:cubicBezTo>
                <a:close/>
                <a:moveTo>
                  <a:pt x="344525" y="127057"/>
                </a:moveTo>
                <a:cubicBezTo>
                  <a:pt x="344993" y="112094"/>
                  <a:pt x="343590" y="94326"/>
                  <a:pt x="326289" y="84974"/>
                </a:cubicBezTo>
                <a:cubicBezTo>
                  <a:pt x="309456" y="75623"/>
                  <a:pt x="293090" y="82636"/>
                  <a:pt x="277660" y="91521"/>
                </a:cubicBezTo>
                <a:cubicBezTo>
                  <a:pt x="269711" y="96197"/>
                  <a:pt x="261762" y="101807"/>
                  <a:pt x="254748" y="107886"/>
                </a:cubicBezTo>
                <a:cubicBezTo>
                  <a:pt x="193494" y="161659"/>
                  <a:pt x="162633" y="229926"/>
                  <a:pt x="155620" y="310352"/>
                </a:cubicBezTo>
                <a:cubicBezTo>
                  <a:pt x="153749" y="331393"/>
                  <a:pt x="159360" y="336069"/>
                  <a:pt x="179466" y="331861"/>
                </a:cubicBezTo>
                <a:cubicBezTo>
                  <a:pt x="258489" y="314560"/>
                  <a:pt x="343122" y="210755"/>
                  <a:pt x="344525" y="127057"/>
                </a:cubicBezTo>
                <a:close/>
                <a:moveTo>
                  <a:pt x="734026" y="260787"/>
                </a:moveTo>
                <a:cubicBezTo>
                  <a:pt x="751794" y="261255"/>
                  <a:pt x="790604" y="225251"/>
                  <a:pt x="798085" y="200468"/>
                </a:cubicBezTo>
                <a:cubicBezTo>
                  <a:pt x="799488" y="195325"/>
                  <a:pt x="803229" y="189714"/>
                  <a:pt x="798553" y="185038"/>
                </a:cubicBezTo>
                <a:cubicBezTo>
                  <a:pt x="792474" y="179427"/>
                  <a:pt x="786395" y="184571"/>
                  <a:pt x="781719" y="187844"/>
                </a:cubicBezTo>
                <a:cubicBezTo>
                  <a:pt x="758340" y="203274"/>
                  <a:pt x="743845" y="226186"/>
                  <a:pt x="729350" y="249565"/>
                </a:cubicBezTo>
                <a:cubicBezTo>
                  <a:pt x="725609" y="254709"/>
                  <a:pt x="724674" y="260320"/>
                  <a:pt x="734026" y="260787"/>
                </a:cubicBezTo>
                <a:close/>
              </a:path>
            </a:pathLst>
          </a:custGeom>
          <a:solidFill>
            <a:srgbClr val="1672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39" name="Google Shape;639;p37"/>
          <p:cNvGrpSpPr/>
          <p:nvPr/>
        </p:nvGrpSpPr>
        <p:grpSpPr>
          <a:xfrm>
            <a:off x="599059" y="5399355"/>
            <a:ext cx="3631119" cy="1136248"/>
            <a:chOff x="1466686" y="6044721"/>
            <a:chExt cx="1930979" cy="604241"/>
          </a:xfrm>
        </p:grpSpPr>
        <p:sp>
          <p:nvSpPr>
            <p:cNvPr id="640" name="Google Shape;640;p37"/>
            <p:cNvSpPr/>
            <p:nvPr/>
          </p:nvSpPr>
          <p:spPr>
            <a:xfrm>
              <a:off x="1466686" y="6045275"/>
              <a:ext cx="1195827" cy="603687"/>
            </a:xfrm>
            <a:custGeom>
              <a:rect b="b" l="l" r="r" t="t"/>
              <a:pathLst>
                <a:path extrusionOk="0" h="603687" w="1195827">
                  <a:moveTo>
                    <a:pt x="83280" y="436427"/>
                  </a:moveTo>
                  <a:cubicBezTo>
                    <a:pt x="76266" y="393409"/>
                    <a:pt x="84215" y="356002"/>
                    <a:pt x="97775" y="319530"/>
                  </a:cubicBezTo>
                  <a:cubicBezTo>
                    <a:pt x="118817" y="263887"/>
                    <a:pt x="154353" y="219466"/>
                    <a:pt x="204853" y="187670"/>
                  </a:cubicBezTo>
                  <a:cubicBezTo>
                    <a:pt x="207658" y="185800"/>
                    <a:pt x="209996" y="184397"/>
                    <a:pt x="212802" y="182994"/>
                  </a:cubicBezTo>
                  <a:cubicBezTo>
                    <a:pt x="242260" y="168032"/>
                    <a:pt x="273121" y="156810"/>
                    <a:pt x="303046" y="179254"/>
                  </a:cubicBezTo>
                  <a:cubicBezTo>
                    <a:pt x="332504" y="201698"/>
                    <a:pt x="329231" y="235364"/>
                    <a:pt x="320347" y="265290"/>
                  </a:cubicBezTo>
                  <a:cubicBezTo>
                    <a:pt x="293227" y="355534"/>
                    <a:pt x="239922" y="422867"/>
                    <a:pt x="146405" y="451390"/>
                  </a:cubicBezTo>
                  <a:cubicBezTo>
                    <a:pt x="135182" y="454663"/>
                    <a:pt x="124895" y="457468"/>
                    <a:pt x="128636" y="472899"/>
                  </a:cubicBezTo>
                  <a:cubicBezTo>
                    <a:pt x="153418" y="578106"/>
                    <a:pt x="249741" y="613643"/>
                    <a:pt x="329231" y="574365"/>
                  </a:cubicBezTo>
                  <a:cubicBezTo>
                    <a:pt x="342324" y="567819"/>
                    <a:pt x="352611" y="557065"/>
                    <a:pt x="367106" y="546310"/>
                  </a:cubicBezTo>
                  <a:cubicBezTo>
                    <a:pt x="367106" y="561273"/>
                    <a:pt x="357754" y="566416"/>
                    <a:pt x="350740" y="572027"/>
                  </a:cubicBezTo>
                  <a:cubicBezTo>
                    <a:pt x="287616" y="622527"/>
                    <a:pt x="190825" y="611305"/>
                    <a:pt x="136118" y="547713"/>
                  </a:cubicBezTo>
                  <a:cubicBezTo>
                    <a:pt x="117882" y="526671"/>
                    <a:pt x="103854" y="503760"/>
                    <a:pt x="95437" y="477107"/>
                  </a:cubicBezTo>
                  <a:cubicBezTo>
                    <a:pt x="91697" y="465885"/>
                    <a:pt x="86086" y="458404"/>
                    <a:pt x="73461" y="456066"/>
                  </a:cubicBezTo>
                  <a:cubicBezTo>
                    <a:pt x="15012" y="443908"/>
                    <a:pt x="-6029" y="385460"/>
                    <a:pt x="1452" y="339169"/>
                  </a:cubicBezTo>
                  <a:cubicBezTo>
                    <a:pt x="19688" y="221804"/>
                    <a:pt x="95437" y="155874"/>
                    <a:pt x="203450" y="120805"/>
                  </a:cubicBezTo>
                  <a:cubicBezTo>
                    <a:pt x="298371" y="89945"/>
                    <a:pt x="392823" y="100231"/>
                    <a:pt x="486341" y="126416"/>
                  </a:cubicBezTo>
                  <a:cubicBezTo>
                    <a:pt x="508785" y="132495"/>
                    <a:pt x="528424" y="135300"/>
                    <a:pt x="551803" y="126884"/>
                  </a:cubicBezTo>
                  <a:cubicBezTo>
                    <a:pt x="584534" y="115194"/>
                    <a:pt x="619136" y="113791"/>
                    <a:pt x="652802" y="125481"/>
                  </a:cubicBezTo>
                  <a:cubicBezTo>
                    <a:pt x="669635" y="131560"/>
                    <a:pt x="683195" y="142782"/>
                    <a:pt x="685533" y="161953"/>
                  </a:cubicBezTo>
                  <a:cubicBezTo>
                    <a:pt x="687871" y="179721"/>
                    <a:pt x="678519" y="193281"/>
                    <a:pt x="664492" y="204036"/>
                  </a:cubicBezTo>
                  <a:cubicBezTo>
                    <a:pt x="652802" y="212920"/>
                    <a:pt x="640177" y="214790"/>
                    <a:pt x="627552" y="207309"/>
                  </a:cubicBezTo>
                  <a:cubicBezTo>
                    <a:pt x="621006" y="203568"/>
                    <a:pt x="616798" y="197490"/>
                    <a:pt x="618200" y="190008"/>
                  </a:cubicBezTo>
                  <a:cubicBezTo>
                    <a:pt x="621006" y="175981"/>
                    <a:pt x="630825" y="169434"/>
                    <a:pt x="644386" y="167097"/>
                  </a:cubicBezTo>
                  <a:cubicBezTo>
                    <a:pt x="651867" y="166161"/>
                    <a:pt x="658413" y="164759"/>
                    <a:pt x="658881" y="155407"/>
                  </a:cubicBezTo>
                  <a:cubicBezTo>
                    <a:pt x="658881" y="147458"/>
                    <a:pt x="654672" y="142314"/>
                    <a:pt x="648126" y="138574"/>
                  </a:cubicBezTo>
                  <a:cubicBezTo>
                    <a:pt x="635034" y="131560"/>
                    <a:pt x="621474" y="131092"/>
                    <a:pt x="607446" y="133898"/>
                  </a:cubicBezTo>
                  <a:cubicBezTo>
                    <a:pt x="559284" y="144185"/>
                    <a:pt x="519540" y="169902"/>
                    <a:pt x="484938" y="203101"/>
                  </a:cubicBezTo>
                  <a:cubicBezTo>
                    <a:pt x="436309" y="250327"/>
                    <a:pt x="397499" y="304567"/>
                    <a:pt x="376925" y="370030"/>
                  </a:cubicBezTo>
                  <a:cubicBezTo>
                    <a:pt x="372717" y="383590"/>
                    <a:pt x="370847" y="397150"/>
                    <a:pt x="369911" y="411177"/>
                  </a:cubicBezTo>
                  <a:cubicBezTo>
                    <a:pt x="364300" y="486926"/>
                    <a:pt x="413865" y="502357"/>
                    <a:pt x="465299" y="492070"/>
                  </a:cubicBezTo>
                  <a:cubicBezTo>
                    <a:pt x="541516" y="476639"/>
                    <a:pt x="600900" y="433621"/>
                    <a:pt x="641580" y="367692"/>
                  </a:cubicBezTo>
                  <a:cubicBezTo>
                    <a:pt x="682260" y="301294"/>
                    <a:pt x="715926" y="230688"/>
                    <a:pt x="763620" y="168499"/>
                  </a:cubicBezTo>
                  <a:cubicBezTo>
                    <a:pt x="815990" y="99764"/>
                    <a:pt x="874438" y="39445"/>
                    <a:pt x="960475" y="13728"/>
                  </a:cubicBezTo>
                  <a:cubicBezTo>
                    <a:pt x="994609" y="3441"/>
                    <a:pt x="1029678" y="-4976"/>
                    <a:pt x="1066149" y="3441"/>
                  </a:cubicBezTo>
                  <a:cubicBezTo>
                    <a:pt x="1092802" y="9987"/>
                    <a:pt x="1115246" y="23079"/>
                    <a:pt x="1133015" y="44121"/>
                  </a:cubicBezTo>
                  <a:cubicBezTo>
                    <a:pt x="1139093" y="51602"/>
                    <a:pt x="1143769" y="59551"/>
                    <a:pt x="1142366" y="69838"/>
                  </a:cubicBezTo>
                  <a:cubicBezTo>
                    <a:pt x="1141431" y="76384"/>
                    <a:pt x="1138158" y="81996"/>
                    <a:pt x="1131612" y="83866"/>
                  </a:cubicBezTo>
                  <a:cubicBezTo>
                    <a:pt x="1122727" y="86671"/>
                    <a:pt x="1120858" y="79190"/>
                    <a:pt x="1118987" y="73579"/>
                  </a:cubicBezTo>
                  <a:cubicBezTo>
                    <a:pt x="1101219" y="17001"/>
                    <a:pt x="1046043" y="9987"/>
                    <a:pt x="1002558" y="16533"/>
                  </a:cubicBezTo>
                  <a:cubicBezTo>
                    <a:pt x="937095" y="25885"/>
                    <a:pt x="887999" y="62357"/>
                    <a:pt x="847786" y="112856"/>
                  </a:cubicBezTo>
                  <a:cubicBezTo>
                    <a:pt x="801027" y="170837"/>
                    <a:pt x="765958" y="235832"/>
                    <a:pt x="730421" y="301762"/>
                  </a:cubicBezTo>
                  <a:cubicBezTo>
                    <a:pt x="743046" y="292878"/>
                    <a:pt x="755671" y="284461"/>
                    <a:pt x="770166" y="279785"/>
                  </a:cubicBezTo>
                  <a:cubicBezTo>
                    <a:pt x="780921" y="276044"/>
                    <a:pt x="791208" y="273239"/>
                    <a:pt x="801027" y="282123"/>
                  </a:cubicBezTo>
                  <a:cubicBezTo>
                    <a:pt x="810379" y="291475"/>
                    <a:pt x="812249" y="302697"/>
                    <a:pt x="808509" y="314387"/>
                  </a:cubicBezTo>
                  <a:cubicBezTo>
                    <a:pt x="804300" y="327479"/>
                    <a:pt x="798689" y="340571"/>
                    <a:pt x="792143" y="352729"/>
                  </a:cubicBezTo>
                  <a:cubicBezTo>
                    <a:pt x="780921" y="374238"/>
                    <a:pt x="768764" y="394812"/>
                    <a:pt x="757074" y="416321"/>
                  </a:cubicBezTo>
                  <a:cubicBezTo>
                    <a:pt x="754269" y="421464"/>
                    <a:pt x="748190" y="428010"/>
                    <a:pt x="753333" y="433154"/>
                  </a:cubicBezTo>
                  <a:cubicBezTo>
                    <a:pt x="759879" y="439700"/>
                    <a:pt x="766426" y="431751"/>
                    <a:pt x="771569" y="428478"/>
                  </a:cubicBezTo>
                  <a:cubicBezTo>
                    <a:pt x="806638" y="405566"/>
                    <a:pt x="829083" y="371900"/>
                    <a:pt x="849189" y="336363"/>
                  </a:cubicBezTo>
                  <a:cubicBezTo>
                    <a:pt x="859008" y="319063"/>
                    <a:pt x="873971" y="302229"/>
                    <a:pt x="863216" y="278382"/>
                  </a:cubicBezTo>
                  <a:cubicBezTo>
                    <a:pt x="859476" y="269498"/>
                    <a:pt x="866957" y="258744"/>
                    <a:pt x="874438" y="251262"/>
                  </a:cubicBezTo>
                  <a:cubicBezTo>
                    <a:pt x="881452" y="244248"/>
                    <a:pt x="889869" y="233026"/>
                    <a:pt x="899688" y="238170"/>
                  </a:cubicBezTo>
                  <a:cubicBezTo>
                    <a:pt x="910911" y="244248"/>
                    <a:pt x="902026" y="256873"/>
                    <a:pt x="898285" y="264822"/>
                  </a:cubicBezTo>
                  <a:cubicBezTo>
                    <a:pt x="887531" y="285396"/>
                    <a:pt x="889402" y="298956"/>
                    <a:pt x="910443" y="312984"/>
                  </a:cubicBezTo>
                  <a:cubicBezTo>
                    <a:pt x="936160" y="330285"/>
                    <a:pt x="938498" y="349923"/>
                    <a:pt x="926341" y="378446"/>
                  </a:cubicBezTo>
                  <a:cubicBezTo>
                    <a:pt x="917924" y="397150"/>
                    <a:pt x="902961" y="413048"/>
                    <a:pt x="897350" y="436895"/>
                  </a:cubicBezTo>
                  <a:cubicBezTo>
                    <a:pt x="921665" y="426608"/>
                    <a:pt x="937095" y="411177"/>
                    <a:pt x="948318" y="391071"/>
                  </a:cubicBezTo>
                  <a:cubicBezTo>
                    <a:pt x="965151" y="359743"/>
                    <a:pt x="982451" y="327947"/>
                    <a:pt x="999752" y="296618"/>
                  </a:cubicBezTo>
                  <a:cubicBezTo>
                    <a:pt x="1005363" y="286331"/>
                    <a:pt x="1010974" y="274174"/>
                    <a:pt x="1025937" y="282123"/>
                  </a:cubicBezTo>
                  <a:cubicBezTo>
                    <a:pt x="1040432" y="289604"/>
                    <a:pt x="1042770" y="302229"/>
                    <a:pt x="1035756" y="315789"/>
                  </a:cubicBezTo>
                  <a:cubicBezTo>
                    <a:pt x="1020326" y="345715"/>
                    <a:pt x="1003493" y="374705"/>
                    <a:pt x="988062" y="404163"/>
                  </a:cubicBezTo>
                  <a:cubicBezTo>
                    <a:pt x="983387" y="413048"/>
                    <a:pt x="970294" y="425205"/>
                    <a:pt x="979178" y="432219"/>
                  </a:cubicBezTo>
                  <a:cubicBezTo>
                    <a:pt x="988530" y="439700"/>
                    <a:pt x="999285" y="425205"/>
                    <a:pt x="1008636" y="419126"/>
                  </a:cubicBezTo>
                  <a:cubicBezTo>
                    <a:pt x="1018923" y="412580"/>
                    <a:pt x="1024067" y="402761"/>
                    <a:pt x="1025937" y="390136"/>
                  </a:cubicBezTo>
                  <a:cubicBezTo>
                    <a:pt x="1028275" y="371432"/>
                    <a:pt x="1038562" y="356937"/>
                    <a:pt x="1056330" y="348988"/>
                  </a:cubicBezTo>
                  <a:cubicBezTo>
                    <a:pt x="1061941" y="346650"/>
                    <a:pt x="1068955" y="343377"/>
                    <a:pt x="1073631" y="348988"/>
                  </a:cubicBezTo>
                  <a:cubicBezTo>
                    <a:pt x="1077839" y="354132"/>
                    <a:pt x="1073163" y="359275"/>
                    <a:pt x="1069890" y="363483"/>
                  </a:cubicBezTo>
                  <a:cubicBezTo>
                    <a:pt x="1063812" y="372367"/>
                    <a:pt x="1057733" y="381719"/>
                    <a:pt x="1050719" y="390136"/>
                  </a:cubicBezTo>
                  <a:cubicBezTo>
                    <a:pt x="1041368" y="401358"/>
                    <a:pt x="1032951" y="412580"/>
                    <a:pt x="1046043" y="426608"/>
                  </a:cubicBezTo>
                  <a:cubicBezTo>
                    <a:pt x="1059136" y="440635"/>
                    <a:pt x="1074566" y="445311"/>
                    <a:pt x="1092334" y="438297"/>
                  </a:cubicBezTo>
                  <a:cubicBezTo>
                    <a:pt x="1108232" y="431751"/>
                    <a:pt x="1114779" y="419126"/>
                    <a:pt x="1112441" y="402761"/>
                  </a:cubicBezTo>
                  <a:cubicBezTo>
                    <a:pt x="1111038" y="394344"/>
                    <a:pt x="1108232" y="386395"/>
                    <a:pt x="1105427" y="377978"/>
                  </a:cubicBezTo>
                  <a:cubicBezTo>
                    <a:pt x="1101686" y="366756"/>
                    <a:pt x="1096543" y="356470"/>
                    <a:pt x="1093270" y="345247"/>
                  </a:cubicBezTo>
                  <a:cubicBezTo>
                    <a:pt x="1085788" y="319530"/>
                    <a:pt x="1092334" y="298489"/>
                    <a:pt x="1111506" y="284929"/>
                  </a:cubicBezTo>
                  <a:cubicBezTo>
                    <a:pt x="1131612" y="270901"/>
                    <a:pt x="1162940" y="270901"/>
                    <a:pt x="1182111" y="284929"/>
                  </a:cubicBezTo>
                  <a:cubicBezTo>
                    <a:pt x="1193334" y="293345"/>
                    <a:pt x="1197541" y="304100"/>
                    <a:pt x="1195204" y="317660"/>
                  </a:cubicBezTo>
                  <a:cubicBezTo>
                    <a:pt x="1192866" y="330285"/>
                    <a:pt x="1184449" y="338233"/>
                    <a:pt x="1172760" y="341974"/>
                  </a:cubicBezTo>
                  <a:cubicBezTo>
                    <a:pt x="1162005" y="345247"/>
                    <a:pt x="1152186" y="343377"/>
                    <a:pt x="1146575" y="332623"/>
                  </a:cubicBezTo>
                  <a:cubicBezTo>
                    <a:pt x="1140496" y="321400"/>
                    <a:pt x="1147977" y="313919"/>
                    <a:pt x="1155459" y="306438"/>
                  </a:cubicBezTo>
                  <a:cubicBezTo>
                    <a:pt x="1160134" y="301762"/>
                    <a:pt x="1175565" y="304567"/>
                    <a:pt x="1169486" y="293345"/>
                  </a:cubicBezTo>
                  <a:cubicBezTo>
                    <a:pt x="1163875" y="282591"/>
                    <a:pt x="1150783" y="283526"/>
                    <a:pt x="1140029" y="288669"/>
                  </a:cubicBezTo>
                  <a:cubicBezTo>
                    <a:pt x="1127871" y="294748"/>
                    <a:pt x="1124130" y="305502"/>
                    <a:pt x="1128806" y="318127"/>
                  </a:cubicBezTo>
                  <a:cubicBezTo>
                    <a:pt x="1134885" y="335896"/>
                    <a:pt x="1142366" y="353196"/>
                    <a:pt x="1148445" y="370497"/>
                  </a:cubicBezTo>
                  <a:cubicBezTo>
                    <a:pt x="1161537" y="405566"/>
                    <a:pt x="1155927" y="426608"/>
                    <a:pt x="1129274" y="443908"/>
                  </a:cubicBezTo>
                  <a:cubicBezTo>
                    <a:pt x="1099816" y="463079"/>
                    <a:pt x="1062877" y="461677"/>
                    <a:pt x="1041368" y="437362"/>
                  </a:cubicBezTo>
                  <a:cubicBezTo>
                    <a:pt x="1028275" y="422399"/>
                    <a:pt x="1019858" y="421932"/>
                    <a:pt x="1006299" y="434557"/>
                  </a:cubicBezTo>
                  <a:cubicBezTo>
                    <a:pt x="1000220" y="440168"/>
                    <a:pt x="992271" y="444376"/>
                    <a:pt x="984789" y="448117"/>
                  </a:cubicBezTo>
                  <a:cubicBezTo>
                    <a:pt x="957202" y="462144"/>
                    <a:pt x="946915" y="458404"/>
                    <a:pt x="933354" y="430816"/>
                  </a:cubicBezTo>
                  <a:cubicBezTo>
                    <a:pt x="921665" y="437830"/>
                    <a:pt x="909975" y="445779"/>
                    <a:pt x="897818" y="452325"/>
                  </a:cubicBezTo>
                  <a:cubicBezTo>
                    <a:pt x="887999" y="457468"/>
                    <a:pt x="876776" y="459339"/>
                    <a:pt x="867425" y="450455"/>
                  </a:cubicBezTo>
                  <a:cubicBezTo>
                    <a:pt x="859008" y="442038"/>
                    <a:pt x="857138" y="431751"/>
                    <a:pt x="859943" y="420061"/>
                  </a:cubicBezTo>
                  <a:cubicBezTo>
                    <a:pt x="865087" y="399487"/>
                    <a:pt x="876309" y="381719"/>
                    <a:pt x="887064" y="363483"/>
                  </a:cubicBezTo>
                  <a:cubicBezTo>
                    <a:pt x="892674" y="353196"/>
                    <a:pt x="899221" y="343377"/>
                    <a:pt x="899221" y="331220"/>
                  </a:cubicBezTo>
                  <a:cubicBezTo>
                    <a:pt x="899221" y="321868"/>
                    <a:pt x="895947" y="313451"/>
                    <a:pt x="886596" y="311113"/>
                  </a:cubicBezTo>
                  <a:cubicBezTo>
                    <a:pt x="877712" y="308776"/>
                    <a:pt x="875374" y="317660"/>
                    <a:pt x="872101" y="323271"/>
                  </a:cubicBezTo>
                  <a:cubicBezTo>
                    <a:pt x="850592" y="359743"/>
                    <a:pt x="827212" y="394344"/>
                    <a:pt x="796352" y="423802"/>
                  </a:cubicBezTo>
                  <a:cubicBezTo>
                    <a:pt x="781856" y="437362"/>
                    <a:pt x="765958" y="448584"/>
                    <a:pt x="747255" y="454663"/>
                  </a:cubicBezTo>
                  <a:cubicBezTo>
                    <a:pt x="725746" y="461677"/>
                    <a:pt x="711718" y="450922"/>
                    <a:pt x="712186" y="428478"/>
                  </a:cubicBezTo>
                  <a:cubicBezTo>
                    <a:pt x="712653" y="410710"/>
                    <a:pt x="720134" y="395279"/>
                    <a:pt x="728551" y="380316"/>
                  </a:cubicBezTo>
                  <a:cubicBezTo>
                    <a:pt x="741176" y="357872"/>
                    <a:pt x="753801" y="335428"/>
                    <a:pt x="765958" y="312984"/>
                  </a:cubicBezTo>
                  <a:cubicBezTo>
                    <a:pt x="768296" y="308776"/>
                    <a:pt x="773440" y="303164"/>
                    <a:pt x="768296" y="298021"/>
                  </a:cubicBezTo>
                  <a:cubicBezTo>
                    <a:pt x="763153" y="293345"/>
                    <a:pt x="758009" y="298021"/>
                    <a:pt x="753333" y="300826"/>
                  </a:cubicBezTo>
                  <a:cubicBezTo>
                    <a:pt x="729019" y="316257"/>
                    <a:pt x="709848" y="336363"/>
                    <a:pt x="696288" y="361145"/>
                  </a:cubicBezTo>
                  <a:cubicBezTo>
                    <a:pt x="682260" y="386395"/>
                    <a:pt x="668232" y="411645"/>
                    <a:pt x="653737" y="436427"/>
                  </a:cubicBezTo>
                  <a:cubicBezTo>
                    <a:pt x="641580" y="457001"/>
                    <a:pt x="630358" y="458871"/>
                    <a:pt x="617733" y="439232"/>
                  </a:cubicBezTo>
                  <a:cubicBezTo>
                    <a:pt x="610251" y="427543"/>
                    <a:pt x="606043" y="431284"/>
                    <a:pt x="599029" y="437830"/>
                  </a:cubicBezTo>
                  <a:cubicBezTo>
                    <a:pt x="557414" y="474302"/>
                    <a:pt x="510655" y="500954"/>
                    <a:pt x="455480" y="511709"/>
                  </a:cubicBezTo>
                  <a:cubicBezTo>
                    <a:pt x="381133" y="526204"/>
                    <a:pt x="321282" y="476172"/>
                    <a:pt x="323620" y="400423"/>
                  </a:cubicBezTo>
                  <a:cubicBezTo>
                    <a:pt x="324555" y="366756"/>
                    <a:pt x="337180" y="336363"/>
                    <a:pt x="353078" y="307840"/>
                  </a:cubicBezTo>
                  <a:cubicBezTo>
                    <a:pt x="386744" y="247054"/>
                    <a:pt x="433503" y="197490"/>
                    <a:pt x="490549" y="157277"/>
                  </a:cubicBezTo>
                  <a:cubicBezTo>
                    <a:pt x="495225" y="154004"/>
                    <a:pt x="504109" y="153069"/>
                    <a:pt x="501771" y="144652"/>
                  </a:cubicBezTo>
                  <a:cubicBezTo>
                    <a:pt x="500368" y="139041"/>
                    <a:pt x="492419" y="139976"/>
                    <a:pt x="487744" y="138574"/>
                  </a:cubicBezTo>
                  <a:cubicBezTo>
                    <a:pt x="397967" y="117532"/>
                    <a:pt x="307255" y="106310"/>
                    <a:pt x="218881" y="141379"/>
                  </a:cubicBezTo>
                  <a:cubicBezTo>
                    <a:pt x="130039" y="176448"/>
                    <a:pt x="69720" y="239105"/>
                    <a:pt x="51952" y="336363"/>
                  </a:cubicBezTo>
                  <a:cubicBezTo>
                    <a:pt x="47743" y="358807"/>
                    <a:pt x="48211" y="381252"/>
                    <a:pt x="55692" y="403228"/>
                  </a:cubicBezTo>
                  <a:cubicBezTo>
                    <a:pt x="58498" y="416321"/>
                    <a:pt x="65044" y="428478"/>
                    <a:pt x="83280" y="436427"/>
                  </a:cubicBezTo>
                  <a:close/>
                  <a:moveTo>
                    <a:pt x="123025" y="401825"/>
                  </a:moveTo>
                  <a:cubicBezTo>
                    <a:pt x="122090" y="441570"/>
                    <a:pt x="124895" y="444844"/>
                    <a:pt x="152483" y="435024"/>
                  </a:cubicBezTo>
                  <a:cubicBezTo>
                    <a:pt x="238052" y="405099"/>
                    <a:pt x="284343" y="340104"/>
                    <a:pt x="307722" y="256406"/>
                  </a:cubicBezTo>
                  <a:cubicBezTo>
                    <a:pt x="314268" y="233026"/>
                    <a:pt x="316606" y="207777"/>
                    <a:pt x="293695" y="192814"/>
                  </a:cubicBezTo>
                  <a:cubicBezTo>
                    <a:pt x="271250" y="178319"/>
                    <a:pt x="249741" y="192814"/>
                    <a:pt x="231973" y="206374"/>
                  </a:cubicBezTo>
                  <a:cubicBezTo>
                    <a:pt x="164173" y="257808"/>
                    <a:pt x="131442" y="328882"/>
                    <a:pt x="123025" y="401825"/>
                  </a:cubicBezTo>
                  <a:close/>
                </a:path>
              </a:pathLst>
            </a:custGeom>
            <a:solidFill>
              <a:srgbClr val="1672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41" name="Google Shape;641;p37"/>
            <p:cNvSpPr/>
            <p:nvPr/>
          </p:nvSpPr>
          <p:spPr>
            <a:xfrm>
              <a:off x="2650809" y="6044721"/>
              <a:ext cx="746856" cy="458162"/>
            </a:xfrm>
            <a:custGeom>
              <a:rect b="b" l="l" r="r" t="t"/>
              <a:pathLst>
                <a:path extrusionOk="0" h="458162" w="746856">
                  <a:moveTo>
                    <a:pt x="481941" y="431370"/>
                  </a:moveTo>
                  <a:cubicBezTo>
                    <a:pt x="424895" y="470648"/>
                    <a:pt x="405724" y="467375"/>
                    <a:pt x="391697" y="417343"/>
                  </a:cubicBezTo>
                  <a:cubicBezTo>
                    <a:pt x="375331" y="429967"/>
                    <a:pt x="360836" y="443995"/>
                    <a:pt x="342133" y="451477"/>
                  </a:cubicBezTo>
                  <a:cubicBezTo>
                    <a:pt x="330443" y="456152"/>
                    <a:pt x="318286" y="461764"/>
                    <a:pt x="307063" y="451944"/>
                  </a:cubicBezTo>
                  <a:cubicBezTo>
                    <a:pt x="295374" y="442125"/>
                    <a:pt x="296309" y="428565"/>
                    <a:pt x="300050" y="415005"/>
                  </a:cubicBezTo>
                  <a:cubicBezTo>
                    <a:pt x="306128" y="393963"/>
                    <a:pt x="318286" y="375727"/>
                    <a:pt x="328572" y="356089"/>
                  </a:cubicBezTo>
                  <a:cubicBezTo>
                    <a:pt x="336522" y="341126"/>
                    <a:pt x="344938" y="326163"/>
                    <a:pt x="352887" y="310733"/>
                  </a:cubicBezTo>
                  <a:cubicBezTo>
                    <a:pt x="354757" y="306992"/>
                    <a:pt x="358498" y="301849"/>
                    <a:pt x="353822" y="298108"/>
                  </a:cubicBezTo>
                  <a:cubicBezTo>
                    <a:pt x="349614" y="294367"/>
                    <a:pt x="344938" y="298108"/>
                    <a:pt x="341198" y="300446"/>
                  </a:cubicBezTo>
                  <a:cubicBezTo>
                    <a:pt x="315948" y="316811"/>
                    <a:pt x="295374" y="337853"/>
                    <a:pt x="280411" y="364038"/>
                  </a:cubicBezTo>
                  <a:cubicBezTo>
                    <a:pt x="267786" y="386482"/>
                    <a:pt x="256096" y="409394"/>
                    <a:pt x="243472" y="431838"/>
                  </a:cubicBezTo>
                  <a:cubicBezTo>
                    <a:pt x="237393" y="442125"/>
                    <a:pt x="230846" y="457088"/>
                    <a:pt x="215884" y="450074"/>
                  </a:cubicBezTo>
                  <a:cubicBezTo>
                    <a:pt x="199986" y="443060"/>
                    <a:pt x="200921" y="426694"/>
                    <a:pt x="207000" y="413602"/>
                  </a:cubicBezTo>
                  <a:cubicBezTo>
                    <a:pt x="217754" y="390223"/>
                    <a:pt x="230846" y="368246"/>
                    <a:pt x="243004" y="345334"/>
                  </a:cubicBezTo>
                  <a:cubicBezTo>
                    <a:pt x="251420" y="329904"/>
                    <a:pt x="259370" y="314473"/>
                    <a:pt x="264513" y="297173"/>
                  </a:cubicBezTo>
                  <a:cubicBezTo>
                    <a:pt x="231782" y="306524"/>
                    <a:pt x="211208" y="328969"/>
                    <a:pt x="194375" y="355153"/>
                  </a:cubicBezTo>
                  <a:cubicBezTo>
                    <a:pt x="178944" y="379468"/>
                    <a:pt x="165852" y="405185"/>
                    <a:pt x="151356" y="429967"/>
                  </a:cubicBezTo>
                  <a:cubicBezTo>
                    <a:pt x="134523" y="458958"/>
                    <a:pt x="126575" y="459426"/>
                    <a:pt x="110209" y="430903"/>
                  </a:cubicBezTo>
                  <a:cubicBezTo>
                    <a:pt x="104598" y="421083"/>
                    <a:pt x="100390" y="426694"/>
                    <a:pt x="95714" y="429967"/>
                  </a:cubicBezTo>
                  <a:cubicBezTo>
                    <a:pt x="82621" y="439787"/>
                    <a:pt x="68126" y="447736"/>
                    <a:pt x="52696" y="452879"/>
                  </a:cubicBezTo>
                  <a:cubicBezTo>
                    <a:pt x="38200" y="457555"/>
                    <a:pt x="23238" y="459426"/>
                    <a:pt x="10613" y="447736"/>
                  </a:cubicBezTo>
                  <a:cubicBezTo>
                    <a:pt x="-2012" y="436046"/>
                    <a:pt x="-1544" y="421083"/>
                    <a:pt x="2664" y="406588"/>
                  </a:cubicBezTo>
                  <a:cubicBezTo>
                    <a:pt x="11548" y="374792"/>
                    <a:pt x="29316" y="347205"/>
                    <a:pt x="45214" y="318214"/>
                  </a:cubicBezTo>
                  <a:cubicBezTo>
                    <a:pt x="58307" y="294367"/>
                    <a:pt x="58307" y="294835"/>
                    <a:pt x="35863" y="285015"/>
                  </a:cubicBezTo>
                  <a:cubicBezTo>
                    <a:pt x="36330" y="283613"/>
                    <a:pt x="36797" y="280807"/>
                    <a:pt x="37266" y="280807"/>
                  </a:cubicBezTo>
                  <a:cubicBezTo>
                    <a:pt x="67191" y="281742"/>
                    <a:pt x="77945" y="259766"/>
                    <a:pt x="91038" y="238257"/>
                  </a:cubicBezTo>
                  <a:cubicBezTo>
                    <a:pt x="138264" y="161105"/>
                    <a:pt x="191569" y="89096"/>
                    <a:pt x="270124" y="41402"/>
                  </a:cubicBezTo>
                  <a:cubicBezTo>
                    <a:pt x="320624" y="11009"/>
                    <a:pt x="375331" y="-6292"/>
                    <a:pt x="434715" y="2125"/>
                  </a:cubicBezTo>
                  <a:cubicBezTo>
                    <a:pt x="465108" y="6333"/>
                    <a:pt x="490358" y="21764"/>
                    <a:pt x="509061" y="46078"/>
                  </a:cubicBezTo>
                  <a:cubicBezTo>
                    <a:pt x="515140" y="54495"/>
                    <a:pt x="519816" y="63379"/>
                    <a:pt x="514205" y="74133"/>
                  </a:cubicBezTo>
                  <a:cubicBezTo>
                    <a:pt x="511867" y="78342"/>
                    <a:pt x="508594" y="82082"/>
                    <a:pt x="503918" y="82550"/>
                  </a:cubicBezTo>
                  <a:cubicBezTo>
                    <a:pt x="497839" y="83018"/>
                    <a:pt x="495502" y="78342"/>
                    <a:pt x="494566" y="74133"/>
                  </a:cubicBezTo>
                  <a:cubicBezTo>
                    <a:pt x="476798" y="13347"/>
                    <a:pt x="414141" y="7268"/>
                    <a:pt x="365512" y="16620"/>
                  </a:cubicBezTo>
                  <a:cubicBezTo>
                    <a:pt x="302388" y="28310"/>
                    <a:pt x="257967" y="66652"/>
                    <a:pt x="219157" y="114346"/>
                  </a:cubicBezTo>
                  <a:cubicBezTo>
                    <a:pt x="182685" y="159234"/>
                    <a:pt x="154630" y="209734"/>
                    <a:pt x="125639" y="259298"/>
                  </a:cubicBezTo>
                  <a:cubicBezTo>
                    <a:pt x="118625" y="270988"/>
                    <a:pt x="118158" y="278002"/>
                    <a:pt x="134991" y="277066"/>
                  </a:cubicBezTo>
                  <a:cubicBezTo>
                    <a:pt x="142005" y="277066"/>
                    <a:pt x="150422" y="273793"/>
                    <a:pt x="157435" y="283145"/>
                  </a:cubicBezTo>
                  <a:cubicBezTo>
                    <a:pt x="148084" y="292029"/>
                    <a:pt x="136861" y="288289"/>
                    <a:pt x="127042" y="288756"/>
                  </a:cubicBezTo>
                  <a:cubicBezTo>
                    <a:pt x="117223" y="289224"/>
                    <a:pt x="108339" y="289224"/>
                    <a:pt x="103195" y="299511"/>
                  </a:cubicBezTo>
                  <a:cubicBezTo>
                    <a:pt x="83556" y="336450"/>
                    <a:pt x="62983" y="373390"/>
                    <a:pt x="43811" y="410797"/>
                  </a:cubicBezTo>
                  <a:cubicBezTo>
                    <a:pt x="40538" y="417343"/>
                    <a:pt x="34460" y="425759"/>
                    <a:pt x="41006" y="432305"/>
                  </a:cubicBezTo>
                  <a:cubicBezTo>
                    <a:pt x="48020" y="439787"/>
                    <a:pt x="56904" y="435111"/>
                    <a:pt x="64853" y="431838"/>
                  </a:cubicBezTo>
                  <a:cubicBezTo>
                    <a:pt x="98052" y="418278"/>
                    <a:pt x="121431" y="393496"/>
                    <a:pt x="139199" y="363570"/>
                  </a:cubicBezTo>
                  <a:cubicBezTo>
                    <a:pt x="151825" y="342061"/>
                    <a:pt x="163046" y="320084"/>
                    <a:pt x="175671" y="298108"/>
                  </a:cubicBezTo>
                  <a:cubicBezTo>
                    <a:pt x="180815" y="288756"/>
                    <a:pt x="186426" y="277534"/>
                    <a:pt x="199518" y="278469"/>
                  </a:cubicBezTo>
                  <a:cubicBezTo>
                    <a:pt x="213546" y="279404"/>
                    <a:pt x="213546" y="292964"/>
                    <a:pt x="217287" y="304654"/>
                  </a:cubicBezTo>
                  <a:cubicBezTo>
                    <a:pt x="230379" y="296238"/>
                    <a:pt x="243004" y="287353"/>
                    <a:pt x="256564" y="280339"/>
                  </a:cubicBezTo>
                  <a:cubicBezTo>
                    <a:pt x="286957" y="265377"/>
                    <a:pt x="300985" y="272858"/>
                    <a:pt x="306128" y="309330"/>
                  </a:cubicBezTo>
                  <a:cubicBezTo>
                    <a:pt x="322026" y="298108"/>
                    <a:pt x="336054" y="285483"/>
                    <a:pt x="352887" y="278002"/>
                  </a:cubicBezTo>
                  <a:cubicBezTo>
                    <a:pt x="364577" y="272858"/>
                    <a:pt x="376734" y="268650"/>
                    <a:pt x="387956" y="278937"/>
                  </a:cubicBezTo>
                  <a:cubicBezTo>
                    <a:pt x="398243" y="288289"/>
                    <a:pt x="398711" y="300913"/>
                    <a:pt x="394970" y="313538"/>
                  </a:cubicBezTo>
                  <a:cubicBezTo>
                    <a:pt x="384683" y="347672"/>
                    <a:pt x="363174" y="375727"/>
                    <a:pt x="347743" y="407056"/>
                  </a:cubicBezTo>
                  <a:cubicBezTo>
                    <a:pt x="344003" y="415005"/>
                    <a:pt x="332781" y="424357"/>
                    <a:pt x="341198" y="431370"/>
                  </a:cubicBezTo>
                  <a:cubicBezTo>
                    <a:pt x="348211" y="437449"/>
                    <a:pt x="358031" y="426227"/>
                    <a:pt x="365044" y="421083"/>
                  </a:cubicBezTo>
                  <a:cubicBezTo>
                    <a:pt x="382812" y="407991"/>
                    <a:pt x="396840" y="392560"/>
                    <a:pt x="407127" y="371987"/>
                  </a:cubicBezTo>
                  <a:cubicBezTo>
                    <a:pt x="426766" y="333645"/>
                    <a:pt x="452016" y="298575"/>
                    <a:pt x="492228" y="278469"/>
                  </a:cubicBezTo>
                  <a:cubicBezTo>
                    <a:pt x="511867" y="268650"/>
                    <a:pt x="531506" y="265377"/>
                    <a:pt x="545066" y="288756"/>
                  </a:cubicBezTo>
                  <a:cubicBezTo>
                    <a:pt x="551144" y="299511"/>
                    <a:pt x="555820" y="292029"/>
                    <a:pt x="561431" y="289224"/>
                  </a:cubicBezTo>
                  <a:cubicBezTo>
                    <a:pt x="572653" y="283613"/>
                    <a:pt x="586213" y="268182"/>
                    <a:pt x="596500" y="278002"/>
                  </a:cubicBezTo>
                  <a:cubicBezTo>
                    <a:pt x="609125" y="289691"/>
                    <a:pt x="592292" y="303251"/>
                    <a:pt x="586213" y="314473"/>
                  </a:cubicBezTo>
                  <a:cubicBezTo>
                    <a:pt x="568445" y="348140"/>
                    <a:pt x="549274" y="381338"/>
                    <a:pt x="531038" y="415005"/>
                  </a:cubicBezTo>
                  <a:cubicBezTo>
                    <a:pt x="528233" y="420148"/>
                    <a:pt x="521686" y="426227"/>
                    <a:pt x="527765" y="431838"/>
                  </a:cubicBezTo>
                  <a:cubicBezTo>
                    <a:pt x="533376" y="436981"/>
                    <a:pt x="539454" y="430903"/>
                    <a:pt x="544598" y="427630"/>
                  </a:cubicBezTo>
                  <a:cubicBezTo>
                    <a:pt x="560028" y="417810"/>
                    <a:pt x="573588" y="407523"/>
                    <a:pt x="575926" y="386950"/>
                  </a:cubicBezTo>
                  <a:cubicBezTo>
                    <a:pt x="578732" y="366376"/>
                    <a:pt x="591357" y="351413"/>
                    <a:pt x="611930" y="345334"/>
                  </a:cubicBezTo>
                  <a:cubicBezTo>
                    <a:pt x="616606" y="343931"/>
                    <a:pt x="621282" y="343464"/>
                    <a:pt x="624556" y="348140"/>
                  </a:cubicBezTo>
                  <a:cubicBezTo>
                    <a:pt x="626894" y="351880"/>
                    <a:pt x="624556" y="355621"/>
                    <a:pt x="622218" y="358894"/>
                  </a:cubicBezTo>
                  <a:cubicBezTo>
                    <a:pt x="613801" y="371052"/>
                    <a:pt x="605852" y="383676"/>
                    <a:pt x="596033" y="394898"/>
                  </a:cubicBezTo>
                  <a:cubicBezTo>
                    <a:pt x="584811" y="407523"/>
                    <a:pt x="588551" y="417810"/>
                    <a:pt x="597903" y="427630"/>
                  </a:cubicBezTo>
                  <a:cubicBezTo>
                    <a:pt x="611463" y="441657"/>
                    <a:pt x="627361" y="443995"/>
                    <a:pt x="645130" y="436046"/>
                  </a:cubicBezTo>
                  <a:cubicBezTo>
                    <a:pt x="662430" y="428097"/>
                    <a:pt x="665703" y="412667"/>
                    <a:pt x="661495" y="396769"/>
                  </a:cubicBezTo>
                  <a:cubicBezTo>
                    <a:pt x="656819" y="379468"/>
                    <a:pt x="648870" y="363103"/>
                    <a:pt x="643259" y="346269"/>
                  </a:cubicBezTo>
                  <a:cubicBezTo>
                    <a:pt x="634842" y="321020"/>
                    <a:pt x="640921" y="299511"/>
                    <a:pt x="659157" y="285015"/>
                  </a:cubicBezTo>
                  <a:cubicBezTo>
                    <a:pt x="677393" y="270988"/>
                    <a:pt x="707786" y="269117"/>
                    <a:pt x="727892" y="281275"/>
                  </a:cubicBezTo>
                  <a:cubicBezTo>
                    <a:pt x="740050" y="288756"/>
                    <a:pt x="748466" y="299043"/>
                    <a:pt x="746596" y="314006"/>
                  </a:cubicBezTo>
                  <a:cubicBezTo>
                    <a:pt x="745193" y="327566"/>
                    <a:pt x="736309" y="336450"/>
                    <a:pt x="723217" y="340658"/>
                  </a:cubicBezTo>
                  <a:cubicBezTo>
                    <a:pt x="711527" y="344399"/>
                    <a:pt x="700772" y="342529"/>
                    <a:pt x="695161" y="330839"/>
                  </a:cubicBezTo>
                  <a:cubicBezTo>
                    <a:pt x="689550" y="319149"/>
                    <a:pt x="697032" y="312135"/>
                    <a:pt x="705448" y="305589"/>
                  </a:cubicBezTo>
                  <a:cubicBezTo>
                    <a:pt x="710124" y="301849"/>
                    <a:pt x="722749" y="304186"/>
                    <a:pt x="718541" y="293432"/>
                  </a:cubicBezTo>
                  <a:cubicBezTo>
                    <a:pt x="714800" y="285015"/>
                    <a:pt x="704513" y="284080"/>
                    <a:pt x="695629" y="286418"/>
                  </a:cubicBezTo>
                  <a:cubicBezTo>
                    <a:pt x="680199" y="290159"/>
                    <a:pt x="674587" y="300913"/>
                    <a:pt x="677393" y="316344"/>
                  </a:cubicBezTo>
                  <a:cubicBezTo>
                    <a:pt x="680666" y="335982"/>
                    <a:pt x="691888" y="352348"/>
                    <a:pt x="698434" y="370584"/>
                  </a:cubicBezTo>
                  <a:cubicBezTo>
                    <a:pt x="711059" y="407056"/>
                    <a:pt x="704513" y="429500"/>
                    <a:pt x="674587" y="446801"/>
                  </a:cubicBezTo>
                  <a:cubicBezTo>
                    <a:pt x="644194" y="464569"/>
                    <a:pt x="605385" y="459426"/>
                    <a:pt x="586213" y="431838"/>
                  </a:cubicBezTo>
                  <a:cubicBezTo>
                    <a:pt x="576861" y="418278"/>
                    <a:pt x="571718" y="420616"/>
                    <a:pt x="561899" y="429500"/>
                  </a:cubicBezTo>
                  <a:cubicBezTo>
                    <a:pt x="553950" y="436981"/>
                    <a:pt x="544598" y="443060"/>
                    <a:pt x="534778" y="447736"/>
                  </a:cubicBezTo>
                  <a:cubicBezTo>
                    <a:pt x="507659" y="463634"/>
                    <a:pt x="495969" y="459893"/>
                    <a:pt x="481941" y="431370"/>
                  </a:cubicBezTo>
                  <a:close/>
                  <a:moveTo>
                    <a:pt x="437053" y="418745"/>
                  </a:moveTo>
                  <a:cubicBezTo>
                    <a:pt x="436118" y="427630"/>
                    <a:pt x="434715" y="433708"/>
                    <a:pt x="441261" y="436514"/>
                  </a:cubicBezTo>
                  <a:cubicBezTo>
                    <a:pt x="449678" y="440254"/>
                    <a:pt x="456691" y="435111"/>
                    <a:pt x="462302" y="429500"/>
                  </a:cubicBezTo>
                  <a:cubicBezTo>
                    <a:pt x="495969" y="396769"/>
                    <a:pt x="519348" y="357959"/>
                    <a:pt x="533376" y="313071"/>
                  </a:cubicBezTo>
                  <a:cubicBezTo>
                    <a:pt x="535246" y="307460"/>
                    <a:pt x="538052" y="300446"/>
                    <a:pt x="530103" y="296705"/>
                  </a:cubicBezTo>
                  <a:cubicBezTo>
                    <a:pt x="523557" y="293432"/>
                    <a:pt x="517478" y="297173"/>
                    <a:pt x="512802" y="300913"/>
                  </a:cubicBezTo>
                  <a:cubicBezTo>
                    <a:pt x="473992" y="333645"/>
                    <a:pt x="451081" y="375260"/>
                    <a:pt x="437053" y="418745"/>
                  </a:cubicBezTo>
                  <a:close/>
                </a:path>
              </a:pathLst>
            </a:custGeom>
            <a:solidFill>
              <a:srgbClr val="1672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42" name="Google Shape;642;p37"/>
            <p:cNvSpPr/>
            <p:nvPr/>
          </p:nvSpPr>
          <p:spPr>
            <a:xfrm>
              <a:off x="2480433" y="6237122"/>
              <a:ext cx="84206" cy="83738"/>
            </a:xfrm>
            <a:custGeom>
              <a:rect b="b" l="l" r="r" t="t"/>
              <a:pathLst>
                <a:path extrusionOk="0" h="83738" w="84206">
                  <a:moveTo>
                    <a:pt x="84199" y="39777"/>
                  </a:moveTo>
                  <a:cubicBezTo>
                    <a:pt x="84666" y="60819"/>
                    <a:pt x="64092" y="83263"/>
                    <a:pt x="43518" y="83730"/>
                  </a:cubicBezTo>
                  <a:cubicBezTo>
                    <a:pt x="22009" y="84198"/>
                    <a:pt x="968" y="64559"/>
                    <a:pt x="33" y="43050"/>
                  </a:cubicBezTo>
                  <a:cubicBezTo>
                    <a:pt x="-903" y="20138"/>
                    <a:pt x="18269" y="500"/>
                    <a:pt x="42583" y="32"/>
                  </a:cubicBezTo>
                  <a:cubicBezTo>
                    <a:pt x="63157" y="-903"/>
                    <a:pt x="83731" y="18736"/>
                    <a:pt x="84199" y="39777"/>
                  </a:cubicBezTo>
                  <a:close/>
                </a:path>
              </a:pathLst>
            </a:custGeom>
            <a:solidFill>
              <a:srgbClr val="1672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8"/>
          <p:cNvSpPr txBox="1"/>
          <p:nvPr/>
        </p:nvSpPr>
        <p:spPr>
          <a:xfrm>
            <a:off x="8043917" y="5599626"/>
            <a:ext cx="3387212" cy="4924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 Professional</a:t>
            </a:r>
            <a:endParaRPr sz="3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8" name="Google Shape;648;p38"/>
          <p:cNvSpPr txBox="1"/>
          <p:nvPr/>
        </p:nvSpPr>
        <p:spPr>
          <a:xfrm>
            <a:off x="5728307" y="5537806"/>
            <a:ext cx="18226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Your Text  Here</a:t>
            </a:r>
            <a:endParaRPr b="1" sz="14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49" name="Google Shape;649;p38"/>
          <p:cNvSpPr txBox="1"/>
          <p:nvPr/>
        </p:nvSpPr>
        <p:spPr>
          <a:xfrm>
            <a:off x="5728307" y="5854506"/>
            <a:ext cx="18226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 Here</a:t>
            </a:r>
            <a:endParaRPr b="1" sz="14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50" name="Google Shape;650;p38"/>
          <p:cNvGrpSpPr/>
          <p:nvPr/>
        </p:nvGrpSpPr>
        <p:grpSpPr>
          <a:xfrm>
            <a:off x="8062506" y="2969388"/>
            <a:ext cx="3387211" cy="1745035"/>
            <a:chOff x="4822352" y="1916832"/>
            <a:chExt cx="3422056" cy="1745035"/>
          </a:xfrm>
        </p:grpSpPr>
        <p:sp>
          <p:nvSpPr>
            <p:cNvPr id="651" name="Google Shape;651;p38"/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Portfolio  Designed</a:t>
              </a:r>
              <a:endParaRPr/>
            </a:p>
          </p:txBody>
        </p:sp>
        <p:sp>
          <p:nvSpPr>
            <p:cNvPr id="652" name="Google Shape;652;p38"/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I hope and I believe that this Template will your Time, Money and Reputation.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     </a:t>
              </a:r>
              <a:endParaRPr/>
            </a:p>
          </p:txBody>
        </p:sp>
      </p:grpSp>
      <p:sp>
        <p:nvSpPr>
          <p:cNvPr id="653" name="Google Shape;653;p38"/>
          <p:cNvSpPr txBox="1"/>
          <p:nvPr/>
        </p:nvSpPr>
        <p:spPr>
          <a:xfrm>
            <a:off x="8061838" y="760508"/>
            <a:ext cx="3463412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Get a modern PowerPoint  Presentation that is beautifully designed.</a:t>
            </a:r>
            <a:endParaRPr/>
          </a:p>
        </p:txBody>
      </p:sp>
      <p:sp>
        <p:nvSpPr>
          <p:cNvPr id="654" name="Google Shape;654;p38"/>
          <p:cNvSpPr txBox="1"/>
          <p:nvPr/>
        </p:nvSpPr>
        <p:spPr>
          <a:xfrm>
            <a:off x="5403761" y="760508"/>
            <a:ext cx="2241327" cy="1631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A2B1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ALLPPT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Layout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Clean Text Slide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your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Presentation</a:t>
            </a:r>
            <a:endParaRPr sz="20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655" name="Google Shape;655;p38"/>
          <p:cNvGrpSpPr/>
          <p:nvPr/>
        </p:nvGrpSpPr>
        <p:grpSpPr>
          <a:xfrm>
            <a:off x="806586" y="819428"/>
            <a:ext cx="4221990" cy="5338727"/>
            <a:chOff x="650601" y="2716230"/>
            <a:chExt cx="3105687" cy="3927156"/>
          </a:xfrm>
        </p:grpSpPr>
        <p:sp>
          <p:nvSpPr>
            <p:cNvPr id="656" name="Google Shape;656;p38"/>
            <p:cNvSpPr/>
            <p:nvPr/>
          </p:nvSpPr>
          <p:spPr>
            <a:xfrm>
              <a:off x="808784" y="4661620"/>
              <a:ext cx="650970" cy="885319"/>
            </a:xfrm>
            <a:custGeom>
              <a:rect b="b" l="l" r="r" t="t"/>
              <a:pathLst>
                <a:path extrusionOk="0" h="885318" w="650969">
                  <a:moveTo>
                    <a:pt x="618096" y="279445"/>
                  </a:moveTo>
                  <a:lnTo>
                    <a:pt x="314744" y="882243"/>
                  </a:lnTo>
                  <a:cubicBezTo>
                    <a:pt x="178040" y="897866"/>
                    <a:pt x="75838" y="841232"/>
                    <a:pt x="4882" y="720151"/>
                  </a:cubicBezTo>
                  <a:lnTo>
                    <a:pt x="306281" y="121259"/>
                  </a:lnTo>
                  <a:cubicBezTo>
                    <a:pt x="431919" y="-111137"/>
                    <a:pt x="745035" y="37284"/>
                    <a:pt x="618096" y="279445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650601" y="5399524"/>
              <a:ext cx="403601" cy="494737"/>
            </a:xfrm>
            <a:custGeom>
              <a:rect b="b" l="l" r="r" t="t"/>
              <a:pathLst>
                <a:path extrusionOk="0" h="494737" w="403601">
                  <a:moveTo>
                    <a:pt x="392207" y="307732"/>
                  </a:moveTo>
                  <a:cubicBezTo>
                    <a:pt x="362913" y="432718"/>
                    <a:pt x="293259" y="493909"/>
                    <a:pt x="248342" y="377386"/>
                  </a:cubicBezTo>
                  <a:cubicBezTo>
                    <a:pt x="228813" y="428812"/>
                    <a:pt x="152650" y="523854"/>
                    <a:pt x="77137" y="482843"/>
                  </a:cubicBezTo>
                  <a:cubicBezTo>
                    <a:pt x="-71935" y="401472"/>
                    <a:pt x="33522" y="139131"/>
                    <a:pt x="178038" y="8286"/>
                  </a:cubicBezTo>
                  <a:cubicBezTo>
                    <a:pt x="248342" y="-15800"/>
                    <a:pt x="443633" y="88355"/>
                    <a:pt x="392207" y="30773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733384" y="5334937"/>
              <a:ext cx="429640" cy="299446"/>
            </a:xfrm>
            <a:custGeom>
              <a:rect b="b" l="l" r="r" t="t"/>
              <a:pathLst>
                <a:path extrusionOk="0" h="299446" w="429640">
                  <a:moveTo>
                    <a:pt x="96557" y="8427"/>
                  </a:moveTo>
                  <a:cubicBezTo>
                    <a:pt x="174673" y="81987"/>
                    <a:pt x="320490" y="152942"/>
                    <a:pt x="402513" y="167915"/>
                  </a:cubicBezTo>
                  <a:cubicBezTo>
                    <a:pt x="427900" y="172471"/>
                    <a:pt x="433108" y="242776"/>
                    <a:pt x="425948" y="257097"/>
                  </a:cubicBezTo>
                  <a:cubicBezTo>
                    <a:pt x="405117" y="300713"/>
                    <a:pt x="371266" y="299411"/>
                    <a:pt x="330255" y="292901"/>
                  </a:cubicBezTo>
                  <a:cubicBezTo>
                    <a:pt x="222194" y="275976"/>
                    <a:pt x="103717" y="213482"/>
                    <a:pt x="33413" y="136668"/>
                  </a:cubicBezTo>
                  <a:cubicBezTo>
                    <a:pt x="6723" y="107374"/>
                    <a:pt x="-5645" y="83288"/>
                    <a:pt x="15837" y="44230"/>
                  </a:cubicBezTo>
                  <a:cubicBezTo>
                    <a:pt x="25601" y="26654"/>
                    <a:pt x="80934" y="-5894"/>
                    <a:pt x="96557" y="84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1489012" y="6207236"/>
              <a:ext cx="481718" cy="436150"/>
            </a:xfrm>
            <a:custGeom>
              <a:rect b="b" l="l" r="r" t="t"/>
              <a:pathLst>
                <a:path extrusionOk="0" h="436149" w="481717">
                  <a:moveTo>
                    <a:pt x="88242" y="98261"/>
                  </a:moveTo>
                  <a:cubicBezTo>
                    <a:pt x="81732" y="134065"/>
                    <a:pt x="2965" y="166613"/>
                    <a:pt x="4918" y="246031"/>
                  </a:cubicBezTo>
                  <a:cubicBezTo>
                    <a:pt x="6871" y="325450"/>
                    <a:pt x="43976" y="457597"/>
                    <a:pt x="270514" y="427001"/>
                  </a:cubicBezTo>
                  <a:cubicBezTo>
                    <a:pt x="480777" y="398359"/>
                    <a:pt x="500957" y="221295"/>
                    <a:pt x="463201" y="94356"/>
                  </a:cubicBezTo>
                  <a:cubicBezTo>
                    <a:pt x="425444" y="-32584"/>
                    <a:pt x="110375" y="-18262"/>
                    <a:pt x="88242" y="9826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0" name="Google Shape;660;p38"/>
            <p:cNvSpPr/>
            <p:nvPr/>
          </p:nvSpPr>
          <p:spPr>
            <a:xfrm>
              <a:off x="1558702" y="5199825"/>
              <a:ext cx="390582" cy="982964"/>
            </a:xfrm>
            <a:custGeom>
              <a:rect b="b" l="l" r="r" t="t"/>
              <a:pathLst>
                <a:path extrusionOk="0" h="982964" w="390581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1507865" y="6106963"/>
              <a:ext cx="475208" cy="247369"/>
            </a:xfrm>
            <a:custGeom>
              <a:rect b="b" l="l" r="r" t="t"/>
              <a:pathLst>
                <a:path extrusionOk="0" h="247368" w="475207">
                  <a:moveTo>
                    <a:pt x="435234" y="6498"/>
                  </a:moveTo>
                  <a:cubicBezTo>
                    <a:pt x="322617" y="37745"/>
                    <a:pt x="145553" y="33188"/>
                    <a:pt x="57672" y="6498"/>
                  </a:cubicBezTo>
                  <a:cubicBezTo>
                    <a:pt x="30982" y="-1965"/>
                    <a:pt x="20567" y="24725"/>
                    <a:pt x="20567" y="42301"/>
                  </a:cubicBezTo>
                  <a:cubicBezTo>
                    <a:pt x="19916" y="53368"/>
                    <a:pt x="4292" y="108049"/>
                    <a:pt x="4943" y="119116"/>
                  </a:cubicBezTo>
                  <a:cubicBezTo>
                    <a:pt x="3641" y="171844"/>
                    <a:pt x="23170" y="199836"/>
                    <a:pt x="64832" y="215459"/>
                  </a:cubicBezTo>
                  <a:cubicBezTo>
                    <a:pt x="175497" y="256470"/>
                    <a:pt x="322617" y="255168"/>
                    <a:pt x="431329" y="214808"/>
                  </a:cubicBezTo>
                  <a:cubicBezTo>
                    <a:pt x="471689" y="199836"/>
                    <a:pt x="474293" y="121720"/>
                    <a:pt x="472991" y="71595"/>
                  </a:cubicBezTo>
                  <a:cubicBezTo>
                    <a:pt x="472991" y="61830"/>
                    <a:pt x="472991" y="52066"/>
                    <a:pt x="472991" y="42952"/>
                  </a:cubicBezTo>
                  <a:cubicBezTo>
                    <a:pt x="472991" y="19517"/>
                    <a:pt x="457367" y="639"/>
                    <a:pt x="435234" y="6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2012008" y="6207236"/>
              <a:ext cx="481718" cy="436150"/>
            </a:xfrm>
            <a:custGeom>
              <a:rect b="b" l="l" r="r" t="t"/>
              <a:pathLst>
                <a:path extrusionOk="0" h="436149" w="481717">
                  <a:moveTo>
                    <a:pt x="395233" y="98261"/>
                  </a:moveTo>
                  <a:cubicBezTo>
                    <a:pt x="401742" y="134065"/>
                    <a:pt x="480510" y="166613"/>
                    <a:pt x="478557" y="246031"/>
                  </a:cubicBezTo>
                  <a:cubicBezTo>
                    <a:pt x="476604" y="325450"/>
                    <a:pt x="439498" y="457597"/>
                    <a:pt x="212961" y="427001"/>
                  </a:cubicBezTo>
                  <a:cubicBezTo>
                    <a:pt x="2698" y="398359"/>
                    <a:pt x="-17482" y="221295"/>
                    <a:pt x="20274" y="94356"/>
                  </a:cubicBezTo>
                  <a:cubicBezTo>
                    <a:pt x="58681" y="-32584"/>
                    <a:pt x="373750" y="-18262"/>
                    <a:pt x="395233" y="9826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2033910" y="5199825"/>
              <a:ext cx="390582" cy="982964"/>
            </a:xfrm>
            <a:custGeom>
              <a:rect b="b" l="l" r="r" t="t"/>
              <a:pathLst>
                <a:path extrusionOk="0" h="982964" w="390581">
                  <a:moveTo>
                    <a:pt x="4882" y="4882"/>
                  </a:moveTo>
                  <a:lnTo>
                    <a:pt x="387002" y="4882"/>
                  </a:lnTo>
                  <a:lnTo>
                    <a:pt x="387002" y="979384"/>
                  </a:lnTo>
                  <a:lnTo>
                    <a:pt x="4882" y="979384"/>
                  </a:ln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4" name="Google Shape;664;p38"/>
            <p:cNvSpPr/>
            <p:nvPr/>
          </p:nvSpPr>
          <p:spPr>
            <a:xfrm>
              <a:off x="1998514" y="6106963"/>
              <a:ext cx="475208" cy="247369"/>
            </a:xfrm>
            <a:custGeom>
              <a:rect b="b" l="l" r="r" t="t"/>
              <a:pathLst>
                <a:path extrusionOk="0" h="247368" w="475207">
                  <a:moveTo>
                    <a:pt x="42881" y="6498"/>
                  </a:moveTo>
                  <a:cubicBezTo>
                    <a:pt x="155499" y="37745"/>
                    <a:pt x="332563" y="33188"/>
                    <a:pt x="420444" y="6498"/>
                  </a:cubicBezTo>
                  <a:cubicBezTo>
                    <a:pt x="447134" y="-1965"/>
                    <a:pt x="456898" y="24725"/>
                    <a:pt x="457549" y="42301"/>
                  </a:cubicBezTo>
                  <a:cubicBezTo>
                    <a:pt x="458200" y="53368"/>
                    <a:pt x="473824" y="99587"/>
                    <a:pt x="473172" y="110002"/>
                  </a:cubicBezTo>
                  <a:cubicBezTo>
                    <a:pt x="474475" y="162731"/>
                    <a:pt x="454945" y="199836"/>
                    <a:pt x="413283" y="214808"/>
                  </a:cubicBezTo>
                  <a:cubicBezTo>
                    <a:pt x="302618" y="255820"/>
                    <a:pt x="155499" y="254518"/>
                    <a:pt x="46787" y="214157"/>
                  </a:cubicBezTo>
                  <a:cubicBezTo>
                    <a:pt x="6427" y="199185"/>
                    <a:pt x="3823" y="121069"/>
                    <a:pt x="5125" y="70944"/>
                  </a:cubicBezTo>
                  <a:cubicBezTo>
                    <a:pt x="5125" y="61179"/>
                    <a:pt x="5125" y="51415"/>
                    <a:pt x="5125" y="42301"/>
                  </a:cubicBezTo>
                  <a:cubicBezTo>
                    <a:pt x="5776" y="19517"/>
                    <a:pt x="20748" y="639"/>
                    <a:pt x="42881" y="64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5" name="Google Shape;665;p38"/>
            <p:cNvSpPr/>
            <p:nvPr/>
          </p:nvSpPr>
          <p:spPr>
            <a:xfrm>
              <a:off x="2390703" y="4701182"/>
              <a:ext cx="989474" cy="423130"/>
            </a:xfrm>
            <a:custGeom>
              <a:rect b="b" l="l" r="r" t="t"/>
              <a:pathLst>
                <a:path extrusionOk="0" h="423130" w="989474">
                  <a:moveTo>
                    <a:pt x="183186" y="75838"/>
                  </a:moveTo>
                  <a:lnTo>
                    <a:pt x="905112" y="4882"/>
                  </a:lnTo>
                  <a:cubicBezTo>
                    <a:pt x="995597" y="108386"/>
                    <a:pt x="1007965" y="224259"/>
                    <a:pt x="948727" y="351849"/>
                  </a:cubicBezTo>
                  <a:lnTo>
                    <a:pt x="230707" y="422154"/>
                  </a:lnTo>
                  <a:cubicBezTo>
                    <a:pt x="-31634" y="451448"/>
                    <a:pt x="-88268" y="109688"/>
                    <a:pt x="183186" y="75838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6" name="Google Shape;666;p38"/>
            <p:cNvSpPr/>
            <p:nvPr/>
          </p:nvSpPr>
          <p:spPr>
            <a:xfrm>
              <a:off x="3352687" y="4641966"/>
              <a:ext cx="403601" cy="384072"/>
            </a:xfrm>
            <a:custGeom>
              <a:rect b="b" l="l" r="r" t="t"/>
              <a:pathLst>
                <a:path extrusionOk="0" h="384072" w="403601">
                  <a:moveTo>
                    <a:pt x="148183" y="28296"/>
                  </a:moveTo>
                  <a:cubicBezTo>
                    <a:pt x="267962" y="-18574"/>
                    <a:pt x="357795" y="3559"/>
                    <a:pt x="287491" y="107063"/>
                  </a:cubicBezTo>
                  <a:cubicBezTo>
                    <a:pt x="340870" y="93393"/>
                    <a:pt x="401410" y="90789"/>
                    <a:pt x="404665" y="209916"/>
                  </a:cubicBezTo>
                  <a:cubicBezTo>
                    <a:pt x="409873" y="379168"/>
                    <a:pt x="291397" y="405207"/>
                    <a:pt x="101313" y="360941"/>
                  </a:cubicBezTo>
                  <a:cubicBezTo>
                    <a:pt x="-9352" y="335553"/>
                    <a:pt x="-60778" y="110969"/>
                    <a:pt x="148183" y="2829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7" name="Google Shape;667;p38"/>
            <p:cNvSpPr/>
            <p:nvPr/>
          </p:nvSpPr>
          <p:spPr>
            <a:xfrm>
              <a:off x="3274034" y="4646068"/>
              <a:ext cx="201801" cy="455679"/>
            </a:xfrm>
            <a:custGeom>
              <a:rect b="b" l="l" r="r" t="t"/>
              <a:pathLst>
                <a:path extrusionOk="0" h="455678" w="201800">
                  <a:moveTo>
                    <a:pt x="49772" y="406312"/>
                  </a:moveTo>
                  <a:cubicBezTo>
                    <a:pt x="65395" y="300204"/>
                    <a:pt x="40658" y="140066"/>
                    <a:pt x="6808" y="63902"/>
                  </a:cubicBezTo>
                  <a:cubicBezTo>
                    <a:pt x="-3608" y="40467"/>
                    <a:pt x="30894" y="9221"/>
                    <a:pt x="46517" y="6617"/>
                  </a:cubicBezTo>
                  <a:cubicBezTo>
                    <a:pt x="94038" y="-544"/>
                    <a:pt x="132445" y="14429"/>
                    <a:pt x="150672" y="52185"/>
                  </a:cubicBezTo>
                  <a:cubicBezTo>
                    <a:pt x="198193" y="150481"/>
                    <a:pt x="214467" y="283279"/>
                    <a:pt x="191683" y="384830"/>
                  </a:cubicBezTo>
                  <a:cubicBezTo>
                    <a:pt x="183221" y="423238"/>
                    <a:pt x="160437" y="449277"/>
                    <a:pt x="116171" y="453833"/>
                  </a:cubicBezTo>
                  <a:cubicBezTo>
                    <a:pt x="95340" y="455786"/>
                    <a:pt x="46517" y="427143"/>
                    <a:pt x="49772" y="4063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8" name="Google Shape;668;p38"/>
            <p:cNvSpPr/>
            <p:nvPr/>
          </p:nvSpPr>
          <p:spPr>
            <a:xfrm>
              <a:off x="1118890" y="4250304"/>
              <a:ext cx="1744599" cy="1731580"/>
            </a:xfrm>
            <a:custGeom>
              <a:rect b="b" l="l" r="r" t="t"/>
              <a:pathLst>
                <a:path extrusionOk="0" h="1731579" w="1744599">
                  <a:moveTo>
                    <a:pt x="873683" y="1732313"/>
                  </a:moveTo>
                  <a:cubicBezTo>
                    <a:pt x="1352797" y="1732313"/>
                    <a:pt x="1743379" y="1255152"/>
                    <a:pt x="1743379" y="810539"/>
                  </a:cubicBezTo>
                  <a:cubicBezTo>
                    <a:pt x="1743379" y="365927"/>
                    <a:pt x="1352797" y="3337"/>
                    <a:pt x="873032" y="3337"/>
                  </a:cubicBezTo>
                  <a:cubicBezTo>
                    <a:pt x="393268" y="3337"/>
                    <a:pt x="3337" y="365276"/>
                    <a:pt x="3337" y="810539"/>
                  </a:cubicBezTo>
                  <a:cubicBezTo>
                    <a:pt x="3337" y="1255152"/>
                    <a:pt x="394570" y="1732313"/>
                    <a:pt x="873683" y="1732313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69" name="Google Shape;669;p38"/>
            <p:cNvSpPr/>
            <p:nvPr/>
          </p:nvSpPr>
          <p:spPr>
            <a:xfrm>
              <a:off x="1158599" y="5327008"/>
              <a:ext cx="1666483" cy="371053"/>
            </a:xfrm>
            <a:custGeom>
              <a:rect b="b" l="l" r="r" t="t"/>
              <a:pathLst>
                <a:path extrusionOk="0" h="371052" w="1666482">
                  <a:moveTo>
                    <a:pt x="1544833" y="238337"/>
                  </a:moveTo>
                  <a:cubicBezTo>
                    <a:pt x="1158808" y="407589"/>
                    <a:pt x="519556" y="414099"/>
                    <a:pt x="125719" y="241592"/>
                  </a:cubicBezTo>
                  <a:cubicBezTo>
                    <a:pt x="74943" y="168032"/>
                    <a:pt x="45650" y="90567"/>
                    <a:pt x="3337" y="3337"/>
                  </a:cubicBezTo>
                  <a:cubicBezTo>
                    <a:pt x="470082" y="300179"/>
                    <a:pt x="1196564" y="300179"/>
                    <a:pt x="1663961" y="3337"/>
                  </a:cubicBezTo>
                  <a:cubicBezTo>
                    <a:pt x="1620997" y="91869"/>
                    <a:pt x="1602119" y="153711"/>
                    <a:pt x="1544833" y="23833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0" name="Google Shape;670;p38"/>
            <p:cNvSpPr/>
            <p:nvPr/>
          </p:nvSpPr>
          <p:spPr>
            <a:xfrm>
              <a:off x="949638" y="3597381"/>
              <a:ext cx="2083103" cy="1243352"/>
            </a:xfrm>
            <a:custGeom>
              <a:rect b="b" l="l" r="r" t="t"/>
              <a:pathLst>
                <a:path extrusionOk="0" h="1243352" w="2083103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1" name="Google Shape;671;p38"/>
            <p:cNvSpPr/>
            <p:nvPr/>
          </p:nvSpPr>
          <p:spPr>
            <a:xfrm>
              <a:off x="958751" y="3857118"/>
              <a:ext cx="813712" cy="755125"/>
            </a:xfrm>
            <a:custGeom>
              <a:rect b="b" l="l" r="r" t="t"/>
              <a:pathLst>
                <a:path extrusionOk="0" h="755124" w="813712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2" name="Google Shape;672;p38"/>
            <p:cNvSpPr/>
            <p:nvPr/>
          </p:nvSpPr>
          <p:spPr>
            <a:xfrm>
              <a:off x="1262103" y="3502340"/>
              <a:ext cx="1458172" cy="1262881"/>
            </a:xfrm>
            <a:custGeom>
              <a:rect b="b" l="l" r="r" t="t"/>
              <a:pathLst>
                <a:path extrusionOk="0" h="1262881" w="1458172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3" name="Google Shape;673;p38"/>
            <p:cNvSpPr/>
            <p:nvPr/>
          </p:nvSpPr>
          <p:spPr>
            <a:xfrm>
              <a:off x="1220197" y="4067138"/>
              <a:ext cx="865790" cy="755125"/>
            </a:xfrm>
            <a:custGeom>
              <a:rect b="b" l="l" r="r" t="t"/>
              <a:pathLst>
                <a:path extrusionOk="0" h="755124" w="865789">
                  <a:moveTo>
                    <a:pt x="435173" y="754800"/>
                  </a:moveTo>
                  <a:cubicBezTo>
                    <a:pt x="672126" y="754800"/>
                    <a:pt x="865464" y="586198"/>
                    <a:pt x="865464" y="379841"/>
                  </a:cubicBezTo>
                  <a:cubicBezTo>
                    <a:pt x="865464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871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4" name="Google Shape;674;p38"/>
            <p:cNvSpPr/>
            <p:nvPr/>
          </p:nvSpPr>
          <p:spPr>
            <a:xfrm>
              <a:off x="1893951" y="4067138"/>
              <a:ext cx="865790" cy="755125"/>
            </a:xfrm>
            <a:custGeom>
              <a:rect b="b" l="l" r="r" t="t"/>
              <a:pathLst>
                <a:path extrusionOk="0" h="755124" w="865789">
                  <a:moveTo>
                    <a:pt x="435173" y="754800"/>
                  </a:moveTo>
                  <a:cubicBezTo>
                    <a:pt x="672126" y="754800"/>
                    <a:pt x="865465" y="586198"/>
                    <a:pt x="865465" y="379841"/>
                  </a:cubicBezTo>
                  <a:cubicBezTo>
                    <a:pt x="865465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220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5" name="Google Shape;675;p38"/>
            <p:cNvSpPr/>
            <p:nvPr/>
          </p:nvSpPr>
          <p:spPr>
            <a:xfrm>
              <a:off x="1111078" y="4366177"/>
              <a:ext cx="813712" cy="820222"/>
            </a:xfrm>
            <a:custGeom>
              <a:rect b="b" l="l" r="r" t="t"/>
              <a:pathLst>
                <a:path extrusionOk="0" h="820221" w="813712">
                  <a:moveTo>
                    <a:pt x="408891" y="818351"/>
                  </a:moveTo>
                  <a:cubicBezTo>
                    <a:pt x="632174" y="818351"/>
                    <a:pt x="814445" y="635428"/>
                    <a:pt x="814445" y="410844"/>
                  </a:cubicBezTo>
                  <a:cubicBezTo>
                    <a:pt x="814445" y="186259"/>
                    <a:pt x="632174" y="3337"/>
                    <a:pt x="408891" y="3337"/>
                  </a:cubicBezTo>
                  <a:cubicBezTo>
                    <a:pt x="185608" y="3337"/>
                    <a:pt x="3337" y="186259"/>
                    <a:pt x="3337" y="410844"/>
                  </a:cubicBezTo>
                  <a:cubicBezTo>
                    <a:pt x="3337" y="635428"/>
                    <a:pt x="185608" y="818351"/>
                    <a:pt x="408891" y="8183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6" name="Google Shape;676;p38"/>
            <p:cNvSpPr/>
            <p:nvPr/>
          </p:nvSpPr>
          <p:spPr>
            <a:xfrm>
              <a:off x="971771" y="4276343"/>
              <a:ext cx="592383" cy="598892"/>
            </a:xfrm>
            <a:custGeom>
              <a:rect b="b" l="l" r="r" t="t"/>
              <a:pathLst>
                <a:path extrusionOk="0" h="598892" w="59238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5484" y="3337"/>
                    <a:pt x="3337" y="136135"/>
                    <a:pt x="3337" y="299528"/>
                  </a:cubicBezTo>
                  <a:cubicBezTo>
                    <a:pt x="3988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7" name="Google Shape;677;p38"/>
            <p:cNvSpPr/>
            <p:nvPr/>
          </p:nvSpPr>
          <p:spPr>
            <a:xfrm>
              <a:off x="2421480" y="4276343"/>
              <a:ext cx="592383" cy="598892"/>
            </a:xfrm>
            <a:custGeom>
              <a:rect b="b" l="l" r="r" t="t"/>
              <a:pathLst>
                <a:path extrusionOk="0" h="598892" w="59238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6135" y="3337"/>
                    <a:pt x="3337" y="136135"/>
                    <a:pt x="3337" y="299528"/>
                  </a:cubicBezTo>
                  <a:cubicBezTo>
                    <a:pt x="3337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8" name="Google Shape;678;p38"/>
            <p:cNvSpPr/>
            <p:nvPr/>
          </p:nvSpPr>
          <p:spPr>
            <a:xfrm>
              <a:off x="2074513" y="4366828"/>
              <a:ext cx="813712" cy="820222"/>
            </a:xfrm>
            <a:custGeom>
              <a:rect b="b" l="l" r="r" t="t"/>
              <a:pathLst>
                <a:path extrusionOk="0" h="820221" w="813712">
                  <a:moveTo>
                    <a:pt x="814445" y="410844"/>
                  </a:moveTo>
                  <a:cubicBezTo>
                    <a:pt x="814445" y="635904"/>
                    <a:pt x="632872" y="818351"/>
                    <a:pt x="408891" y="818351"/>
                  </a:cubicBezTo>
                  <a:cubicBezTo>
                    <a:pt x="184910" y="818351"/>
                    <a:pt x="3337" y="635904"/>
                    <a:pt x="3337" y="410844"/>
                  </a:cubicBezTo>
                  <a:cubicBezTo>
                    <a:pt x="3337" y="185784"/>
                    <a:pt x="184910" y="3337"/>
                    <a:pt x="408891" y="3337"/>
                  </a:cubicBezTo>
                  <a:cubicBezTo>
                    <a:pt x="632872" y="3337"/>
                    <a:pt x="814445" y="185784"/>
                    <a:pt x="814445" y="4108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9" name="Google Shape;679;p38"/>
            <p:cNvSpPr/>
            <p:nvPr/>
          </p:nvSpPr>
          <p:spPr>
            <a:xfrm>
              <a:off x="1405967" y="4868725"/>
              <a:ext cx="429640" cy="436150"/>
            </a:xfrm>
            <a:custGeom>
              <a:rect b="b" l="l" r="r" t="t"/>
              <a:pathLst>
                <a:path extrusionOk="0" h="436149" w="429640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0" name="Google Shape;680;p38"/>
            <p:cNvSpPr/>
            <p:nvPr/>
          </p:nvSpPr>
          <p:spPr>
            <a:xfrm>
              <a:off x="2135054" y="4868725"/>
              <a:ext cx="429640" cy="436150"/>
            </a:xfrm>
            <a:custGeom>
              <a:rect b="b" l="l" r="r" t="t"/>
              <a:pathLst>
                <a:path extrusionOk="0" h="436149" w="429640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1" name="Google Shape;681;p38"/>
            <p:cNvSpPr/>
            <p:nvPr/>
          </p:nvSpPr>
          <p:spPr>
            <a:xfrm>
              <a:off x="1583031" y="4609639"/>
              <a:ext cx="813712" cy="885319"/>
            </a:xfrm>
            <a:custGeom>
              <a:rect b="b" l="l" r="r" t="t"/>
              <a:pathLst>
                <a:path extrusionOk="0" h="885318" w="813712">
                  <a:moveTo>
                    <a:pt x="814445" y="445345"/>
                  </a:moveTo>
                  <a:cubicBezTo>
                    <a:pt x="814445" y="689460"/>
                    <a:pt x="632872" y="887354"/>
                    <a:pt x="408891" y="887354"/>
                  </a:cubicBezTo>
                  <a:cubicBezTo>
                    <a:pt x="184910" y="887354"/>
                    <a:pt x="3337" y="689460"/>
                    <a:pt x="3337" y="445345"/>
                  </a:cubicBezTo>
                  <a:cubicBezTo>
                    <a:pt x="3337" y="201231"/>
                    <a:pt x="184909" y="3337"/>
                    <a:pt x="408891" y="3337"/>
                  </a:cubicBezTo>
                  <a:cubicBezTo>
                    <a:pt x="632872" y="3337"/>
                    <a:pt x="814445" y="201231"/>
                    <a:pt x="814445" y="445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2" name="Google Shape;682;p38"/>
            <p:cNvSpPr/>
            <p:nvPr/>
          </p:nvSpPr>
          <p:spPr>
            <a:xfrm>
              <a:off x="1791342" y="3920913"/>
              <a:ext cx="397092" cy="397092"/>
            </a:xfrm>
            <a:custGeom>
              <a:rect b="b" l="l" r="r" t="t"/>
              <a:pathLst>
                <a:path extrusionOk="0" h="397091" w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3" name="Google Shape;683;p38"/>
            <p:cNvSpPr/>
            <p:nvPr/>
          </p:nvSpPr>
          <p:spPr>
            <a:xfrm>
              <a:off x="2094217" y="3712554"/>
              <a:ext cx="377563" cy="169252"/>
            </a:xfrm>
            <a:custGeom>
              <a:rect b="b" l="l" r="r" t="t"/>
              <a:pathLst>
                <a:path extrusionOk="0" h="169252" w="37756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4" name="Google Shape;684;p38"/>
            <p:cNvSpPr/>
            <p:nvPr/>
          </p:nvSpPr>
          <p:spPr>
            <a:xfrm>
              <a:off x="1519973" y="3712554"/>
              <a:ext cx="377563" cy="169252"/>
            </a:xfrm>
            <a:custGeom>
              <a:rect b="b" l="l" r="r" t="t"/>
              <a:pathLst>
                <a:path extrusionOk="0" h="169252" w="37756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5" name="Google Shape;685;p38"/>
            <p:cNvSpPr/>
            <p:nvPr/>
          </p:nvSpPr>
          <p:spPr>
            <a:xfrm>
              <a:off x="1799306" y="4327271"/>
              <a:ext cx="384072" cy="221330"/>
            </a:xfrm>
            <a:custGeom>
              <a:rect b="b" l="l" r="r" t="t"/>
              <a:pathLst>
                <a:path extrusionOk="0" h="221329" w="384072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1027639" y="2716230"/>
              <a:ext cx="1580586" cy="687568"/>
            </a:xfrm>
            <a:custGeom>
              <a:rect b="b" l="l" r="r" t="t"/>
              <a:pathLst>
                <a:path extrusionOk="0" h="687568" w="1580585">
                  <a:moveTo>
                    <a:pt x="1552109" y="686593"/>
                  </a:moveTo>
                  <a:cubicBezTo>
                    <a:pt x="1703422" y="267907"/>
                    <a:pt x="1229160" y="-34726"/>
                    <a:pt x="663535" y="3210"/>
                  </a:cubicBezTo>
                  <a:cubicBezTo>
                    <a:pt x="46415" y="175717"/>
                    <a:pt x="-371661" y="307304"/>
                    <a:pt x="485169" y="402906"/>
                  </a:cubicBezTo>
                  <a:cubicBezTo>
                    <a:pt x="859770" y="634986"/>
                    <a:pt x="1169989" y="696358"/>
                    <a:pt x="1552109" y="686593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774806" y="2792760"/>
              <a:ext cx="475208" cy="475208"/>
            </a:xfrm>
            <a:custGeom>
              <a:rect b="b" l="l" r="r" t="t"/>
              <a:pathLst>
                <a:path extrusionOk="0" h="475207" w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1257546" y="3107852"/>
              <a:ext cx="1464682" cy="891829"/>
            </a:xfrm>
            <a:custGeom>
              <a:rect b="b" l="l" r="r" t="t"/>
              <a:pathLst>
                <a:path extrusionOk="0" h="891828" w="1464682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1821286" y="5484543"/>
              <a:ext cx="338504" cy="273407"/>
            </a:xfrm>
            <a:custGeom>
              <a:rect b="b" l="l" r="r" t="t"/>
              <a:pathLst>
                <a:path extrusionOk="0" h="273407" w="338504">
                  <a:moveTo>
                    <a:pt x="82104" y="3337"/>
                  </a:moveTo>
                  <a:lnTo>
                    <a:pt x="259819" y="3337"/>
                  </a:lnTo>
                  <a:cubicBezTo>
                    <a:pt x="281301" y="3337"/>
                    <a:pt x="301481" y="12450"/>
                    <a:pt x="315151" y="26772"/>
                  </a:cubicBezTo>
                  <a:lnTo>
                    <a:pt x="315151" y="26772"/>
                  </a:lnTo>
                  <a:cubicBezTo>
                    <a:pt x="329473" y="41093"/>
                    <a:pt x="338586" y="60622"/>
                    <a:pt x="338586" y="82104"/>
                  </a:cubicBezTo>
                  <a:lnTo>
                    <a:pt x="338586" y="193420"/>
                  </a:lnTo>
                  <a:cubicBezTo>
                    <a:pt x="338586" y="214902"/>
                    <a:pt x="329473" y="235082"/>
                    <a:pt x="315151" y="248752"/>
                  </a:cubicBezTo>
                  <a:lnTo>
                    <a:pt x="315151" y="248752"/>
                  </a:lnTo>
                  <a:cubicBezTo>
                    <a:pt x="300830" y="263074"/>
                    <a:pt x="281301" y="272187"/>
                    <a:pt x="259819" y="272187"/>
                  </a:cubicBezTo>
                  <a:lnTo>
                    <a:pt x="82104" y="272187"/>
                  </a:lnTo>
                  <a:cubicBezTo>
                    <a:pt x="60622" y="272187"/>
                    <a:pt x="40442" y="263074"/>
                    <a:pt x="26772" y="248752"/>
                  </a:cubicBezTo>
                  <a:lnTo>
                    <a:pt x="26772" y="248752"/>
                  </a:lnTo>
                  <a:cubicBezTo>
                    <a:pt x="12450" y="234431"/>
                    <a:pt x="3337" y="214902"/>
                    <a:pt x="3337" y="193420"/>
                  </a:cubicBezTo>
                  <a:lnTo>
                    <a:pt x="3337" y="82104"/>
                  </a:lnTo>
                  <a:cubicBezTo>
                    <a:pt x="3337" y="60622"/>
                    <a:pt x="12450" y="40442"/>
                    <a:pt x="26772" y="26772"/>
                  </a:cubicBezTo>
                  <a:lnTo>
                    <a:pt x="26772" y="26772"/>
                  </a:lnTo>
                  <a:cubicBezTo>
                    <a:pt x="41093" y="12450"/>
                    <a:pt x="60622" y="3337"/>
                    <a:pt x="82104" y="3337"/>
                  </a:cubicBezTo>
                  <a:lnTo>
                    <a:pt x="82104" y="3337"/>
                  </a:lnTo>
                  <a:close/>
                  <a:moveTo>
                    <a:pt x="259819" y="71037"/>
                  </a:moveTo>
                  <a:lnTo>
                    <a:pt x="82104" y="71037"/>
                  </a:lnTo>
                  <a:cubicBezTo>
                    <a:pt x="78849" y="71037"/>
                    <a:pt x="76245" y="72340"/>
                    <a:pt x="74292" y="74292"/>
                  </a:cubicBezTo>
                  <a:lnTo>
                    <a:pt x="74292" y="74292"/>
                  </a:lnTo>
                  <a:cubicBezTo>
                    <a:pt x="72339" y="76245"/>
                    <a:pt x="71038" y="78849"/>
                    <a:pt x="71038" y="82104"/>
                  </a:cubicBezTo>
                  <a:lnTo>
                    <a:pt x="71038" y="193420"/>
                  </a:lnTo>
                  <a:cubicBezTo>
                    <a:pt x="71038" y="196675"/>
                    <a:pt x="72339" y="199279"/>
                    <a:pt x="74292" y="201231"/>
                  </a:cubicBezTo>
                  <a:lnTo>
                    <a:pt x="74292" y="201231"/>
                  </a:lnTo>
                  <a:cubicBezTo>
                    <a:pt x="76245" y="203184"/>
                    <a:pt x="79500" y="204486"/>
                    <a:pt x="82104" y="204486"/>
                  </a:cubicBezTo>
                  <a:lnTo>
                    <a:pt x="259819" y="204486"/>
                  </a:lnTo>
                  <a:cubicBezTo>
                    <a:pt x="263074" y="204486"/>
                    <a:pt x="265677" y="203184"/>
                    <a:pt x="267630" y="201231"/>
                  </a:cubicBezTo>
                  <a:lnTo>
                    <a:pt x="267630" y="201231"/>
                  </a:lnTo>
                  <a:cubicBezTo>
                    <a:pt x="269583" y="199279"/>
                    <a:pt x="270885" y="196024"/>
                    <a:pt x="270885" y="193420"/>
                  </a:cubicBezTo>
                  <a:lnTo>
                    <a:pt x="270885" y="82104"/>
                  </a:lnTo>
                  <a:cubicBezTo>
                    <a:pt x="270885" y="78849"/>
                    <a:pt x="269583" y="76245"/>
                    <a:pt x="267630" y="74292"/>
                  </a:cubicBezTo>
                  <a:lnTo>
                    <a:pt x="267630" y="74292"/>
                  </a:lnTo>
                  <a:cubicBezTo>
                    <a:pt x="265677" y="72340"/>
                    <a:pt x="263074" y="71037"/>
                    <a:pt x="259819" y="71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3584112" y="4728116"/>
              <a:ext cx="162742" cy="279917"/>
            </a:xfrm>
            <a:custGeom>
              <a:rect b="b" l="l" r="r" t="t"/>
              <a:pathLst>
                <a:path extrusionOk="0" h="279917" w="162742">
                  <a:moveTo>
                    <a:pt x="87963" y="278046"/>
                  </a:moveTo>
                  <a:cubicBezTo>
                    <a:pt x="134833" y="278046"/>
                    <a:pt x="161522" y="214902"/>
                    <a:pt x="161522" y="141993"/>
                  </a:cubicBezTo>
                  <a:cubicBezTo>
                    <a:pt x="161522" y="69085"/>
                    <a:pt x="136785" y="3337"/>
                    <a:pt x="89916" y="3337"/>
                  </a:cubicBezTo>
                  <a:cubicBezTo>
                    <a:pt x="43046" y="3337"/>
                    <a:pt x="3337" y="73642"/>
                    <a:pt x="3337" y="146550"/>
                  </a:cubicBezTo>
                  <a:cubicBezTo>
                    <a:pt x="3337" y="218157"/>
                    <a:pt x="41744" y="278046"/>
                    <a:pt x="87963" y="27804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91" name="Google Shape;691;p38"/>
            <p:cNvSpPr/>
            <p:nvPr/>
          </p:nvSpPr>
          <p:spPr>
            <a:xfrm>
              <a:off x="3465294" y="4643709"/>
              <a:ext cx="227839" cy="91136"/>
            </a:xfrm>
            <a:custGeom>
              <a:rect b="b" l="l" r="r" t="t"/>
              <a:pathLst>
                <a:path extrusionOk="0" h="91135" w="227839">
                  <a:moveTo>
                    <a:pt x="228264" y="33062"/>
                  </a:moveTo>
                  <a:cubicBezTo>
                    <a:pt x="234773" y="55195"/>
                    <a:pt x="202225" y="77979"/>
                    <a:pt x="155355" y="84488"/>
                  </a:cubicBezTo>
                  <a:cubicBezTo>
                    <a:pt x="108485" y="90998"/>
                    <a:pt x="10189" y="100763"/>
                    <a:pt x="3679" y="78630"/>
                  </a:cubicBezTo>
                  <a:cubicBezTo>
                    <a:pt x="-2831" y="56497"/>
                    <a:pt x="85050" y="11580"/>
                    <a:pt x="131920" y="5070"/>
                  </a:cubicBezTo>
                  <a:cubicBezTo>
                    <a:pt x="178790" y="-1440"/>
                    <a:pt x="221754" y="10929"/>
                    <a:pt x="228264" y="3306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92" name="Google Shape;692;p38"/>
            <p:cNvSpPr/>
            <p:nvPr/>
          </p:nvSpPr>
          <p:spPr>
            <a:xfrm>
              <a:off x="1695649" y="3874694"/>
              <a:ext cx="78116" cy="78116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2235954" y="3865581"/>
              <a:ext cx="78116" cy="78116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2019181" y="5606274"/>
              <a:ext cx="78116" cy="32548"/>
            </a:xfrm>
            <a:custGeom>
              <a:rect b="b" l="l" r="r" t="t"/>
              <a:pathLst>
                <a:path extrusionOk="0" h="32548" w="78116">
                  <a:moveTo>
                    <a:pt x="3337" y="3337"/>
                  </a:moveTo>
                  <a:lnTo>
                    <a:pt x="74943" y="3337"/>
                  </a:lnTo>
                  <a:lnTo>
                    <a:pt x="74943" y="33932"/>
                  </a:lnTo>
                  <a:lnTo>
                    <a:pt x="3337" y="3393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695" name="Google Shape;695;p38"/>
          <p:cNvGrpSpPr/>
          <p:nvPr/>
        </p:nvGrpSpPr>
        <p:grpSpPr>
          <a:xfrm>
            <a:off x="3723956" y="1520895"/>
            <a:ext cx="2381371" cy="2238617"/>
            <a:chOff x="3997517" y="3362748"/>
            <a:chExt cx="2381371" cy="2238617"/>
          </a:xfrm>
        </p:grpSpPr>
        <p:grpSp>
          <p:nvGrpSpPr>
            <p:cNvPr id="696" name="Google Shape;696;p38"/>
            <p:cNvGrpSpPr/>
            <p:nvPr/>
          </p:nvGrpSpPr>
          <p:grpSpPr>
            <a:xfrm>
              <a:off x="4403681" y="4207251"/>
              <a:ext cx="1679258" cy="1394114"/>
              <a:chOff x="6936201" y="1826897"/>
              <a:chExt cx="1679258" cy="1394114"/>
            </a:xfrm>
          </p:grpSpPr>
          <p:sp>
            <p:nvSpPr>
              <p:cNvPr id="697" name="Google Shape;697;p38"/>
              <p:cNvSpPr/>
              <p:nvPr/>
            </p:nvSpPr>
            <p:spPr>
              <a:xfrm>
                <a:off x="6936201" y="1826897"/>
                <a:ext cx="1676400" cy="314325"/>
              </a:xfrm>
              <a:custGeom>
                <a:rect b="b" l="l" r="r" t="t"/>
                <a:pathLst>
                  <a:path extrusionOk="0" h="314325" w="1676400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98" name="Google Shape;698;p38"/>
              <p:cNvSpPr/>
              <p:nvPr/>
            </p:nvSpPr>
            <p:spPr>
              <a:xfrm>
                <a:off x="7729634" y="1826897"/>
                <a:ext cx="885825" cy="1171575"/>
              </a:xfrm>
              <a:custGeom>
                <a:rect b="b" l="l" r="r" t="t"/>
                <a:pathLst>
                  <a:path extrusionOk="0" h="1171575" w="885825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rgbClr val="49B2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699" name="Google Shape;699;p38"/>
              <p:cNvSpPr/>
              <p:nvPr/>
            </p:nvSpPr>
            <p:spPr>
              <a:xfrm>
                <a:off x="6936201" y="1982761"/>
                <a:ext cx="990600" cy="1238250"/>
              </a:xfrm>
              <a:custGeom>
                <a:rect b="b" l="l" r="r" t="t"/>
                <a:pathLst>
                  <a:path extrusionOk="0" h="1238250" w="99060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rgbClr val="49B2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0" name="Google Shape;700;p38"/>
              <p:cNvSpPr/>
              <p:nvPr/>
            </p:nvSpPr>
            <p:spPr>
              <a:xfrm>
                <a:off x="7923467" y="1961330"/>
                <a:ext cx="691515" cy="1252883"/>
              </a:xfrm>
              <a:custGeom>
                <a:rect b="b" l="l" r="r" t="t"/>
                <a:pathLst>
                  <a:path extrusionOk="0" h="1252883" w="691515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1" name="Google Shape;701;p38"/>
              <p:cNvSpPr/>
              <p:nvPr/>
            </p:nvSpPr>
            <p:spPr>
              <a:xfrm>
                <a:off x="8178261" y="1998001"/>
                <a:ext cx="266700" cy="1114425"/>
              </a:xfrm>
              <a:custGeom>
                <a:rect b="b" l="l" r="r" t="t"/>
                <a:pathLst>
                  <a:path extrusionOk="0" h="1114425" w="266700">
                    <a:moveTo>
                      <a:pt x="7144" y="1115854"/>
                    </a:moveTo>
                    <a:lnTo>
                      <a:pt x="190024" y="1048226"/>
                    </a:lnTo>
                    <a:lnTo>
                      <a:pt x="261461" y="7144"/>
                    </a:lnTo>
                    <a:lnTo>
                      <a:pt x="52864" y="6048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2" name="Google Shape;702;p38"/>
              <p:cNvSpPr/>
              <p:nvPr/>
            </p:nvSpPr>
            <p:spPr>
              <a:xfrm>
                <a:off x="7210521" y="2022766"/>
                <a:ext cx="342900" cy="1104900"/>
              </a:xfrm>
              <a:custGeom>
                <a:rect b="b" l="l" r="r" t="t"/>
                <a:pathLst>
                  <a:path extrusionOk="0" h="1104900" w="342900">
                    <a:moveTo>
                      <a:pt x="118586" y="1052989"/>
                    </a:moveTo>
                    <a:lnTo>
                      <a:pt x="7144" y="7144"/>
                    </a:lnTo>
                    <a:lnTo>
                      <a:pt x="255746" y="43339"/>
                    </a:lnTo>
                    <a:lnTo>
                      <a:pt x="344329" y="1103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703" name="Google Shape;703;p38"/>
            <p:cNvGrpSpPr/>
            <p:nvPr/>
          </p:nvGrpSpPr>
          <p:grpSpPr>
            <a:xfrm rot="288076">
              <a:off x="4043298" y="3456489"/>
              <a:ext cx="2289810" cy="1189921"/>
              <a:chOff x="6646641" y="294683"/>
              <a:chExt cx="2289810" cy="1189921"/>
            </a:xfrm>
          </p:grpSpPr>
          <p:sp>
            <p:nvSpPr>
              <p:cNvPr id="704" name="Google Shape;704;p38"/>
              <p:cNvSpPr/>
              <p:nvPr/>
            </p:nvSpPr>
            <p:spPr>
              <a:xfrm>
                <a:off x="8022801" y="944535"/>
                <a:ext cx="728830" cy="485775"/>
              </a:xfrm>
              <a:custGeom>
                <a:rect b="b" l="l" r="r" t="t"/>
                <a:pathLst>
                  <a:path extrusionOk="0" h="485775" w="657225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rgbClr val="31767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5" name="Google Shape;705;p38"/>
              <p:cNvSpPr/>
              <p:nvPr/>
            </p:nvSpPr>
            <p:spPr>
              <a:xfrm>
                <a:off x="6958780" y="883939"/>
                <a:ext cx="1800032" cy="309606"/>
              </a:xfrm>
              <a:custGeom>
                <a:rect b="b" l="l" r="r" t="t"/>
                <a:pathLst>
                  <a:path extrusionOk="0" h="309606" w="1730821">
                    <a:moveTo>
                      <a:pt x="1730821" y="70187"/>
                    </a:moveTo>
                    <a:lnTo>
                      <a:pt x="1045722" y="14287"/>
                    </a:lnTo>
                    <a:lnTo>
                      <a:pt x="819027" y="0"/>
                    </a:lnTo>
                    <a:lnTo>
                      <a:pt x="0" y="276836"/>
                    </a:lnTo>
                    <a:lnTo>
                      <a:pt x="1043950" y="309606"/>
                    </a:lnTo>
                    <a:cubicBezTo>
                      <a:pt x="1259850" y="227373"/>
                      <a:pt x="1514921" y="152420"/>
                      <a:pt x="1730821" y="70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6" name="Google Shape;706;p38"/>
              <p:cNvSpPr/>
              <p:nvPr/>
            </p:nvSpPr>
            <p:spPr>
              <a:xfrm>
                <a:off x="6960125" y="1152328"/>
                <a:ext cx="1099744" cy="276225"/>
              </a:xfrm>
              <a:custGeom>
                <a:rect b="b" l="l" r="r" t="t"/>
                <a:pathLst>
                  <a:path extrusionOk="0" h="276225" w="1143000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49B2A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7" name="Google Shape;707;p38"/>
              <p:cNvSpPr/>
              <p:nvPr/>
            </p:nvSpPr>
            <p:spPr>
              <a:xfrm>
                <a:off x="7183851" y="1162659"/>
                <a:ext cx="285750" cy="238125"/>
              </a:xfrm>
              <a:custGeom>
                <a:rect b="b" l="l" r="r" t="t"/>
                <a:pathLst>
                  <a:path extrusionOk="0" h="238125" w="285750">
                    <a:moveTo>
                      <a:pt x="7144" y="7144"/>
                    </a:moveTo>
                    <a:lnTo>
                      <a:pt x="232886" y="17621"/>
                    </a:lnTo>
                    <a:lnTo>
                      <a:pt x="281464" y="234791"/>
                    </a:lnTo>
                    <a:lnTo>
                      <a:pt x="81439" y="22240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8" name="Google Shape;708;p38"/>
              <p:cNvSpPr/>
              <p:nvPr/>
            </p:nvSpPr>
            <p:spPr>
              <a:xfrm>
                <a:off x="7183851" y="898816"/>
                <a:ext cx="1019175" cy="285750"/>
              </a:xfrm>
              <a:custGeom>
                <a:rect b="b" l="l" r="r" t="t"/>
                <a:pathLst>
                  <a:path extrusionOk="0" h="285750" w="1019175">
                    <a:moveTo>
                      <a:pt x="7144" y="270986"/>
                    </a:moveTo>
                    <a:lnTo>
                      <a:pt x="824389" y="7144"/>
                    </a:lnTo>
                    <a:lnTo>
                      <a:pt x="1013936" y="20479"/>
                    </a:lnTo>
                    <a:lnTo>
                      <a:pt x="232886" y="28146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09" name="Google Shape;709;p38"/>
              <p:cNvSpPr/>
              <p:nvPr/>
            </p:nvSpPr>
            <p:spPr>
              <a:xfrm>
                <a:off x="8344474" y="1023348"/>
                <a:ext cx="156625" cy="294912"/>
              </a:xfrm>
              <a:custGeom>
                <a:rect b="b" l="l" r="r" t="t"/>
                <a:pathLst>
                  <a:path extrusionOk="0" h="285750" w="156625">
                    <a:moveTo>
                      <a:pt x="13335" y="57150"/>
                    </a:moveTo>
                    <a:lnTo>
                      <a:pt x="0" y="285750"/>
                    </a:lnTo>
                    <a:lnTo>
                      <a:pt x="156625" y="234072"/>
                    </a:lnTo>
                    <a:cubicBezTo>
                      <a:pt x="155852" y="156048"/>
                      <a:pt x="155078" y="78024"/>
                      <a:pt x="154305" y="0"/>
                    </a:cubicBezTo>
                    <a:lnTo>
                      <a:pt x="13335" y="57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0" name="Google Shape;710;p38"/>
              <p:cNvSpPr/>
              <p:nvPr/>
            </p:nvSpPr>
            <p:spPr>
              <a:xfrm>
                <a:off x="6995256" y="764790"/>
                <a:ext cx="771525" cy="295275"/>
              </a:xfrm>
              <a:custGeom>
                <a:rect b="b" l="l" r="r" t="t"/>
                <a:pathLst>
                  <a:path extrusionOk="0" h="295275" w="771525">
                    <a:moveTo>
                      <a:pt x="764381" y="250708"/>
                    </a:moveTo>
                    <a:cubicBezTo>
                      <a:pt x="764381" y="250708"/>
                      <a:pt x="349091" y="-95050"/>
                      <a:pt x="7144" y="37347"/>
                    </a:cubicBezTo>
                    <a:lnTo>
                      <a:pt x="10954" y="288808"/>
                    </a:lnTo>
                    <a:cubicBezTo>
                      <a:pt x="10954" y="288808"/>
                      <a:pt x="544354" y="107833"/>
                      <a:pt x="723424" y="2535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1" name="Google Shape;711;p38"/>
              <p:cNvSpPr/>
              <p:nvPr/>
            </p:nvSpPr>
            <p:spPr>
              <a:xfrm>
                <a:off x="7334346" y="971206"/>
                <a:ext cx="1171575" cy="114300"/>
              </a:xfrm>
              <a:custGeom>
                <a:rect b="b" l="l" r="r" t="t"/>
                <a:pathLst>
                  <a:path extrusionOk="0" h="114300" w="1171575">
                    <a:moveTo>
                      <a:pt x="1164431" y="51911"/>
                    </a:moveTo>
                    <a:lnTo>
                      <a:pt x="168116" y="7144"/>
                    </a:lnTo>
                    <a:lnTo>
                      <a:pt x="7144" y="58579"/>
                    </a:lnTo>
                    <a:lnTo>
                      <a:pt x="1023461" y="10906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2" name="Google Shape;712;p38"/>
              <p:cNvSpPr/>
              <p:nvPr/>
            </p:nvSpPr>
            <p:spPr>
              <a:xfrm>
                <a:off x="7163849" y="386291"/>
                <a:ext cx="666750" cy="638175"/>
              </a:xfrm>
              <a:custGeom>
                <a:rect b="b" l="l" r="r" t="t"/>
                <a:pathLst>
                  <a:path extrusionOk="0" h="638175" w="666750">
                    <a:moveTo>
                      <a:pt x="7144" y="332026"/>
                    </a:moveTo>
                    <a:cubicBezTo>
                      <a:pt x="7144" y="332026"/>
                      <a:pt x="260509" y="625396"/>
                      <a:pt x="565309" y="635874"/>
                    </a:cubicBezTo>
                    <a:cubicBezTo>
                      <a:pt x="635794" y="628254"/>
                      <a:pt x="668179" y="607299"/>
                      <a:pt x="668179" y="607299"/>
                    </a:cubicBezTo>
                    <a:lnTo>
                      <a:pt x="227171" y="321549"/>
                    </a:lnTo>
                    <a:lnTo>
                      <a:pt x="227171" y="321549"/>
                    </a:lnTo>
                    <a:cubicBezTo>
                      <a:pt x="249079" y="226299"/>
                      <a:pt x="296704" y="139621"/>
                      <a:pt x="366236" y="71041"/>
                    </a:cubicBezTo>
                    <a:lnTo>
                      <a:pt x="366236" y="71041"/>
                    </a:lnTo>
                    <a:cubicBezTo>
                      <a:pt x="394811" y="42466"/>
                      <a:pt x="364331" y="-5159"/>
                      <a:pt x="326231" y="10081"/>
                    </a:cubicBezTo>
                    <a:lnTo>
                      <a:pt x="199549" y="60564"/>
                    </a:lnTo>
                    <a:lnTo>
                      <a:pt x="70009" y="185341"/>
                    </a:lnTo>
                    <a:lnTo>
                      <a:pt x="7144" y="332026"/>
                    </a:lnTo>
                    <a:close/>
                  </a:path>
                </a:pathLst>
              </a:custGeom>
              <a:solidFill>
                <a:srgbClr val="A37F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3" name="Google Shape;713;p38"/>
              <p:cNvSpPr/>
              <p:nvPr/>
            </p:nvSpPr>
            <p:spPr>
              <a:xfrm>
                <a:off x="7163849" y="311027"/>
                <a:ext cx="704850" cy="704850"/>
              </a:xfrm>
              <a:custGeom>
                <a:rect b="b" l="l" r="r" t="t"/>
                <a:pathLst>
                  <a:path extrusionOk="0" h="704850" w="704850">
                    <a:moveTo>
                      <a:pt x="636746" y="703518"/>
                    </a:moveTo>
                    <a:lnTo>
                      <a:pt x="388144" y="256796"/>
                    </a:lnTo>
                    <a:cubicBezTo>
                      <a:pt x="383381" y="247271"/>
                      <a:pt x="373856" y="241556"/>
                      <a:pt x="363379" y="239651"/>
                    </a:cubicBezTo>
                    <a:cubicBezTo>
                      <a:pt x="331946" y="234888"/>
                      <a:pt x="259556" y="230126"/>
                      <a:pt x="173831" y="264416"/>
                    </a:cubicBezTo>
                    <a:cubicBezTo>
                      <a:pt x="57626" y="310136"/>
                      <a:pt x="7144" y="406338"/>
                      <a:pt x="7144" y="406338"/>
                    </a:cubicBezTo>
                    <a:lnTo>
                      <a:pt x="70009" y="260606"/>
                    </a:lnTo>
                    <a:cubicBezTo>
                      <a:pt x="88106" y="218696"/>
                      <a:pt x="113824" y="181548"/>
                      <a:pt x="147161" y="151068"/>
                    </a:cubicBezTo>
                    <a:lnTo>
                      <a:pt x="147161" y="151068"/>
                    </a:lnTo>
                    <a:cubicBezTo>
                      <a:pt x="208121" y="92966"/>
                      <a:pt x="284321" y="26291"/>
                      <a:pt x="367189" y="12003"/>
                    </a:cubicBezTo>
                    <a:lnTo>
                      <a:pt x="441484" y="8193"/>
                    </a:lnTo>
                    <a:cubicBezTo>
                      <a:pt x="471964" y="2478"/>
                      <a:pt x="502444" y="20576"/>
                      <a:pt x="511969" y="51056"/>
                    </a:cubicBezTo>
                    <a:lnTo>
                      <a:pt x="702469" y="660656"/>
                    </a:lnTo>
                    <a:lnTo>
                      <a:pt x="636746" y="7035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4" name="Google Shape;714;p38"/>
              <p:cNvSpPr/>
              <p:nvPr/>
            </p:nvSpPr>
            <p:spPr>
              <a:xfrm>
                <a:off x="7873722" y="760221"/>
                <a:ext cx="735107" cy="281337"/>
              </a:xfrm>
              <a:custGeom>
                <a:rect b="b" l="l" r="r" t="t"/>
                <a:pathLst>
                  <a:path extrusionOk="0" h="295275" w="771525">
                    <a:moveTo>
                      <a:pt x="7144" y="250708"/>
                    </a:moveTo>
                    <a:cubicBezTo>
                      <a:pt x="7144" y="250708"/>
                      <a:pt x="422434" y="-95050"/>
                      <a:pt x="764381" y="37347"/>
                    </a:cubicBezTo>
                    <a:lnTo>
                      <a:pt x="760571" y="288808"/>
                    </a:lnTo>
                    <a:cubicBezTo>
                      <a:pt x="760571" y="288808"/>
                      <a:pt x="227171" y="107832"/>
                      <a:pt x="48101" y="2535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5" name="Google Shape;715;p38"/>
              <p:cNvSpPr/>
              <p:nvPr/>
            </p:nvSpPr>
            <p:spPr>
              <a:xfrm>
                <a:off x="7825836" y="329601"/>
                <a:ext cx="600075" cy="676275"/>
              </a:xfrm>
              <a:custGeom>
                <a:rect b="b" l="l" r="r" t="t"/>
                <a:pathLst>
                  <a:path extrusionOk="0" h="676275" w="600075">
                    <a:moveTo>
                      <a:pt x="595789" y="255366"/>
                    </a:moveTo>
                    <a:cubicBezTo>
                      <a:pt x="595789" y="255366"/>
                      <a:pt x="410051" y="595409"/>
                      <a:pt x="113824" y="669704"/>
                    </a:cubicBezTo>
                    <a:cubicBezTo>
                      <a:pt x="43339" y="677324"/>
                      <a:pt x="7144" y="663989"/>
                      <a:pt x="7144" y="663989"/>
                    </a:cubicBezTo>
                    <a:lnTo>
                      <a:pt x="378619" y="291561"/>
                    </a:lnTo>
                    <a:lnTo>
                      <a:pt x="378619" y="291561"/>
                    </a:lnTo>
                    <a:cubicBezTo>
                      <a:pt x="337661" y="202979"/>
                      <a:pt x="271939" y="128684"/>
                      <a:pt x="190024" y="76296"/>
                    </a:cubicBezTo>
                    <a:lnTo>
                      <a:pt x="190024" y="76296"/>
                    </a:lnTo>
                    <a:cubicBezTo>
                      <a:pt x="155734" y="54389"/>
                      <a:pt x="176689" y="1049"/>
                      <a:pt x="216694" y="7716"/>
                    </a:cubicBezTo>
                    <a:lnTo>
                      <a:pt x="349091" y="29624"/>
                    </a:lnTo>
                    <a:lnTo>
                      <a:pt x="502444" y="125826"/>
                    </a:lnTo>
                    <a:lnTo>
                      <a:pt x="595789" y="255366"/>
                    </a:lnTo>
                    <a:close/>
                  </a:path>
                </a:pathLst>
              </a:custGeom>
              <a:solidFill>
                <a:srgbClr val="A37F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6" name="Google Shape;716;p38"/>
              <p:cNvSpPr/>
              <p:nvPr/>
            </p:nvSpPr>
            <p:spPr>
              <a:xfrm>
                <a:off x="7787736" y="294683"/>
                <a:ext cx="638175" cy="714375"/>
              </a:xfrm>
              <a:custGeom>
                <a:rect b="b" l="l" r="r" t="t"/>
                <a:pathLst>
                  <a:path extrusionOk="0" h="714375" w="638175">
                    <a:moveTo>
                      <a:pt x="80486" y="712242"/>
                    </a:moveTo>
                    <a:lnTo>
                      <a:pt x="229076" y="223609"/>
                    </a:lnTo>
                    <a:cubicBezTo>
                      <a:pt x="231934" y="213132"/>
                      <a:pt x="239554" y="205512"/>
                      <a:pt x="250031" y="201702"/>
                    </a:cubicBezTo>
                    <a:cubicBezTo>
                      <a:pt x="279559" y="190272"/>
                      <a:pt x="349091" y="171222"/>
                      <a:pt x="440531" y="186462"/>
                    </a:cubicBezTo>
                    <a:cubicBezTo>
                      <a:pt x="564356" y="207417"/>
                      <a:pt x="632936" y="290284"/>
                      <a:pt x="632936" y="290284"/>
                    </a:cubicBezTo>
                    <a:lnTo>
                      <a:pt x="540544" y="160744"/>
                    </a:lnTo>
                    <a:cubicBezTo>
                      <a:pt x="513874" y="123597"/>
                      <a:pt x="480536" y="93117"/>
                      <a:pt x="442436" y="69304"/>
                    </a:cubicBezTo>
                    <a:lnTo>
                      <a:pt x="442436" y="69304"/>
                    </a:lnTo>
                    <a:cubicBezTo>
                      <a:pt x="370999" y="26442"/>
                      <a:pt x="288131" y="4534"/>
                      <a:pt x="204311" y="7392"/>
                    </a:cubicBezTo>
                    <a:lnTo>
                      <a:pt x="129064" y="10249"/>
                    </a:lnTo>
                    <a:cubicBezTo>
                      <a:pt x="97631" y="11202"/>
                      <a:pt x="71914" y="35967"/>
                      <a:pt x="69056" y="66447"/>
                    </a:cubicBezTo>
                    <a:lnTo>
                      <a:pt x="7144" y="683667"/>
                    </a:lnTo>
                    <a:lnTo>
                      <a:pt x="80486" y="71224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7" name="Google Shape;717;p38"/>
              <p:cNvSpPr/>
              <p:nvPr/>
            </p:nvSpPr>
            <p:spPr>
              <a:xfrm>
                <a:off x="8337475" y="788999"/>
                <a:ext cx="326714" cy="462845"/>
              </a:xfrm>
              <a:custGeom>
                <a:rect b="b" l="l" r="r" t="t"/>
                <a:pathLst>
                  <a:path extrusionOk="0" h="485775" w="342900">
                    <a:moveTo>
                      <a:pt x="277654" y="7144"/>
                    </a:moveTo>
                    <a:cubicBezTo>
                      <a:pt x="277654" y="7144"/>
                      <a:pt x="263366" y="139541"/>
                      <a:pt x="7144" y="296704"/>
                    </a:cubicBezTo>
                    <a:lnTo>
                      <a:pt x="154781" y="484346"/>
                    </a:lnTo>
                    <a:cubicBezTo>
                      <a:pt x="154781" y="484346"/>
                      <a:pt x="290989" y="442436"/>
                      <a:pt x="337661" y="301466"/>
                    </a:cubicBezTo>
                    <a:lnTo>
                      <a:pt x="277654" y="7144"/>
                    </a:lnTo>
                    <a:close/>
                  </a:path>
                </a:pathLst>
              </a:custGeom>
              <a:solidFill>
                <a:srgbClr val="F4BE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8" name="Google Shape;718;p38"/>
              <p:cNvSpPr/>
              <p:nvPr/>
            </p:nvSpPr>
            <p:spPr>
              <a:xfrm>
                <a:off x="8337475" y="1063983"/>
                <a:ext cx="598976" cy="381167"/>
              </a:xfrm>
              <a:custGeom>
                <a:rect b="b" l="l" r="r" t="t"/>
                <a:pathLst>
                  <a:path extrusionOk="0" h="400050" w="628650">
                    <a:moveTo>
                      <a:pt x="7144" y="7144"/>
                    </a:moveTo>
                    <a:cubicBezTo>
                      <a:pt x="7144" y="7144"/>
                      <a:pt x="110966" y="119539"/>
                      <a:pt x="332899" y="111919"/>
                    </a:cubicBezTo>
                    <a:cubicBezTo>
                      <a:pt x="554831" y="104299"/>
                      <a:pt x="625316" y="128111"/>
                      <a:pt x="625316" y="128111"/>
                    </a:cubicBezTo>
                    <a:lnTo>
                      <a:pt x="536734" y="252889"/>
                    </a:lnTo>
                    <a:lnTo>
                      <a:pt x="596741" y="398621"/>
                    </a:lnTo>
                    <a:cubicBezTo>
                      <a:pt x="596741" y="398621"/>
                      <a:pt x="496729" y="373856"/>
                      <a:pt x="360521" y="383381"/>
                    </a:cubicBezTo>
                    <a:cubicBezTo>
                      <a:pt x="224314" y="393859"/>
                      <a:pt x="122396" y="314801"/>
                      <a:pt x="122396" y="314801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rgbClr val="A37F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19" name="Google Shape;719;p38"/>
              <p:cNvSpPr/>
              <p:nvPr/>
            </p:nvSpPr>
            <p:spPr>
              <a:xfrm>
                <a:off x="6935249" y="794994"/>
                <a:ext cx="342900" cy="485775"/>
              </a:xfrm>
              <a:custGeom>
                <a:rect b="b" l="l" r="r" t="t"/>
                <a:pathLst>
                  <a:path extrusionOk="0" h="485775" w="342900">
                    <a:moveTo>
                      <a:pt x="67151" y="7144"/>
                    </a:moveTo>
                    <a:cubicBezTo>
                      <a:pt x="67151" y="7144"/>
                      <a:pt x="81439" y="139541"/>
                      <a:pt x="337661" y="296704"/>
                    </a:cubicBezTo>
                    <a:lnTo>
                      <a:pt x="190024" y="484346"/>
                    </a:lnTo>
                    <a:cubicBezTo>
                      <a:pt x="190024" y="484346"/>
                      <a:pt x="53816" y="442436"/>
                      <a:pt x="7144" y="301466"/>
                    </a:cubicBezTo>
                    <a:lnTo>
                      <a:pt x="67151" y="7144"/>
                    </a:lnTo>
                    <a:close/>
                  </a:path>
                </a:pathLst>
              </a:custGeom>
              <a:solidFill>
                <a:srgbClr val="F4BE0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20" name="Google Shape;720;p38"/>
              <p:cNvSpPr/>
              <p:nvPr/>
            </p:nvSpPr>
            <p:spPr>
              <a:xfrm>
                <a:off x="6646641" y="1084554"/>
                <a:ext cx="628650" cy="400050"/>
              </a:xfrm>
              <a:custGeom>
                <a:rect b="b" l="l" r="r" t="t"/>
                <a:pathLst>
                  <a:path extrusionOk="0" h="400050" w="628650">
                    <a:moveTo>
                      <a:pt x="625316" y="7144"/>
                    </a:moveTo>
                    <a:cubicBezTo>
                      <a:pt x="625316" y="7144"/>
                      <a:pt x="521494" y="119539"/>
                      <a:pt x="299561" y="111919"/>
                    </a:cubicBezTo>
                    <a:cubicBezTo>
                      <a:pt x="76676" y="104299"/>
                      <a:pt x="7144" y="128111"/>
                      <a:pt x="7144" y="128111"/>
                    </a:cubicBezTo>
                    <a:lnTo>
                      <a:pt x="95726" y="252889"/>
                    </a:lnTo>
                    <a:lnTo>
                      <a:pt x="35719" y="397669"/>
                    </a:lnTo>
                    <a:cubicBezTo>
                      <a:pt x="35719" y="397669"/>
                      <a:pt x="135731" y="372904"/>
                      <a:pt x="271939" y="382429"/>
                    </a:cubicBezTo>
                    <a:cubicBezTo>
                      <a:pt x="408146" y="392906"/>
                      <a:pt x="510064" y="313849"/>
                      <a:pt x="510064" y="313849"/>
                    </a:cubicBezTo>
                    <a:lnTo>
                      <a:pt x="625316" y="7144"/>
                    </a:lnTo>
                    <a:close/>
                  </a:path>
                </a:pathLst>
              </a:custGeom>
              <a:solidFill>
                <a:srgbClr val="A37F0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726" name="Google Shape;726;p39"/>
          <p:cNvGrpSpPr/>
          <p:nvPr/>
        </p:nvGrpSpPr>
        <p:grpSpPr>
          <a:xfrm>
            <a:off x="8966432" y="1752499"/>
            <a:ext cx="2166312" cy="2573438"/>
            <a:chOff x="7010883" y="2297955"/>
            <a:chExt cx="2166312" cy="2573438"/>
          </a:xfrm>
        </p:grpSpPr>
        <p:sp>
          <p:nvSpPr>
            <p:cNvPr id="727" name="Google Shape;727;p39"/>
            <p:cNvSpPr/>
            <p:nvPr/>
          </p:nvSpPr>
          <p:spPr>
            <a:xfrm>
              <a:off x="7010883" y="2297955"/>
              <a:ext cx="2166312" cy="2573438"/>
            </a:xfrm>
            <a:custGeom>
              <a:rect b="b" l="l" r="r" t="t"/>
              <a:pathLst>
                <a:path extrusionOk="0" h="4799599" w="4040287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7975937" y="2666713"/>
              <a:ext cx="624430" cy="1348229"/>
            </a:xfrm>
            <a:custGeom>
              <a:rect b="b" l="l" r="r" t="t"/>
              <a:pathLst>
                <a:path extrusionOk="0" h="1348229" w="624430">
                  <a:moveTo>
                    <a:pt x="49654" y="1224576"/>
                  </a:moveTo>
                  <a:cubicBezTo>
                    <a:pt x="65676" y="1221089"/>
                    <a:pt x="82765" y="1224105"/>
                    <a:pt x="96084" y="1235414"/>
                  </a:cubicBezTo>
                  <a:cubicBezTo>
                    <a:pt x="109152" y="1246471"/>
                    <a:pt x="114681" y="1261550"/>
                    <a:pt x="116692" y="1277886"/>
                  </a:cubicBezTo>
                  <a:cubicBezTo>
                    <a:pt x="120964" y="1283917"/>
                    <a:pt x="120210" y="1290451"/>
                    <a:pt x="118954" y="1297237"/>
                  </a:cubicBezTo>
                  <a:cubicBezTo>
                    <a:pt x="114430" y="1319603"/>
                    <a:pt x="102869" y="1337195"/>
                    <a:pt x="81005" y="1344735"/>
                  </a:cubicBezTo>
                  <a:cubicBezTo>
                    <a:pt x="59644" y="1352023"/>
                    <a:pt x="39036" y="1347750"/>
                    <a:pt x="21193" y="1333426"/>
                  </a:cubicBezTo>
                  <a:cubicBezTo>
                    <a:pt x="18428" y="1330913"/>
                    <a:pt x="16920" y="1327646"/>
                    <a:pt x="15915" y="1324127"/>
                  </a:cubicBezTo>
                  <a:cubicBezTo>
                    <a:pt x="-5196" y="1299498"/>
                    <a:pt x="-3185" y="1273613"/>
                    <a:pt x="9632" y="1252754"/>
                  </a:cubicBezTo>
                  <a:cubicBezTo>
                    <a:pt x="18680" y="1238053"/>
                    <a:pt x="33633" y="1228063"/>
                    <a:pt x="49654" y="1224576"/>
                  </a:cubicBezTo>
                  <a:close/>
                  <a:moveTo>
                    <a:pt x="118702" y="986614"/>
                  </a:moveTo>
                  <a:cubicBezTo>
                    <a:pt x="144587" y="976562"/>
                    <a:pt x="174242" y="990133"/>
                    <a:pt x="186054" y="1017526"/>
                  </a:cubicBezTo>
                  <a:cubicBezTo>
                    <a:pt x="189824" y="1026322"/>
                    <a:pt x="191583" y="1035369"/>
                    <a:pt x="192588" y="1044416"/>
                  </a:cubicBezTo>
                  <a:cubicBezTo>
                    <a:pt x="195604" y="1045673"/>
                    <a:pt x="195604" y="1048186"/>
                    <a:pt x="195352" y="1050951"/>
                  </a:cubicBezTo>
                  <a:cubicBezTo>
                    <a:pt x="194598" y="1086386"/>
                    <a:pt x="164943" y="1112019"/>
                    <a:pt x="129760" y="1107998"/>
                  </a:cubicBezTo>
                  <a:cubicBezTo>
                    <a:pt x="118702" y="1106742"/>
                    <a:pt x="108147" y="1103726"/>
                    <a:pt x="99100" y="1097192"/>
                  </a:cubicBezTo>
                  <a:cubicBezTo>
                    <a:pt x="96084" y="1094930"/>
                    <a:pt x="93570" y="1092166"/>
                    <a:pt x="92817" y="1088145"/>
                  </a:cubicBezTo>
                  <a:cubicBezTo>
                    <a:pt x="60649" y="1055474"/>
                    <a:pt x="77738" y="1002698"/>
                    <a:pt x="118702" y="986614"/>
                  </a:cubicBezTo>
                  <a:close/>
                  <a:moveTo>
                    <a:pt x="221708" y="743344"/>
                  </a:moveTo>
                  <a:cubicBezTo>
                    <a:pt x="234494" y="746108"/>
                    <a:pt x="246620" y="753145"/>
                    <a:pt x="255416" y="763700"/>
                  </a:cubicBezTo>
                  <a:cubicBezTo>
                    <a:pt x="269740" y="780789"/>
                    <a:pt x="272505" y="799889"/>
                    <a:pt x="268484" y="821000"/>
                  </a:cubicBezTo>
                  <a:cubicBezTo>
                    <a:pt x="270495" y="824016"/>
                    <a:pt x="269489" y="826780"/>
                    <a:pt x="268233" y="829544"/>
                  </a:cubicBezTo>
                  <a:cubicBezTo>
                    <a:pt x="257677" y="853670"/>
                    <a:pt x="226012" y="870257"/>
                    <a:pt x="199373" y="865984"/>
                  </a:cubicBezTo>
                  <a:cubicBezTo>
                    <a:pt x="191833" y="864728"/>
                    <a:pt x="184797" y="862717"/>
                    <a:pt x="178514" y="858697"/>
                  </a:cubicBezTo>
                  <a:cubicBezTo>
                    <a:pt x="174995" y="856434"/>
                    <a:pt x="172231" y="853670"/>
                    <a:pt x="171477" y="849147"/>
                  </a:cubicBezTo>
                  <a:cubicBezTo>
                    <a:pt x="143833" y="819492"/>
                    <a:pt x="150367" y="767721"/>
                    <a:pt x="184043" y="748621"/>
                  </a:cubicBezTo>
                  <a:cubicBezTo>
                    <a:pt x="195477" y="742087"/>
                    <a:pt x="208923" y="740579"/>
                    <a:pt x="221708" y="743344"/>
                  </a:cubicBezTo>
                  <a:close/>
                  <a:moveTo>
                    <a:pt x="173488" y="192970"/>
                  </a:moveTo>
                  <a:cubicBezTo>
                    <a:pt x="184545" y="195231"/>
                    <a:pt x="191080" y="202771"/>
                    <a:pt x="193844" y="213829"/>
                  </a:cubicBezTo>
                  <a:cubicBezTo>
                    <a:pt x="195854" y="221619"/>
                    <a:pt x="196608" y="229410"/>
                    <a:pt x="199624" y="236950"/>
                  </a:cubicBezTo>
                  <a:cubicBezTo>
                    <a:pt x="200127" y="237201"/>
                    <a:pt x="200630" y="237201"/>
                    <a:pt x="200881" y="237704"/>
                  </a:cubicBezTo>
                  <a:cubicBezTo>
                    <a:pt x="206410" y="248007"/>
                    <a:pt x="209425" y="259316"/>
                    <a:pt x="211687" y="270876"/>
                  </a:cubicBezTo>
                  <a:cubicBezTo>
                    <a:pt x="247374" y="346019"/>
                    <a:pt x="305678" y="391255"/>
                    <a:pt x="388360" y="401811"/>
                  </a:cubicBezTo>
                  <a:cubicBezTo>
                    <a:pt x="446915" y="409099"/>
                    <a:pt x="499691" y="391507"/>
                    <a:pt x="546686" y="355820"/>
                  </a:cubicBezTo>
                  <a:cubicBezTo>
                    <a:pt x="552718" y="351297"/>
                    <a:pt x="558498" y="346522"/>
                    <a:pt x="563776" y="341495"/>
                  </a:cubicBezTo>
                  <a:cubicBezTo>
                    <a:pt x="573074" y="332951"/>
                    <a:pt x="584886" y="330689"/>
                    <a:pt x="594687" y="335715"/>
                  </a:cubicBezTo>
                  <a:cubicBezTo>
                    <a:pt x="604740" y="340742"/>
                    <a:pt x="611274" y="354061"/>
                    <a:pt x="609514" y="365873"/>
                  </a:cubicBezTo>
                  <a:cubicBezTo>
                    <a:pt x="609264" y="367380"/>
                    <a:pt x="609012" y="369140"/>
                    <a:pt x="608761" y="370648"/>
                  </a:cubicBezTo>
                  <a:cubicBezTo>
                    <a:pt x="612028" y="376931"/>
                    <a:pt x="607504" y="380952"/>
                    <a:pt x="604237" y="384721"/>
                  </a:cubicBezTo>
                  <a:cubicBezTo>
                    <a:pt x="595692" y="394522"/>
                    <a:pt x="585137" y="402062"/>
                    <a:pt x="574833" y="409601"/>
                  </a:cubicBezTo>
                  <a:cubicBezTo>
                    <a:pt x="543419" y="432973"/>
                    <a:pt x="508487" y="449057"/>
                    <a:pt x="470539" y="458356"/>
                  </a:cubicBezTo>
                  <a:cubicBezTo>
                    <a:pt x="428821" y="468408"/>
                    <a:pt x="387103" y="467654"/>
                    <a:pt x="345637" y="457099"/>
                  </a:cubicBezTo>
                  <a:cubicBezTo>
                    <a:pt x="312715" y="448806"/>
                    <a:pt x="282306" y="435235"/>
                    <a:pt x="254913" y="415633"/>
                  </a:cubicBezTo>
                  <a:cubicBezTo>
                    <a:pt x="222242" y="392512"/>
                    <a:pt x="194849" y="364616"/>
                    <a:pt x="177006" y="328176"/>
                  </a:cubicBezTo>
                  <a:cubicBezTo>
                    <a:pt x="176503" y="326166"/>
                    <a:pt x="175247" y="325160"/>
                    <a:pt x="176001" y="323652"/>
                  </a:cubicBezTo>
                  <a:cubicBezTo>
                    <a:pt x="168462" y="307820"/>
                    <a:pt x="159917" y="292490"/>
                    <a:pt x="154137" y="275903"/>
                  </a:cubicBezTo>
                  <a:cubicBezTo>
                    <a:pt x="148608" y="260070"/>
                    <a:pt x="144335" y="244238"/>
                    <a:pt x="141068" y="227902"/>
                  </a:cubicBezTo>
                  <a:cubicBezTo>
                    <a:pt x="136796" y="206792"/>
                    <a:pt x="153383" y="188949"/>
                    <a:pt x="173488" y="192970"/>
                  </a:cubicBezTo>
                  <a:close/>
                  <a:moveTo>
                    <a:pt x="573985" y="92194"/>
                  </a:moveTo>
                  <a:cubicBezTo>
                    <a:pt x="586896" y="91314"/>
                    <a:pt x="600341" y="96592"/>
                    <a:pt x="610268" y="106770"/>
                  </a:cubicBezTo>
                  <a:cubicBezTo>
                    <a:pt x="622834" y="119587"/>
                    <a:pt x="626101" y="134917"/>
                    <a:pt x="623085" y="152006"/>
                  </a:cubicBezTo>
                  <a:cubicBezTo>
                    <a:pt x="625347" y="154519"/>
                    <a:pt x="624341" y="157284"/>
                    <a:pt x="623085" y="159797"/>
                  </a:cubicBezTo>
                  <a:cubicBezTo>
                    <a:pt x="615545" y="175127"/>
                    <a:pt x="603482" y="184426"/>
                    <a:pt x="586644" y="187441"/>
                  </a:cubicBezTo>
                  <a:cubicBezTo>
                    <a:pt x="581116" y="188447"/>
                    <a:pt x="575838" y="189201"/>
                    <a:pt x="570058" y="188447"/>
                  </a:cubicBezTo>
                  <a:cubicBezTo>
                    <a:pt x="559000" y="187441"/>
                    <a:pt x="550958" y="182667"/>
                    <a:pt x="545681" y="173117"/>
                  </a:cubicBezTo>
                  <a:cubicBezTo>
                    <a:pt x="532110" y="154519"/>
                    <a:pt x="530100" y="134917"/>
                    <a:pt x="540906" y="114561"/>
                  </a:cubicBezTo>
                  <a:cubicBezTo>
                    <a:pt x="548696" y="100110"/>
                    <a:pt x="561073" y="93073"/>
                    <a:pt x="573985" y="92194"/>
                  </a:cubicBezTo>
                  <a:close/>
                  <a:moveTo>
                    <a:pt x="313720" y="1722"/>
                  </a:moveTo>
                  <a:cubicBezTo>
                    <a:pt x="315731" y="2224"/>
                    <a:pt x="317742" y="3229"/>
                    <a:pt x="319752" y="3732"/>
                  </a:cubicBezTo>
                  <a:cubicBezTo>
                    <a:pt x="347899" y="10015"/>
                    <a:pt x="353428" y="33136"/>
                    <a:pt x="349910" y="54749"/>
                  </a:cubicBezTo>
                  <a:cubicBezTo>
                    <a:pt x="349658" y="56257"/>
                    <a:pt x="349407" y="58016"/>
                    <a:pt x="349156" y="59523"/>
                  </a:cubicBezTo>
                  <a:cubicBezTo>
                    <a:pt x="352674" y="62791"/>
                    <a:pt x="350663" y="66058"/>
                    <a:pt x="348904" y="69073"/>
                  </a:cubicBezTo>
                  <a:cubicBezTo>
                    <a:pt x="334077" y="94708"/>
                    <a:pt x="307186" y="99985"/>
                    <a:pt x="283060" y="88676"/>
                  </a:cubicBezTo>
                  <a:cubicBezTo>
                    <a:pt x="280044" y="86917"/>
                    <a:pt x="278034" y="84906"/>
                    <a:pt x="277531" y="81639"/>
                  </a:cubicBezTo>
                  <a:cubicBezTo>
                    <a:pt x="256170" y="60780"/>
                    <a:pt x="258683" y="49974"/>
                    <a:pt x="269238" y="22078"/>
                  </a:cubicBezTo>
                  <a:cubicBezTo>
                    <a:pt x="276024" y="4235"/>
                    <a:pt x="295374" y="-3807"/>
                    <a:pt x="313720" y="1722"/>
                  </a:cubicBezTo>
                  <a:close/>
                </a:path>
              </a:pathLst>
            </a:custGeom>
            <a:solidFill>
              <a:srgbClr val="2DA7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7053453" y="2353047"/>
              <a:ext cx="2083379" cy="2482966"/>
            </a:xfrm>
            <a:custGeom>
              <a:rect b="b" l="l" r="r" t="t"/>
              <a:pathLst>
                <a:path extrusionOk="0" h="4630863" w="3885613">
                  <a:moveTo>
                    <a:pt x="3887957" y="2418475"/>
                  </a:moveTo>
                  <a:cubicBezTo>
                    <a:pt x="3886551" y="2400195"/>
                    <a:pt x="3882332" y="2385665"/>
                    <a:pt x="3862646" y="2353792"/>
                  </a:cubicBezTo>
                  <a:cubicBezTo>
                    <a:pt x="3849054" y="2331763"/>
                    <a:pt x="3828431" y="2314421"/>
                    <a:pt x="3808276" y="2298016"/>
                  </a:cubicBezTo>
                  <a:cubicBezTo>
                    <a:pt x="3793746" y="2286298"/>
                    <a:pt x="3761874" y="2274112"/>
                    <a:pt x="3755780" y="2255363"/>
                  </a:cubicBezTo>
                  <a:cubicBezTo>
                    <a:pt x="3748750" y="2234271"/>
                    <a:pt x="3773123" y="2214117"/>
                    <a:pt x="3775466" y="2189275"/>
                  </a:cubicBezTo>
                  <a:cubicBezTo>
                    <a:pt x="3779216" y="2150841"/>
                    <a:pt x="3738907" y="2119437"/>
                    <a:pt x="3706566" y="2130686"/>
                  </a:cubicBezTo>
                  <a:cubicBezTo>
                    <a:pt x="3686411" y="2137717"/>
                    <a:pt x="3649852" y="2183182"/>
                    <a:pt x="3637665" y="2192087"/>
                  </a:cubicBezTo>
                  <a:cubicBezTo>
                    <a:pt x="3627354" y="2200055"/>
                    <a:pt x="3612824" y="2189744"/>
                    <a:pt x="3602512" y="2185525"/>
                  </a:cubicBezTo>
                  <a:cubicBezTo>
                    <a:pt x="3513926" y="2147560"/>
                    <a:pt x="3425339" y="2108188"/>
                    <a:pt x="3337222" y="2069285"/>
                  </a:cubicBezTo>
                  <a:cubicBezTo>
                    <a:pt x="3250042" y="2030851"/>
                    <a:pt x="3162393" y="1986792"/>
                    <a:pt x="3072869" y="1954919"/>
                  </a:cubicBezTo>
                  <a:cubicBezTo>
                    <a:pt x="2996469" y="1927734"/>
                    <a:pt x="2957097" y="1851803"/>
                    <a:pt x="2972096" y="1772591"/>
                  </a:cubicBezTo>
                  <a:cubicBezTo>
                    <a:pt x="2980533" y="1729001"/>
                    <a:pt x="3005843" y="1696660"/>
                    <a:pt x="3040528" y="1670881"/>
                  </a:cubicBezTo>
                  <a:cubicBezTo>
                    <a:pt x="3090211" y="1633852"/>
                    <a:pt x="3135207" y="1591200"/>
                    <a:pt x="3175985" y="1543860"/>
                  </a:cubicBezTo>
                  <a:cubicBezTo>
                    <a:pt x="3243948" y="1465117"/>
                    <a:pt x="3297381" y="1377468"/>
                    <a:pt x="3335816" y="1280913"/>
                  </a:cubicBezTo>
                  <a:cubicBezTo>
                    <a:pt x="3363469" y="1211075"/>
                    <a:pt x="3384093" y="1139362"/>
                    <a:pt x="3395342" y="1065775"/>
                  </a:cubicBezTo>
                  <a:cubicBezTo>
                    <a:pt x="3405653" y="998280"/>
                    <a:pt x="3409872" y="930786"/>
                    <a:pt x="3404247" y="862354"/>
                  </a:cubicBezTo>
                  <a:cubicBezTo>
                    <a:pt x="3394873" y="742833"/>
                    <a:pt x="3368625" y="627999"/>
                    <a:pt x="3318005" y="518789"/>
                  </a:cubicBezTo>
                  <a:cubicBezTo>
                    <a:pt x="3299725" y="479417"/>
                    <a:pt x="3280976" y="440514"/>
                    <a:pt x="3256603" y="404424"/>
                  </a:cubicBezTo>
                  <a:cubicBezTo>
                    <a:pt x="3215357" y="343023"/>
                    <a:pt x="3160049" y="285840"/>
                    <a:pt x="3130051" y="255842"/>
                  </a:cubicBezTo>
                  <a:cubicBezTo>
                    <a:pt x="3049902" y="175224"/>
                    <a:pt x="2954285" y="110542"/>
                    <a:pt x="2848825" y="66952"/>
                  </a:cubicBezTo>
                  <a:cubicBezTo>
                    <a:pt x="2761176" y="30392"/>
                    <a:pt x="2668371" y="9300"/>
                    <a:pt x="2574160" y="1801"/>
                  </a:cubicBezTo>
                  <a:cubicBezTo>
                    <a:pt x="2513697" y="-2886"/>
                    <a:pt x="2454170" y="2270"/>
                    <a:pt x="2394175" y="9300"/>
                  </a:cubicBezTo>
                  <a:cubicBezTo>
                    <a:pt x="2280279" y="22893"/>
                    <a:pt x="2173881" y="59921"/>
                    <a:pt x="2076389" y="119916"/>
                  </a:cubicBezTo>
                  <a:cubicBezTo>
                    <a:pt x="2000927" y="165850"/>
                    <a:pt x="1932026" y="223970"/>
                    <a:pt x="1872969" y="289121"/>
                  </a:cubicBezTo>
                  <a:cubicBezTo>
                    <a:pt x="1740324" y="435827"/>
                    <a:pt x="1661580" y="607844"/>
                    <a:pt x="1634395" y="803765"/>
                  </a:cubicBezTo>
                  <a:cubicBezTo>
                    <a:pt x="1623615" y="881103"/>
                    <a:pt x="1623146" y="959377"/>
                    <a:pt x="1631583" y="1037183"/>
                  </a:cubicBezTo>
                  <a:cubicBezTo>
                    <a:pt x="1639082" y="1107959"/>
                    <a:pt x="1670486" y="1174047"/>
                    <a:pt x="1673298" y="1245760"/>
                  </a:cubicBezTo>
                  <a:cubicBezTo>
                    <a:pt x="1675642" y="1313254"/>
                    <a:pt x="1643769" y="1384030"/>
                    <a:pt x="1580962" y="1414027"/>
                  </a:cubicBezTo>
                  <a:cubicBezTo>
                    <a:pt x="1504562" y="1450586"/>
                    <a:pt x="1406133" y="1410746"/>
                    <a:pt x="1330670" y="1387779"/>
                  </a:cubicBezTo>
                  <a:cubicBezTo>
                    <a:pt x="1268332" y="1368562"/>
                    <a:pt x="1203650" y="1350751"/>
                    <a:pt x="1139905" y="1334346"/>
                  </a:cubicBezTo>
                  <a:cubicBezTo>
                    <a:pt x="1106627" y="1325909"/>
                    <a:pt x="1072879" y="1317473"/>
                    <a:pt x="1039601" y="1309504"/>
                  </a:cubicBezTo>
                  <a:cubicBezTo>
                    <a:pt x="1033508" y="1308098"/>
                    <a:pt x="958983" y="1285600"/>
                    <a:pt x="958514" y="1286069"/>
                  </a:cubicBezTo>
                  <a:cubicBezTo>
                    <a:pt x="980075" y="1258884"/>
                    <a:pt x="1011947" y="1215294"/>
                    <a:pt x="980075" y="1182953"/>
                  </a:cubicBezTo>
                  <a:cubicBezTo>
                    <a:pt x="937891" y="1140769"/>
                    <a:pt x="870865" y="1240135"/>
                    <a:pt x="831024" y="1251853"/>
                  </a:cubicBezTo>
                  <a:cubicBezTo>
                    <a:pt x="782747" y="1265446"/>
                    <a:pt x="735407" y="1230761"/>
                    <a:pt x="687599" y="1232636"/>
                  </a:cubicBezTo>
                  <a:cubicBezTo>
                    <a:pt x="644478" y="1234511"/>
                    <a:pt x="599481" y="1242010"/>
                    <a:pt x="555891" y="1279976"/>
                  </a:cubicBezTo>
                  <a:cubicBezTo>
                    <a:pt x="469648" y="1354501"/>
                    <a:pt x="456056" y="1470741"/>
                    <a:pt x="499177" y="1572451"/>
                  </a:cubicBezTo>
                  <a:cubicBezTo>
                    <a:pt x="519800" y="1621197"/>
                    <a:pt x="551673" y="1665725"/>
                    <a:pt x="591044" y="1701347"/>
                  </a:cubicBezTo>
                  <a:cubicBezTo>
                    <a:pt x="609793" y="1718220"/>
                    <a:pt x="637447" y="1730876"/>
                    <a:pt x="651977" y="1751030"/>
                  </a:cubicBezTo>
                  <a:cubicBezTo>
                    <a:pt x="665101" y="1768841"/>
                    <a:pt x="659945" y="1788058"/>
                    <a:pt x="667913" y="1806807"/>
                  </a:cubicBezTo>
                  <a:cubicBezTo>
                    <a:pt x="675412" y="1824618"/>
                    <a:pt x="656195" y="1846178"/>
                    <a:pt x="684787" y="1860709"/>
                  </a:cubicBezTo>
                  <a:cubicBezTo>
                    <a:pt x="719471" y="1878520"/>
                    <a:pt x="734939" y="1811963"/>
                    <a:pt x="768686" y="1816650"/>
                  </a:cubicBezTo>
                  <a:cubicBezTo>
                    <a:pt x="796809" y="1820399"/>
                    <a:pt x="842273" y="1861646"/>
                    <a:pt x="867584" y="1876176"/>
                  </a:cubicBezTo>
                  <a:cubicBezTo>
                    <a:pt x="906487" y="1898205"/>
                    <a:pt x="945390" y="1919766"/>
                    <a:pt x="984762" y="1940858"/>
                  </a:cubicBezTo>
                  <a:cubicBezTo>
                    <a:pt x="1060693" y="1981167"/>
                    <a:pt x="1141311" y="2014446"/>
                    <a:pt x="1189120" y="2089908"/>
                  </a:cubicBezTo>
                  <a:cubicBezTo>
                    <a:pt x="1261770" y="2204274"/>
                    <a:pt x="1208805" y="2323795"/>
                    <a:pt x="1157247" y="2433473"/>
                  </a:cubicBezTo>
                  <a:cubicBezTo>
                    <a:pt x="1079441" y="2598460"/>
                    <a:pt x="1005385" y="2765789"/>
                    <a:pt x="906487" y="2919527"/>
                  </a:cubicBezTo>
                  <a:cubicBezTo>
                    <a:pt x="857272" y="2995926"/>
                    <a:pt x="778529" y="3047485"/>
                    <a:pt x="689942" y="3066233"/>
                  </a:cubicBezTo>
                  <a:cubicBezTo>
                    <a:pt x="615886" y="3082169"/>
                    <a:pt x="487459" y="3085919"/>
                    <a:pt x="427933" y="3028736"/>
                  </a:cubicBezTo>
                  <a:cubicBezTo>
                    <a:pt x="413872" y="3015144"/>
                    <a:pt x="399342" y="2946243"/>
                    <a:pt x="381062" y="2938275"/>
                  </a:cubicBezTo>
                  <a:cubicBezTo>
                    <a:pt x="353408" y="2926089"/>
                    <a:pt x="323411" y="2934525"/>
                    <a:pt x="304662" y="2957492"/>
                  </a:cubicBezTo>
                  <a:cubicBezTo>
                    <a:pt x="292476" y="2972491"/>
                    <a:pt x="296225" y="3035767"/>
                    <a:pt x="292944" y="3051703"/>
                  </a:cubicBezTo>
                  <a:cubicBezTo>
                    <a:pt x="289195" y="3069514"/>
                    <a:pt x="253573" y="3073733"/>
                    <a:pt x="239043" y="3080294"/>
                  </a:cubicBezTo>
                  <a:cubicBezTo>
                    <a:pt x="171548" y="3109823"/>
                    <a:pt x="115303" y="3159038"/>
                    <a:pt x="73119" y="3219502"/>
                  </a:cubicBezTo>
                  <a:cubicBezTo>
                    <a:pt x="25310" y="3287465"/>
                    <a:pt x="469" y="3362458"/>
                    <a:pt x="0" y="3445420"/>
                  </a:cubicBezTo>
                  <a:cubicBezTo>
                    <a:pt x="937" y="3608063"/>
                    <a:pt x="84368" y="3746801"/>
                    <a:pt x="228731" y="3820389"/>
                  </a:cubicBezTo>
                  <a:cubicBezTo>
                    <a:pt x="262947" y="3837731"/>
                    <a:pt x="299506" y="3850855"/>
                    <a:pt x="337003" y="3859292"/>
                  </a:cubicBezTo>
                  <a:cubicBezTo>
                    <a:pt x="353408" y="3863042"/>
                    <a:pt x="354345" y="3863510"/>
                    <a:pt x="367938" y="3873353"/>
                  </a:cubicBezTo>
                  <a:cubicBezTo>
                    <a:pt x="381999" y="3883665"/>
                    <a:pt x="404966" y="3905694"/>
                    <a:pt x="416215" y="3919287"/>
                  </a:cubicBezTo>
                  <a:cubicBezTo>
                    <a:pt x="443401" y="3952097"/>
                    <a:pt x="436370" y="3966158"/>
                    <a:pt x="471523" y="3965221"/>
                  </a:cubicBezTo>
                  <a:cubicBezTo>
                    <a:pt x="516519" y="3963814"/>
                    <a:pt x="507145" y="3900538"/>
                    <a:pt x="505739" y="3888821"/>
                  </a:cubicBezTo>
                  <a:cubicBezTo>
                    <a:pt x="501989" y="3863979"/>
                    <a:pt x="576046" y="3887883"/>
                    <a:pt x="591982" y="3888821"/>
                  </a:cubicBezTo>
                  <a:cubicBezTo>
                    <a:pt x="772436" y="3902882"/>
                    <a:pt x="949608" y="3852730"/>
                    <a:pt x="1108501" y="3770237"/>
                  </a:cubicBezTo>
                  <a:cubicBezTo>
                    <a:pt x="1180683" y="3732740"/>
                    <a:pt x="1251458" y="3691025"/>
                    <a:pt x="1316140" y="3641810"/>
                  </a:cubicBezTo>
                  <a:cubicBezTo>
                    <a:pt x="1378948" y="3594002"/>
                    <a:pt x="1445973" y="3562129"/>
                    <a:pt x="1526591" y="3563067"/>
                  </a:cubicBezTo>
                  <a:cubicBezTo>
                    <a:pt x="1626427" y="3564004"/>
                    <a:pt x="1709857" y="3613219"/>
                    <a:pt x="1775008" y="3685869"/>
                  </a:cubicBezTo>
                  <a:cubicBezTo>
                    <a:pt x="1802662" y="3716804"/>
                    <a:pt x="1814849" y="3753363"/>
                    <a:pt x="1826566" y="3791798"/>
                  </a:cubicBezTo>
                  <a:cubicBezTo>
                    <a:pt x="1839690" y="3833513"/>
                    <a:pt x="1854220" y="3874759"/>
                    <a:pt x="1870157" y="3915537"/>
                  </a:cubicBezTo>
                  <a:cubicBezTo>
                    <a:pt x="1915153" y="4029434"/>
                    <a:pt x="1971867" y="4140519"/>
                    <a:pt x="2045454" y="4238010"/>
                  </a:cubicBezTo>
                  <a:cubicBezTo>
                    <a:pt x="2049204" y="4239885"/>
                    <a:pt x="2051548" y="4242698"/>
                    <a:pt x="2054360" y="4245510"/>
                  </a:cubicBezTo>
                  <a:cubicBezTo>
                    <a:pt x="2085295" y="4284882"/>
                    <a:pt x="2119511" y="4320972"/>
                    <a:pt x="2154664" y="4355657"/>
                  </a:cubicBezTo>
                  <a:cubicBezTo>
                    <a:pt x="2172006" y="4372999"/>
                    <a:pt x="2292465" y="4472366"/>
                    <a:pt x="2314026" y="4484084"/>
                  </a:cubicBezTo>
                  <a:cubicBezTo>
                    <a:pt x="2371677" y="4515956"/>
                    <a:pt x="2310276" y="4590950"/>
                    <a:pt x="2366522" y="4611105"/>
                  </a:cubicBezTo>
                  <a:cubicBezTo>
                    <a:pt x="2418080" y="4629853"/>
                    <a:pt x="2469638" y="4559077"/>
                    <a:pt x="2518853" y="4584857"/>
                  </a:cubicBezTo>
                  <a:cubicBezTo>
                    <a:pt x="2554474" y="4603605"/>
                    <a:pt x="2523071" y="4589544"/>
                    <a:pt x="2560099" y="4605949"/>
                  </a:cubicBezTo>
                  <a:cubicBezTo>
                    <a:pt x="2624781" y="4635009"/>
                    <a:pt x="2660403" y="4637821"/>
                    <a:pt x="2730241" y="4630322"/>
                  </a:cubicBezTo>
                  <a:cubicBezTo>
                    <a:pt x="2803829" y="4622353"/>
                    <a:pt x="2869448" y="4593762"/>
                    <a:pt x="2927100" y="4548297"/>
                  </a:cubicBezTo>
                  <a:cubicBezTo>
                    <a:pt x="2974439" y="4510800"/>
                    <a:pt x="3010062" y="4463929"/>
                    <a:pt x="3037247" y="4410027"/>
                  </a:cubicBezTo>
                  <a:cubicBezTo>
                    <a:pt x="3061620" y="4361750"/>
                    <a:pt x="3075212" y="4310661"/>
                    <a:pt x="3078962" y="4257228"/>
                  </a:cubicBezTo>
                  <a:cubicBezTo>
                    <a:pt x="3084118" y="4184577"/>
                    <a:pt x="3057401" y="4098335"/>
                    <a:pt x="3028810" y="4031778"/>
                  </a:cubicBezTo>
                  <a:cubicBezTo>
                    <a:pt x="3022248" y="4016779"/>
                    <a:pt x="3050839" y="4002249"/>
                    <a:pt x="3059276" y="3991937"/>
                  </a:cubicBezTo>
                  <a:cubicBezTo>
                    <a:pt x="3078025" y="3968502"/>
                    <a:pt x="3084118" y="3921162"/>
                    <a:pt x="3070056" y="3902882"/>
                  </a:cubicBezTo>
                  <a:cubicBezTo>
                    <a:pt x="3035841" y="3858354"/>
                    <a:pt x="2978658" y="3914131"/>
                    <a:pt x="2953816" y="3903819"/>
                  </a:cubicBezTo>
                  <a:cubicBezTo>
                    <a:pt x="2930849" y="3894445"/>
                    <a:pt x="2884916" y="3874291"/>
                    <a:pt x="2863355" y="3862104"/>
                  </a:cubicBezTo>
                  <a:cubicBezTo>
                    <a:pt x="2817890" y="3836325"/>
                    <a:pt x="2762582" y="3821326"/>
                    <a:pt x="2721335" y="3788985"/>
                  </a:cubicBezTo>
                  <a:cubicBezTo>
                    <a:pt x="2660872" y="3741177"/>
                    <a:pt x="2612595" y="3673214"/>
                    <a:pt x="2590565" y="3599157"/>
                  </a:cubicBezTo>
                  <a:cubicBezTo>
                    <a:pt x="2565255" y="3514789"/>
                    <a:pt x="2590096" y="3429015"/>
                    <a:pt x="2605564" y="3344647"/>
                  </a:cubicBezTo>
                  <a:cubicBezTo>
                    <a:pt x="2633218" y="3197003"/>
                    <a:pt x="2671184" y="3052172"/>
                    <a:pt x="2695556" y="2904059"/>
                  </a:cubicBezTo>
                  <a:cubicBezTo>
                    <a:pt x="2708212" y="2827190"/>
                    <a:pt x="2738209" y="2760634"/>
                    <a:pt x="2799142" y="2710013"/>
                  </a:cubicBezTo>
                  <a:cubicBezTo>
                    <a:pt x="2848356" y="2669235"/>
                    <a:pt x="2907883" y="2648612"/>
                    <a:pt x="2971627" y="2648143"/>
                  </a:cubicBezTo>
                  <a:cubicBezTo>
                    <a:pt x="3025998" y="2647674"/>
                    <a:pt x="3078493" y="2663611"/>
                    <a:pt x="3131926" y="2667360"/>
                  </a:cubicBezTo>
                  <a:cubicBezTo>
                    <a:pt x="3188172" y="2671579"/>
                    <a:pt x="3243479" y="2683296"/>
                    <a:pt x="3299725" y="2690327"/>
                  </a:cubicBezTo>
                  <a:cubicBezTo>
                    <a:pt x="3354095" y="2698295"/>
                    <a:pt x="3408934" y="2705794"/>
                    <a:pt x="3463774" y="2711419"/>
                  </a:cubicBezTo>
                  <a:cubicBezTo>
                    <a:pt x="3476429" y="2712825"/>
                    <a:pt x="3497052" y="2710482"/>
                    <a:pt x="3508301" y="2717981"/>
                  </a:cubicBezTo>
                  <a:cubicBezTo>
                    <a:pt x="3522362" y="2726886"/>
                    <a:pt x="3521425" y="2743291"/>
                    <a:pt x="3529862" y="2757353"/>
                  </a:cubicBezTo>
                  <a:cubicBezTo>
                    <a:pt x="3538767" y="2771883"/>
                    <a:pt x="3565953" y="2794381"/>
                    <a:pt x="3582357" y="2793912"/>
                  </a:cubicBezTo>
                  <a:cubicBezTo>
                    <a:pt x="3602981" y="2793443"/>
                    <a:pt x="3619386" y="2781726"/>
                    <a:pt x="3625479" y="2759696"/>
                  </a:cubicBezTo>
                  <a:cubicBezTo>
                    <a:pt x="3628760" y="2747041"/>
                    <a:pt x="3624073" y="2729230"/>
                    <a:pt x="3631572" y="2721262"/>
                  </a:cubicBezTo>
                  <a:cubicBezTo>
                    <a:pt x="3639072" y="2713294"/>
                    <a:pt x="3664382" y="2712356"/>
                    <a:pt x="3686880" y="2710482"/>
                  </a:cubicBezTo>
                  <a:cubicBezTo>
                    <a:pt x="3703754" y="2709076"/>
                    <a:pt x="3728127" y="2703451"/>
                    <a:pt x="3744063" y="2697358"/>
                  </a:cubicBezTo>
                  <a:cubicBezTo>
                    <a:pt x="3784841" y="2680484"/>
                    <a:pt x="3817650" y="2641581"/>
                    <a:pt x="3842961" y="2605959"/>
                  </a:cubicBezTo>
                  <a:cubicBezTo>
                    <a:pt x="3864521" y="2576430"/>
                    <a:pt x="3882332" y="2532840"/>
                    <a:pt x="3887957" y="2497218"/>
                  </a:cubicBezTo>
                  <a:cubicBezTo>
                    <a:pt x="3890769" y="2485500"/>
                    <a:pt x="3889832" y="2441910"/>
                    <a:pt x="3887957" y="2418475"/>
                  </a:cubicBezTo>
                  <a:close/>
                  <a:moveTo>
                    <a:pt x="702129" y="1534486"/>
                  </a:moveTo>
                  <a:cubicBezTo>
                    <a:pt x="702129" y="1534486"/>
                    <a:pt x="672131" y="1574795"/>
                    <a:pt x="666507" y="1587919"/>
                  </a:cubicBezTo>
                  <a:cubicBezTo>
                    <a:pt x="660414" y="1601980"/>
                    <a:pt x="656195" y="1620729"/>
                    <a:pt x="645415" y="1624478"/>
                  </a:cubicBezTo>
                  <a:cubicBezTo>
                    <a:pt x="635572" y="1627759"/>
                    <a:pt x="612136" y="1586044"/>
                    <a:pt x="607449" y="1579013"/>
                  </a:cubicBezTo>
                  <a:cubicBezTo>
                    <a:pt x="562922" y="1510582"/>
                    <a:pt x="598544" y="1397153"/>
                    <a:pt x="692755" y="1372780"/>
                  </a:cubicBezTo>
                  <a:cubicBezTo>
                    <a:pt x="734001" y="1362000"/>
                    <a:pt x="759780" y="1359657"/>
                    <a:pt x="797277" y="1379811"/>
                  </a:cubicBezTo>
                  <a:cubicBezTo>
                    <a:pt x="821182" y="1392466"/>
                    <a:pt x="833368" y="1418714"/>
                    <a:pt x="830087" y="1439806"/>
                  </a:cubicBezTo>
                  <a:cubicBezTo>
                    <a:pt x="825400" y="1471210"/>
                    <a:pt x="808526" y="1496989"/>
                    <a:pt x="778529" y="1509175"/>
                  </a:cubicBezTo>
                  <a:cubicBezTo>
                    <a:pt x="752750" y="1519018"/>
                    <a:pt x="724627" y="1518081"/>
                    <a:pt x="702129" y="1534486"/>
                  </a:cubicBezTo>
                  <a:close/>
                  <a:moveTo>
                    <a:pt x="377312" y="3509165"/>
                  </a:moveTo>
                  <a:cubicBezTo>
                    <a:pt x="358564" y="3534944"/>
                    <a:pt x="337941" y="3559317"/>
                    <a:pt x="321067" y="3586502"/>
                  </a:cubicBezTo>
                  <a:cubicBezTo>
                    <a:pt x="292476" y="3631499"/>
                    <a:pt x="281227" y="3679776"/>
                    <a:pt x="290132" y="3732740"/>
                  </a:cubicBezTo>
                  <a:cubicBezTo>
                    <a:pt x="291069" y="3737896"/>
                    <a:pt x="294350" y="3744927"/>
                    <a:pt x="283570" y="3740708"/>
                  </a:cubicBezTo>
                  <a:cubicBezTo>
                    <a:pt x="228262" y="3718679"/>
                    <a:pt x="183266" y="3683525"/>
                    <a:pt x="149987" y="3633842"/>
                  </a:cubicBezTo>
                  <a:cubicBezTo>
                    <a:pt x="147175" y="3621655"/>
                    <a:pt x="139207" y="3612281"/>
                    <a:pt x="134989" y="3601032"/>
                  </a:cubicBezTo>
                  <a:cubicBezTo>
                    <a:pt x="119990" y="3563067"/>
                    <a:pt x="118115" y="3523226"/>
                    <a:pt x="120459" y="3483386"/>
                  </a:cubicBezTo>
                  <a:cubicBezTo>
                    <a:pt x="123271" y="3440733"/>
                    <a:pt x="133114" y="3399955"/>
                    <a:pt x="152331" y="3361521"/>
                  </a:cubicBezTo>
                  <a:cubicBezTo>
                    <a:pt x="175298" y="3315119"/>
                    <a:pt x="207639" y="3277153"/>
                    <a:pt x="249823" y="3247156"/>
                  </a:cubicBezTo>
                  <a:cubicBezTo>
                    <a:pt x="255916" y="3242937"/>
                    <a:pt x="261541" y="3235906"/>
                    <a:pt x="270915" y="3240594"/>
                  </a:cubicBezTo>
                  <a:cubicBezTo>
                    <a:pt x="263884" y="3284184"/>
                    <a:pt x="270446" y="3324962"/>
                    <a:pt x="296225" y="3361521"/>
                  </a:cubicBezTo>
                  <a:cubicBezTo>
                    <a:pt x="314974" y="3388237"/>
                    <a:pt x="340284" y="3408861"/>
                    <a:pt x="365595" y="3429015"/>
                  </a:cubicBezTo>
                  <a:cubicBezTo>
                    <a:pt x="404029" y="3459013"/>
                    <a:pt x="406372" y="3469324"/>
                    <a:pt x="377312" y="3509165"/>
                  </a:cubicBezTo>
                  <a:close/>
                  <a:moveTo>
                    <a:pt x="2889603" y="4251603"/>
                  </a:moveTo>
                  <a:cubicBezTo>
                    <a:pt x="2903664" y="4225355"/>
                    <a:pt x="2910226" y="4197233"/>
                    <a:pt x="2915382" y="4168173"/>
                  </a:cubicBezTo>
                  <a:cubicBezTo>
                    <a:pt x="2916788" y="4159736"/>
                    <a:pt x="2943036" y="4088960"/>
                    <a:pt x="2955222" y="4085679"/>
                  </a:cubicBezTo>
                  <a:cubicBezTo>
                    <a:pt x="2995063" y="4178953"/>
                    <a:pt x="2989907" y="4249260"/>
                    <a:pt x="2980533" y="4291444"/>
                  </a:cubicBezTo>
                  <a:cubicBezTo>
                    <a:pt x="2956160" y="4399247"/>
                    <a:pt x="2893821" y="4476584"/>
                    <a:pt x="2790705" y="4518300"/>
                  </a:cubicBezTo>
                  <a:cubicBezTo>
                    <a:pt x="2737740" y="4539860"/>
                    <a:pt x="2639780" y="4522987"/>
                    <a:pt x="2583535" y="4508457"/>
                  </a:cubicBezTo>
                  <a:cubicBezTo>
                    <a:pt x="2583535" y="4504238"/>
                    <a:pt x="2621031" y="4463929"/>
                    <a:pt x="2628531" y="4432057"/>
                  </a:cubicBezTo>
                  <a:cubicBezTo>
                    <a:pt x="2633687" y="4410027"/>
                    <a:pt x="2645873" y="4348158"/>
                    <a:pt x="2649623" y="4340658"/>
                  </a:cubicBezTo>
                  <a:cubicBezTo>
                    <a:pt x="2656653" y="4326597"/>
                    <a:pt x="2671652" y="4301286"/>
                    <a:pt x="2715711" y="4306442"/>
                  </a:cubicBezTo>
                  <a:cubicBezTo>
                    <a:pt x="2731179" y="4308317"/>
                    <a:pt x="2746646" y="4313004"/>
                    <a:pt x="2762113" y="4315348"/>
                  </a:cubicBezTo>
                  <a:cubicBezTo>
                    <a:pt x="2821640" y="4325191"/>
                    <a:pt x="2861012" y="4305036"/>
                    <a:pt x="2889603" y="4251603"/>
                  </a:cubicBezTo>
                  <a:close/>
                  <a:moveTo>
                    <a:pt x="3602043" y="2469095"/>
                  </a:moveTo>
                  <a:cubicBezTo>
                    <a:pt x="3557984" y="2499562"/>
                    <a:pt x="3525175" y="2541277"/>
                    <a:pt x="3511113" y="2595179"/>
                  </a:cubicBezTo>
                  <a:cubicBezTo>
                    <a:pt x="3506426" y="2613458"/>
                    <a:pt x="3496583" y="2615802"/>
                    <a:pt x="3479241" y="2613458"/>
                  </a:cubicBezTo>
                  <a:cubicBezTo>
                    <a:pt x="3353158" y="2596585"/>
                    <a:pt x="3224731" y="2583930"/>
                    <a:pt x="3100054" y="2560025"/>
                  </a:cubicBezTo>
                  <a:cubicBezTo>
                    <a:pt x="3025998" y="2546433"/>
                    <a:pt x="2945848" y="2535652"/>
                    <a:pt x="2872729" y="2558151"/>
                  </a:cubicBezTo>
                  <a:cubicBezTo>
                    <a:pt x="2737740" y="2599397"/>
                    <a:pt x="2633687" y="2715637"/>
                    <a:pt x="2604158" y="2853438"/>
                  </a:cubicBezTo>
                  <a:cubicBezTo>
                    <a:pt x="2579316" y="2970616"/>
                    <a:pt x="2559630" y="3088731"/>
                    <a:pt x="2534789" y="3205909"/>
                  </a:cubicBezTo>
                  <a:cubicBezTo>
                    <a:pt x="2522133" y="3266373"/>
                    <a:pt x="2506197" y="3326368"/>
                    <a:pt x="2495417" y="3387300"/>
                  </a:cubicBezTo>
                  <a:cubicBezTo>
                    <a:pt x="2490261" y="3416360"/>
                    <a:pt x="2485105" y="3445889"/>
                    <a:pt x="2482293" y="3474949"/>
                  </a:cubicBezTo>
                  <a:cubicBezTo>
                    <a:pt x="2473388" y="3579471"/>
                    <a:pt x="2502448" y="3685400"/>
                    <a:pt x="2564317" y="3770706"/>
                  </a:cubicBezTo>
                  <a:cubicBezTo>
                    <a:pt x="2584941" y="3799297"/>
                    <a:pt x="2609314" y="3825545"/>
                    <a:pt x="2635561" y="3848980"/>
                  </a:cubicBezTo>
                  <a:cubicBezTo>
                    <a:pt x="2667903" y="3877572"/>
                    <a:pt x="2704462" y="3901945"/>
                    <a:pt x="2743365" y="3921162"/>
                  </a:cubicBezTo>
                  <a:cubicBezTo>
                    <a:pt x="2762582" y="3931005"/>
                    <a:pt x="2782737" y="3938973"/>
                    <a:pt x="2803360" y="3946003"/>
                  </a:cubicBezTo>
                  <a:cubicBezTo>
                    <a:pt x="2816953" y="3950691"/>
                    <a:pt x="2846013" y="3958659"/>
                    <a:pt x="2853981" y="3971783"/>
                  </a:cubicBezTo>
                  <a:cubicBezTo>
                    <a:pt x="2861012" y="3983500"/>
                    <a:pt x="2866167" y="4011623"/>
                    <a:pt x="2861480" y="4022403"/>
                  </a:cubicBezTo>
                  <a:cubicBezTo>
                    <a:pt x="2854449" y="4037871"/>
                    <a:pt x="2802891" y="4091773"/>
                    <a:pt x="2798204" y="4170516"/>
                  </a:cubicBezTo>
                  <a:cubicBezTo>
                    <a:pt x="2796798" y="4195358"/>
                    <a:pt x="2752739" y="4190202"/>
                    <a:pt x="2724616" y="4187858"/>
                  </a:cubicBezTo>
                  <a:cubicBezTo>
                    <a:pt x="2687588" y="4185046"/>
                    <a:pt x="2658059" y="4169110"/>
                    <a:pt x="2620094" y="4175203"/>
                  </a:cubicBezTo>
                  <a:cubicBezTo>
                    <a:pt x="2571817" y="4183171"/>
                    <a:pt x="2530101" y="4213169"/>
                    <a:pt x="2505728" y="4255353"/>
                  </a:cubicBezTo>
                  <a:cubicBezTo>
                    <a:pt x="2481824" y="4296599"/>
                    <a:pt x="2481356" y="4348158"/>
                    <a:pt x="2470107" y="4393623"/>
                  </a:cubicBezTo>
                  <a:cubicBezTo>
                    <a:pt x="2459326" y="4436744"/>
                    <a:pt x="2369802" y="4398779"/>
                    <a:pt x="2345898" y="4384717"/>
                  </a:cubicBezTo>
                  <a:cubicBezTo>
                    <a:pt x="2308870" y="4363625"/>
                    <a:pt x="2280279" y="4332222"/>
                    <a:pt x="2247000" y="4305974"/>
                  </a:cubicBezTo>
                  <a:cubicBezTo>
                    <a:pt x="2215128" y="4281132"/>
                    <a:pt x="2187005" y="4249260"/>
                    <a:pt x="2160757" y="4218325"/>
                  </a:cubicBezTo>
                  <a:cubicBezTo>
                    <a:pt x="2106856" y="4155517"/>
                    <a:pt x="2060922" y="4085679"/>
                    <a:pt x="2022488" y="4012560"/>
                  </a:cubicBezTo>
                  <a:cubicBezTo>
                    <a:pt x="2004677" y="3978345"/>
                    <a:pt x="1988272" y="3943191"/>
                    <a:pt x="1973273" y="3907101"/>
                  </a:cubicBezTo>
                  <a:cubicBezTo>
                    <a:pt x="1945150" y="3838669"/>
                    <a:pt x="1927339" y="3766956"/>
                    <a:pt x="1896873" y="3699462"/>
                  </a:cubicBezTo>
                  <a:cubicBezTo>
                    <a:pt x="1868750" y="3637123"/>
                    <a:pt x="1827035" y="3582753"/>
                    <a:pt x="1771727" y="3541506"/>
                  </a:cubicBezTo>
                  <a:cubicBezTo>
                    <a:pt x="1684547" y="3476355"/>
                    <a:pt x="1586118" y="3450576"/>
                    <a:pt x="1478314" y="3461825"/>
                  </a:cubicBezTo>
                  <a:cubicBezTo>
                    <a:pt x="1405664" y="3469324"/>
                    <a:pt x="1339576" y="3495104"/>
                    <a:pt x="1280987" y="3540100"/>
                  </a:cubicBezTo>
                  <a:cubicBezTo>
                    <a:pt x="1141311" y="3646966"/>
                    <a:pt x="980543" y="3733209"/>
                    <a:pt x="808058" y="3771643"/>
                  </a:cubicBezTo>
                  <a:cubicBezTo>
                    <a:pt x="740095" y="3786642"/>
                    <a:pt x="670725" y="3794141"/>
                    <a:pt x="600887" y="3790860"/>
                  </a:cubicBezTo>
                  <a:cubicBezTo>
                    <a:pt x="557297" y="3788985"/>
                    <a:pt x="509957" y="3788517"/>
                    <a:pt x="469180" y="3770706"/>
                  </a:cubicBezTo>
                  <a:cubicBezTo>
                    <a:pt x="417153" y="3748207"/>
                    <a:pt x="391374" y="3698056"/>
                    <a:pt x="424652" y="3646966"/>
                  </a:cubicBezTo>
                  <a:cubicBezTo>
                    <a:pt x="449494" y="3609000"/>
                    <a:pt x="481366" y="3576191"/>
                    <a:pt x="501989" y="3535413"/>
                  </a:cubicBezTo>
                  <a:cubicBezTo>
                    <a:pt x="522613" y="3494166"/>
                    <a:pt x="520738" y="3445889"/>
                    <a:pt x="501052" y="3404174"/>
                  </a:cubicBezTo>
                  <a:cubicBezTo>
                    <a:pt x="479491" y="3358709"/>
                    <a:pt x="439182" y="3332930"/>
                    <a:pt x="403560" y="3298714"/>
                  </a:cubicBezTo>
                  <a:cubicBezTo>
                    <a:pt x="367469" y="3264029"/>
                    <a:pt x="413403" y="3204972"/>
                    <a:pt x="434495" y="3172630"/>
                  </a:cubicBezTo>
                  <a:cubicBezTo>
                    <a:pt x="454650" y="3142164"/>
                    <a:pt x="482772" y="3159038"/>
                    <a:pt x="512301" y="3164662"/>
                  </a:cubicBezTo>
                  <a:cubicBezTo>
                    <a:pt x="669788" y="3192785"/>
                    <a:pt x="824462" y="3163725"/>
                    <a:pt x="938359" y="3045610"/>
                  </a:cubicBezTo>
                  <a:cubicBezTo>
                    <a:pt x="950546" y="3032955"/>
                    <a:pt x="962264" y="3019362"/>
                    <a:pt x="972575" y="3004832"/>
                  </a:cubicBezTo>
                  <a:cubicBezTo>
                    <a:pt x="1043351" y="2908746"/>
                    <a:pt x="1094440" y="2796256"/>
                    <a:pt x="1146467" y="2689390"/>
                  </a:cubicBezTo>
                  <a:cubicBezTo>
                    <a:pt x="1192401" y="2595179"/>
                    <a:pt x="1236928" y="2500499"/>
                    <a:pt x="1282393" y="2405819"/>
                  </a:cubicBezTo>
                  <a:cubicBezTo>
                    <a:pt x="1344732" y="2276455"/>
                    <a:pt x="1331608" y="2128811"/>
                    <a:pt x="1255208" y="2009290"/>
                  </a:cubicBezTo>
                  <a:cubicBezTo>
                    <a:pt x="1214430" y="1945077"/>
                    <a:pt x="1135686" y="1914142"/>
                    <a:pt x="1071942" y="1875707"/>
                  </a:cubicBezTo>
                  <a:cubicBezTo>
                    <a:pt x="1010072" y="1838679"/>
                    <a:pt x="948202" y="1801182"/>
                    <a:pt x="886332" y="1763685"/>
                  </a:cubicBezTo>
                  <a:cubicBezTo>
                    <a:pt x="855397" y="1744937"/>
                    <a:pt x="770561" y="1723845"/>
                    <a:pt x="766811" y="1679317"/>
                  </a:cubicBezTo>
                  <a:cubicBezTo>
                    <a:pt x="763999" y="1646976"/>
                    <a:pt x="805714" y="1638071"/>
                    <a:pt x="827275" y="1626353"/>
                  </a:cubicBezTo>
                  <a:cubicBezTo>
                    <a:pt x="865240" y="1605261"/>
                    <a:pt x="900862" y="1577607"/>
                    <a:pt x="920080" y="1537767"/>
                  </a:cubicBezTo>
                  <a:cubicBezTo>
                    <a:pt x="932266" y="1512925"/>
                    <a:pt x="936016" y="1487146"/>
                    <a:pt x="936953" y="1459961"/>
                  </a:cubicBezTo>
                  <a:cubicBezTo>
                    <a:pt x="937422" y="1446837"/>
                    <a:pt x="934610" y="1433713"/>
                    <a:pt x="934610" y="1420120"/>
                  </a:cubicBezTo>
                  <a:cubicBezTo>
                    <a:pt x="935078" y="1378874"/>
                    <a:pt x="983824" y="1397622"/>
                    <a:pt x="1008197" y="1402309"/>
                  </a:cubicBezTo>
                  <a:cubicBezTo>
                    <a:pt x="1055068" y="1411215"/>
                    <a:pt x="1102408" y="1419652"/>
                    <a:pt x="1149279" y="1429963"/>
                  </a:cubicBezTo>
                  <a:cubicBezTo>
                    <a:pt x="1243021" y="1451055"/>
                    <a:pt x="1335826" y="1476366"/>
                    <a:pt x="1428631" y="1501676"/>
                  </a:cubicBezTo>
                  <a:cubicBezTo>
                    <a:pt x="1499406" y="1520893"/>
                    <a:pt x="1565963" y="1520893"/>
                    <a:pt x="1631583" y="1483865"/>
                  </a:cubicBezTo>
                  <a:cubicBezTo>
                    <a:pt x="1729075" y="1429026"/>
                    <a:pt x="1784851" y="1313254"/>
                    <a:pt x="1752979" y="1203576"/>
                  </a:cubicBezTo>
                  <a:cubicBezTo>
                    <a:pt x="1735636" y="1144518"/>
                    <a:pt x="1724387" y="1083586"/>
                    <a:pt x="1718763" y="1022653"/>
                  </a:cubicBezTo>
                  <a:cubicBezTo>
                    <a:pt x="1698140" y="795329"/>
                    <a:pt x="1759072" y="569410"/>
                    <a:pt x="1902498" y="390362"/>
                  </a:cubicBezTo>
                  <a:cubicBezTo>
                    <a:pt x="1973742" y="301307"/>
                    <a:pt x="2061859" y="229594"/>
                    <a:pt x="2163570" y="177099"/>
                  </a:cubicBezTo>
                  <a:cubicBezTo>
                    <a:pt x="2218409" y="148507"/>
                    <a:pt x="2276529" y="126478"/>
                    <a:pt x="2336524" y="111948"/>
                  </a:cubicBezTo>
                  <a:cubicBezTo>
                    <a:pt x="2453702" y="83357"/>
                    <a:pt x="2582129" y="80544"/>
                    <a:pt x="2699306" y="111011"/>
                  </a:cubicBezTo>
                  <a:cubicBezTo>
                    <a:pt x="2741959" y="122260"/>
                    <a:pt x="2784611" y="134915"/>
                    <a:pt x="2825389" y="152726"/>
                  </a:cubicBezTo>
                  <a:cubicBezTo>
                    <a:pt x="2928037" y="197722"/>
                    <a:pt x="3021779" y="263342"/>
                    <a:pt x="3096773" y="346772"/>
                  </a:cubicBezTo>
                  <a:cubicBezTo>
                    <a:pt x="3152549" y="408173"/>
                    <a:pt x="3191453" y="478480"/>
                    <a:pt x="3226606" y="553005"/>
                  </a:cubicBezTo>
                  <a:cubicBezTo>
                    <a:pt x="3267853" y="641123"/>
                    <a:pt x="3293632" y="735802"/>
                    <a:pt x="3304412" y="832357"/>
                  </a:cubicBezTo>
                  <a:cubicBezTo>
                    <a:pt x="3311911" y="901726"/>
                    <a:pt x="3310037" y="971095"/>
                    <a:pt x="3299725" y="1039996"/>
                  </a:cubicBezTo>
                  <a:cubicBezTo>
                    <a:pt x="3285663" y="1136550"/>
                    <a:pt x="3256135" y="1228418"/>
                    <a:pt x="3210670" y="1315129"/>
                  </a:cubicBezTo>
                  <a:cubicBezTo>
                    <a:pt x="3153956" y="1423870"/>
                    <a:pt x="3077087" y="1516206"/>
                    <a:pt x="2979126" y="1590262"/>
                  </a:cubicBezTo>
                  <a:cubicBezTo>
                    <a:pt x="2918663" y="1635727"/>
                    <a:pt x="2882104" y="1695254"/>
                    <a:pt x="2872729" y="1771185"/>
                  </a:cubicBezTo>
                  <a:cubicBezTo>
                    <a:pt x="2864292" y="1841023"/>
                    <a:pt x="2879760" y="1916017"/>
                    <a:pt x="2926631" y="1970387"/>
                  </a:cubicBezTo>
                  <a:cubicBezTo>
                    <a:pt x="2971627" y="2022883"/>
                    <a:pt x="3026466" y="2049130"/>
                    <a:pt x="3089742" y="2072566"/>
                  </a:cubicBezTo>
                  <a:cubicBezTo>
                    <a:pt x="3162861" y="2099751"/>
                    <a:pt x="3235043" y="2134436"/>
                    <a:pt x="3306287" y="2165839"/>
                  </a:cubicBezTo>
                  <a:cubicBezTo>
                    <a:pt x="3404247" y="2208961"/>
                    <a:pt x="3501270" y="2253020"/>
                    <a:pt x="3598294" y="2297547"/>
                  </a:cubicBezTo>
                  <a:cubicBezTo>
                    <a:pt x="3619854" y="2307390"/>
                    <a:pt x="3632978" y="2319108"/>
                    <a:pt x="3638134" y="2342544"/>
                  </a:cubicBezTo>
                  <a:cubicBezTo>
                    <a:pt x="3647977" y="2390821"/>
                    <a:pt x="3644696" y="2439098"/>
                    <a:pt x="3602043" y="2469095"/>
                  </a:cubicBezTo>
                  <a:close/>
                  <a:moveTo>
                    <a:pt x="3793277" y="2516904"/>
                  </a:moveTo>
                  <a:cubicBezTo>
                    <a:pt x="3757187" y="2585804"/>
                    <a:pt x="3708909" y="2614864"/>
                    <a:pt x="3642821" y="2629863"/>
                  </a:cubicBezTo>
                  <a:cubicBezTo>
                    <a:pt x="3637197" y="2631269"/>
                    <a:pt x="3630166" y="2634082"/>
                    <a:pt x="3626885" y="2629863"/>
                  </a:cubicBezTo>
                  <a:cubicBezTo>
                    <a:pt x="3623135" y="2625176"/>
                    <a:pt x="3628291" y="2608771"/>
                    <a:pt x="3630635" y="2603616"/>
                  </a:cubicBezTo>
                  <a:cubicBezTo>
                    <a:pt x="3640946" y="2582524"/>
                    <a:pt x="3655945" y="2561432"/>
                    <a:pt x="3674225" y="2548307"/>
                  </a:cubicBezTo>
                  <a:cubicBezTo>
                    <a:pt x="3700941" y="2529090"/>
                    <a:pt x="3747812" y="2465814"/>
                    <a:pt x="3751562" y="2450816"/>
                  </a:cubicBezTo>
                  <a:cubicBezTo>
                    <a:pt x="3753906" y="2440973"/>
                    <a:pt x="3758124" y="2400664"/>
                    <a:pt x="3758124" y="2390352"/>
                  </a:cubicBezTo>
                  <a:cubicBezTo>
                    <a:pt x="3758124" y="2383321"/>
                    <a:pt x="3763280" y="2380509"/>
                    <a:pt x="3768904" y="2383790"/>
                  </a:cubicBezTo>
                  <a:cubicBezTo>
                    <a:pt x="3777341" y="2388946"/>
                    <a:pt x="3798433" y="2425037"/>
                    <a:pt x="3800777" y="2436754"/>
                  </a:cubicBezTo>
                  <a:cubicBezTo>
                    <a:pt x="3806870" y="2461596"/>
                    <a:pt x="3804526" y="2492531"/>
                    <a:pt x="3793277" y="2516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7966884" y="2631333"/>
              <a:ext cx="624430" cy="1348229"/>
            </a:xfrm>
            <a:custGeom>
              <a:rect b="b" l="l" r="r" t="t"/>
              <a:pathLst>
                <a:path extrusionOk="0" h="1348229" w="624430">
                  <a:moveTo>
                    <a:pt x="49654" y="1224576"/>
                  </a:moveTo>
                  <a:cubicBezTo>
                    <a:pt x="65676" y="1221089"/>
                    <a:pt x="82765" y="1224105"/>
                    <a:pt x="96084" y="1235414"/>
                  </a:cubicBezTo>
                  <a:cubicBezTo>
                    <a:pt x="109152" y="1246471"/>
                    <a:pt x="114681" y="1261550"/>
                    <a:pt x="116692" y="1277886"/>
                  </a:cubicBezTo>
                  <a:cubicBezTo>
                    <a:pt x="120964" y="1283917"/>
                    <a:pt x="120210" y="1290451"/>
                    <a:pt x="118954" y="1297237"/>
                  </a:cubicBezTo>
                  <a:cubicBezTo>
                    <a:pt x="114430" y="1319603"/>
                    <a:pt x="102869" y="1337195"/>
                    <a:pt x="81005" y="1344735"/>
                  </a:cubicBezTo>
                  <a:cubicBezTo>
                    <a:pt x="59644" y="1352023"/>
                    <a:pt x="39036" y="1347750"/>
                    <a:pt x="21193" y="1333426"/>
                  </a:cubicBezTo>
                  <a:cubicBezTo>
                    <a:pt x="18428" y="1330913"/>
                    <a:pt x="16920" y="1327646"/>
                    <a:pt x="15915" y="1324127"/>
                  </a:cubicBezTo>
                  <a:cubicBezTo>
                    <a:pt x="-5196" y="1299498"/>
                    <a:pt x="-3185" y="1273613"/>
                    <a:pt x="9632" y="1252754"/>
                  </a:cubicBezTo>
                  <a:cubicBezTo>
                    <a:pt x="18680" y="1238053"/>
                    <a:pt x="33633" y="1228063"/>
                    <a:pt x="49654" y="1224576"/>
                  </a:cubicBezTo>
                  <a:close/>
                  <a:moveTo>
                    <a:pt x="118702" y="986614"/>
                  </a:moveTo>
                  <a:cubicBezTo>
                    <a:pt x="144587" y="976562"/>
                    <a:pt x="174242" y="990133"/>
                    <a:pt x="186054" y="1017526"/>
                  </a:cubicBezTo>
                  <a:cubicBezTo>
                    <a:pt x="189824" y="1026322"/>
                    <a:pt x="191583" y="1035369"/>
                    <a:pt x="192588" y="1044416"/>
                  </a:cubicBezTo>
                  <a:cubicBezTo>
                    <a:pt x="195604" y="1045673"/>
                    <a:pt x="195604" y="1048186"/>
                    <a:pt x="195352" y="1050951"/>
                  </a:cubicBezTo>
                  <a:cubicBezTo>
                    <a:pt x="194598" y="1086386"/>
                    <a:pt x="164943" y="1112019"/>
                    <a:pt x="129760" y="1107998"/>
                  </a:cubicBezTo>
                  <a:cubicBezTo>
                    <a:pt x="118702" y="1106742"/>
                    <a:pt x="108147" y="1103726"/>
                    <a:pt x="99100" y="1097192"/>
                  </a:cubicBezTo>
                  <a:cubicBezTo>
                    <a:pt x="96084" y="1094930"/>
                    <a:pt x="93570" y="1092166"/>
                    <a:pt x="92817" y="1088145"/>
                  </a:cubicBezTo>
                  <a:cubicBezTo>
                    <a:pt x="60649" y="1055474"/>
                    <a:pt x="77738" y="1002698"/>
                    <a:pt x="118702" y="986614"/>
                  </a:cubicBezTo>
                  <a:close/>
                  <a:moveTo>
                    <a:pt x="221708" y="743344"/>
                  </a:moveTo>
                  <a:cubicBezTo>
                    <a:pt x="234494" y="746108"/>
                    <a:pt x="246620" y="753145"/>
                    <a:pt x="255416" y="763700"/>
                  </a:cubicBezTo>
                  <a:cubicBezTo>
                    <a:pt x="269740" y="780789"/>
                    <a:pt x="272505" y="799889"/>
                    <a:pt x="268484" y="821000"/>
                  </a:cubicBezTo>
                  <a:cubicBezTo>
                    <a:pt x="270495" y="824016"/>
                    <a:pt x="269489" y="826780"/>
                    <a:pt x="268233" y="829544"/>
                  </a:cubicBezTo>
                  <a:cubicBezTo>
                    <a:pt x="257677" y="853670"/>
                    <a:pt x="226012" y="870257"/>
                    <a:pt x="199373" y="865984"/>
                  </a:cubicBezTo>
                  <a:cubicBezTo>
                    <a:pt x="191833" y="864728"/>
                    <a:pt x="184797" y="862717"/>
                    <a:pt x="178514" y="858697"/>
                  </a:cubicBezTo>
                  <a:cubicBezTo>
                    <a:pt x="174995" y="856434"/>
                    <a:pt x="172231" y="853670"/>
                    <a:pt x="171477" y="849147"/>
                  </a:cubicBezTo>
                  <a:cubicBezTo>
                    <a:pt x="143833" y="819492"/>
                    <a:pt x="150367" y="767721"/>
                    <a:pt x="184043" y="748621"/>
                  </a:cubicBezTo>
                  <a:cubicBezTo>
                    <a:pt x="195477" y="742087"/>
                    <a:pt x="208923" y="740579"/>
                    <a:pt x="221708" y="743344"/>
                  </a:cubicBezTo>
                  <a:close/>
                  <a:moveTo>
                    <a:pt x="173488" y="192970"/>
                  </a:moveTo>
                  <a:cubicBezTo>
                    <a:pt x="184545" y="195231"/>
                    <a:pt x="191080" y="202771"/>
                    <a:pt x="193844" y="213829"/>
                  </a:cubicBezTo>
                  <a:cubicBezTo>
                    <a:pt x="195854" y="221619"/>
                    <a:pt x="196608" y="229410"/>
                    <a:pt x="199624" y="236950"/>
                  </a:cubicBezTo>
                  <a:cubicBezTo>
                    <a:pt x="200127" y="237201"/>
                    <a:pt x="200630" y="237201"/>
                    <a:pt x="200881" y="237704"/>
                  </a:cubicBezTo>
                  <a:cubicBezTo>
                    <a:pt x="206410" y="248007"/>
                    <a:pt x="209425" y="259316"/>
                    <a:pt x="211687" y="270876"/>
                  </a:cubicBezTo>
                  <a:cubicBezTo>
                    <a:pt x="247374" y="346019"/>
                    <a:pt x="305678" y="391255"/>
                    <a:pt x="388360" y="401811"/>
                  </a:cubicBezTo>
                  <a:cubicBezTo>
                    <a:pt x="446915" y="409099"/>
                    <a:pt x="499691" y="391507"/>
                    <a:pt x="546686" y="355820"/>
                  </a:cubicBezTo>
                  <a:cubicBezTo>
                    <a:pt x="552718" y="351297"/>
                    <a:pt x="558498" y="346522"/>
                    <a:pt x="563776" y="341495"/>
                  </a:cubicBezTo>
                  <a:cubicBezTo>
                    <a:pt x="573074" y="332951"/>
                    <a:pt x="584886" y="330689"/>
                    <a:pt x="594687" y="335715"/>
                  </a:cubicBezTo>
                  <a:cubicBezTo>
                    <a:pt x="604740" y="340742"/>
                    <a:pt x="611274" y="354061"/>
                    <a:pt x="609514" y="365873"/>
                  </a:cubicBezTo>
                  <a:cubicBezTo>
                    <a:pt x="609264" y="367380"/>
                    <a:pt x="609012" y="369140"/>
                    <a:pt x="608761" y="370648"/>
                  </a:cubicBezTo>
                  <a:cubicBezTo>
                    <a:pt x="612028" y="376931"/>
                    <a:pt x="607504" y="380952"/>
                    <a:pt x="604237" y="384721"/>
                  </a:cubicBezTo>
                  <a:cubicBezTo>
                    <a:pt x="595692" y="394522"/>
                    <a:pt x="585137" y="402062"/>
                    <a:pt x="574833" y="409601"/>
                  </a:cubicBezTo>
                  <a:cubicBezTo>
                    <a:pt x="543419" y="432973"/>
                    <a:pt x="508487" y="449057"/>
                    <a:pt x="470539" y="458356"/>
                  </a:cubicBezTo>
                  <a:cubicBezTo>
                    <a:pt x="428821" y="468408"/>
                    <a:pt x="387103" y="467654"/>
                    <a:pt x="345637" y="457099"/>
                  </a:cubicBezTo>
                  <a:cubicBezTo>
                    <a:pt x="312715" y="448806"/>
                    <a:pt x="282306" y="435235"/>
                    <a:pt x="254913" y="415633"/>
                  </a:cubicBezTo>
                  <a:cubicBezTo>
                    <a:pt x="222242" y="392512"/>
                    <a:pt x="194849" y="364616"/>
                    <a:pt x="177006" y="328176"/>
                  </a:cubicBezTo>
                  <a:cubicBezTo>
                    <a:pt x="176503" y="326166"/>
                    <a:pt x="175247" y="325160"/>
                    <a:pt x="176001" y="323652"/>
                  </a:cubicBezTo>
                  <a:cubicBezTo>
                    <a:pt x="168462" y="307820"/>
                    <a:pt x="159917" y="292490"/>
                    <a:pt x="154137" y="275903"/>
                  </a:cubicBezTo>
                  <a:cubicBezTo>
                    <a:pt x="148608" y="260070"/>
                    <a:pt x="144335" y="244238"/>
                    <a:pt x="141068" y="227902"/>
                  </a:cubicBezTo>
                  <a:cubicBezTo>
                    <a:pt x="136796" y="206792"/>
                    <a:pt x="153383" y="188949"/>
                    <a:pt x="173488" y="192970"/>
                  </a:cubicBezTo>
                  <a:close/>
                  <a:moveTo>
                    <a:pt x="573985" y="92194"/>
                  </a:moveTo>
                  <a:cubicBezTo>
                    <a:pt x="586896" y="91314"/>
                    <a:pt x="600341" y="96592"/>
                    <a:pt x="610268" y="106770"/>
                  </a:cubicBezTo>
                  <a:cubicBezTo>
                    <a:pt x="622834" y="119587"/>
                    <a:pt x="626101" y="134917"/>
                    <a:pt x="623085" y="152006"/>
                  </a:cubicBezTo>
                  <a:cubicBezTo>
                    <a:pt x="625347" y="154519"/>
                    <a:pt x="624341" y="157284"/>
                    <a:pt x="623085" y="159797"/>
                  </a:cubicBezTo>
                  <a:cubicBezTo>
                    <a:pt x="615545" y="175127"/>
                    <a:pt x="603482" y="184426"/>
                    <a:pt x="586644" y="187441"/>
                  </a:cubicBezTo>
                  <a:cubicBezTo>
                    <a:pt x="581116" y="188447"/>
                    <a:pt x="575838" y="189201"/>
                    <a:pt x="570058" y="188447"/>
                  </a:cubicBezTo>
                  <a:cubicBezTo>
                    <a:pt x="559000" y="187441"/>
                    <a:pt x="550958" y="182667"/>
                    <a:pt x="545681" y="173117"/>
                  </a:cubicBezTo>
                  <a:cubicBezTo>
                    <a:pt x="532110" y="154519"/>
                    <a:pt x="530100" y="134917"/>
                    <a:pt x="540906" y="114561"/>
                  </a:cubicBezTo>
                  <a:cubicBezTo>
                    <a:pt x="548696" y="100110"/>
                    <a:pt x="561073" y="93073"/>
                    <a:pt x="573985" y="92194"/>
                  </a:cubicBezTo>
                  <a:close/>
                  <a:moveTo>
                    <a:pt x="313720" y="1722"/>
                  </a:moveTo>
                  <a:cubicBezTo>
                    <a:pt x="315731" y="2224"/>
                    <a:pt x="317742" y="3229"/>
                    <a:pt x="319752" y="3732"/>
                  </a:cubicBezTo>
                  <a:cubicBezTo>
                    <a:pt x="347899" y="10015"/>
                    <a:pt x="353428" y="33136"/>
                    <a:pt x="349910" y="54749"/>
                  </a:cubicBezTo>
                  <a:cubicBezTo>
                    <a:pt x="349658" y="56257"/>
                    <a:pt x="349407" y="58016"/>
                    <a:pt x="349156" y="59523"/>
                  </a:cubicBezTo>
                  <a:cubicBezTo>
                    <a:pt x="352674" y="62791"/>
                    <a:pt x="350663" y="66058"/>
                    <a:pt x="348904" y="69073"/>
                  </a:cubicBezTo>
                  <a:cubicBezTo>
                    <a:pt x="334077" y="94708"/>
                    <a:pt x="307186" y="99985"/>
                    <a:pt x="283060" y="88676"/>
                  </a:cubicBezTo>
                  <a:cubicBezTo>
                    <a:pt x="280044" y="86917"/>
                    <a:pt x="278034" y="84906"/>
                    <a:pt x="277531" y="81639"/>
                  </a:cubicBezTo>
                  <a:cubicBezTo>
                    <a:pt x="256170" y="60780"/>
                    <a:pt x="258683" y="49974"/>
                    <a:pt x="269238" y="22078"/>
                  </a:cubicBezTo>
                  <a:cubicBezTo>
                    <a:pt x="276024" y="4235"/>
                    <a:pt x="295374" y="-3807"/>
                    <a:pt x="313720" y="17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31" name="Google Shape;731;p39"/>
          <p:cNvGrpSpPr/>
          <p:nvPr/>
        </p:nvGrpSpPr>
        <p:grpSpPr>
          <a:xfrm>
            <a:off x="6338635" y="1752499"/>
            <a:ext cx="2166312" cy="2573438"/>
            <a:chOff x="7010883" y="2297955"/>
            <a:chExt cx="2166312" cy="2573438"/>
          </a:xfrm>
        </p:grpSpPr>
        <p:sp>
          <p:nvSpPr>
            <p:cNvPr id="732" name="Google Shape;732;p39"/>
            <p:cNvSpPr/>
            <p:nvPr/>
          </p:nvSpPr>
          <p:spPr>
            <a:xfrm>
              <a:off x="7010883" y="2297955"/>
              <a:ext cx="2166312" cy="2573438"/>
            </a:xfrm>
            <a:custGeom>
              <a:rect b="b" l="l" r="r" t="t"/>
              <a:pathLst>
                <a:path extrusionOk="0" h="4799599" w="4040287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7975937" y="2666713"/>
              <a:ext cx="624430" cy="1348229"/>
            </a:xfrm>
            <a:custGeom>
              <a:rect b="b" l="l" r="r" t="t"/>
              <a:pathLst>
                <a:path extrusionOk="0" h="1348229" w="624430">
                  <a:moveTo>
                    <a:pt x="49654" y="1224576"/>
                  </a:moveTo>
                  <a:cubicBezTo>
                    <a:pt x="65676" y="1221089"/>
                    <a:pt x="82765" y="1224105"/>
                    <a:pt x="96084" y="1235414"/>
                  </a:cubicBezTo>
                  <a:cubicBezTo>
                    <a:pt x="109152" y="1246471"/>
                    <a:pt x="114681" y="1261550"/>
                    <a:pt x="116692" y="1277886"/>
                  </a:cubicBezTo>
                  <a:cubicBezTo>
                    <a:pt x="120964" y="1283917"/>
                    <a:pt x="120210" y="1290451"/>
                    <a:pt x="118954" y="1297237"/>
                  </a:cubicBezTo>
                  <a:cubicBezTo>
                    <a:pt x="114430" y="1319603"/>
                    <a:pt x="102869" y="1337195"/>
                    <a:pt x="81005" y="1344735"/>
                  </a:cubicBezTo>
                  <a:cubicBezTo>
                    <a:pt x="59644" y="1352023"/>
                    <a:pt x="39036" y="1347750"/>
                    <a:pt x="21193" y="1333426"/>
                  </a:cubicBezTo>
                  <a:cubicBezTo>
                    <a:pt x="18428" y="1330913"/>
                    <a:pt x="16920" y="1327646"/>
                    <a:pt x="15915" y="1324127"/>
                  </a:cubicBezTo>
                  <a:cubicBezTo>
                    <a:pt x="-5196" y="1299498"/>
                    <a:pt x="-3185" y="1273613"/>
                    <a:pt x="9632" y="1252754"/>
                  </a:cubicBezTo>
                  <a:cubicBezTo>
                    <a:pt x="18680" y="1238053"/>
                    <a:pt x="33633" y="1228063"/>
                    <a:pt x="49654" y="1224576"/>
                  </a:cubicBezTo>
                  <a:close/>
                  <a:moveTo>
                    <a:pt x="118702" y="986614"/>
                  </a:moveTo>
                  <a:cubicBezTo>
                    <a:pt x="144587" y="976562"/>
                    <a:pt x="174242" y="990133"/>
                    <a:pt x="186054" y="1017526"/>
                  </a:cubicBezTo>
                  <a:cubicBezTo>
                    <a:pt x="189824" y="1026322"/>
                    <a:pt x="191583" y="1035369"/>
                    <a:pt x="192588" y="1044416"/>
                  </a:cubicBezTo>
                  <a:cubicBezTo>
                    <a:pt x="195604" y="1045673"/>
                    <a:pt x="195604" y="1048186"/>
                    <a:pt x="195352" y="1050951"/>
                  </a:cubicBezTo>
                  <a:cubicBezTo>
                    <a:pt x="194598" y="1086386"/>
                    <a:pt x="164943" y="1112019"/>
                    <a:pt x="129760" y="1107998"/>
                  </a:cubicBezTo>
                  <a:cubicBezTo>
                    <a:pt x="118702" y="1106742"/>
                    <a:pt x="108147" y="1103726"/>
                    <a:pt x="99100" y="1097192"/>
                  </a:cubicBezTo>
                  <a:cubicBezTo>
                    <a:pt x="96084" y="1094930"/>
                    <a:pt x="93570" y="1092166"/>
                    <a:pt x="92817" y="1088145"/>
                  </a:cubicBezTo>
                  <a:cubicBezTo>
                    <a:pt x="60649" y="1055474"/>
                    <a:pt x="77738" y="1002698"/>
                    <a:pt x="118702" y="986614"/>
                  </a:cubicBezTo>
                  <a:close/>
                  <a:moveTo>
                    <a:pt x="221708" y="743344"/>
                  </a:moveTo>
                  <a:cubicBezTo>
                    <a:pt x="234494" y="746108"/>
                    <a:pt x="246620" y="753145"/>
                    <a:pt x="255416" y="763700"/>
                  </a:cubicBezTo>
                  <a:cubicBezTo>
                    <a:pt x="269740" y="780789"/>
                    <a:pt x="272505" y="799889"/>
                    <a:pt x="268484" y="821000"/>
                  </a:cubicBezTo>
                  <a:cubicBezTo>
                    <a:pt x="270495" y="824016"/>
                    <a:pt x="269489" y="826780"/>
                    <a:pt x="268233" y="829544"/>
                  </a:cubicBezTo>
                  <a:cubicBezTo>
                    <a:pt x="257677" y="853670"/>
                    <a:pt x="226012" y="870257"/>
                    <a:pt x="199373" y="865984"/>
                  </a:cubicBezTo>
                  <a:cubicBezTo>
                    <a:pt x="191833" y="864728"/>
                    <a:pt x="184797" y="862717"/>
                    <a:pt x="178514" y="858697"/>
                  </a:cubicBezTo>
                  <a:cubicBezTo>
                    <a:pt x="174995" y="856434"/>
                    <a:pt x="172231" y="853670"/>
                    <a:pt x="171477" y="849147"/>
                  </a:cubicBezTo>
                  <a:cubicBezTo>
                    <a:pt x="143833" y="819492"/>
                    <a:pt x="150367" y="767721"/>
                    <a:pt x="184043" y="748621"/>
                  </a:cubicBezTo>
                  <a:cubicBezTo>
                    <a:pt x="195477" y="742087"/>
                    <a:pt x="208923" y="740579"/>
                    <a:pt x="221708" y="743344"/>
                  </a:cubicBezTo>
                  <a:close/>
                  <a:moveTo>
                    <a:pt x="173488" y="192970"/>
                  </a:moveTo>
                  <a:cubicBezTo>
                    <a:pt x="184545" y="195231"/>
                    <a:pt x="191080" y="202771"/>
                    <a:pt x="193844" y="213829"/>
                  </a:cubicBezTo>
                  <a:cubicBezTo>
                    <a:pt x="195854" y="221619"/>
                    <a:pt x="196608" y="229410"/>
                    <a:pt x="199624" y="236950"/>
                  </a:cubicBezTo>
                  <a:cubicBezTo>
                    <a:pt x="200127" y="237201"/>
                    <a:pt x="200630" y="237201"/>
                    <a:pt x="200881" y="237704"/>
                  </a:cubicBezTo>
                  <a:cubicBezTo>
                    <a:pt x="206410" y="248007"/>
                    <a:pt x="209425" y="259316"/>
                    <a:pt x="211687" y="270876"/>
                  </a:cubicBezTo>
                  <a:cubicBezTo>
                    <a:pt x="247374" y="346019"/>
                    <a:pt x="305678" y="391255"/>
                    <a:pt x="388360" y="401811"/>
                  </a:cubicBezTo>
                  <a:cubicBezTo>
                    <a:pt x="446915" y="409099"/>
                    <a:pt x="499691" y="391507"/>
                    <a:pt x="546686" y="355820"/>
                  </a:cubicBezTo>
                  <a:cubicBezTo>
                    <a:pt x="552718" y="351297"/>
                    <a:pt x="558498" y="346522"/>
                    <a:pt x="563776" y="341495"/>
                  </a:cubicBezTo>
                  <a:cubicBezTo>
                    <a:pt x="573074" y="332951"/>
                    <a:pt x="584886" y="330689"/>
                    <a:pt x="594687" y="335715"/>
                  </a:cubicBezTo>
                  <a:cubicBezTo>
                    <a:pt x="604740" y="340742"/>
                    <a:pt x="611274" y="354061"/>
                    <a:pt x="609514" y="365873"/>
                  </a:cubicBezTo>
                  <a:cubicBezTo>
                    <a:pt x="609264" y="367380"/>
                    <a:pt x="609012" y="369140"/>
                    <a:pt x="608761" y="370648"/>
                  </a:cubicBezTo>
                  <a:cubicBezTo>
                    <a:pt x="612028" y="376931"/>
                    <a:pt x="607504" y="380952"/>
                    <a:pt x="604237" y="384721"/>
                  </a:cubicBezTo>
                  <a:cubicBezTo>
                    <a:pt x="595692" y="394522"/>
                    <a:pt x="585137" y="402062"/>
                    <a:pt x="574833" y="409601"/>
                  </a:cubicBezTo>
                  <a:cubicBezTo>
                    <a:pt x="543419" y="432973"/>
                    <a:pt x="508487" y="449057"/>
                    <a:pt x="470539" y="458356"/>
                  </a:cubicBezTo>
                  <a:cubicBezTo>
                    <a:pt x="428821" y="468408"/>
                    <a:pt x="387103" y="467654"/>
                    <a:pt x="345637" y="457099"/>
                  </a:cubicBezTo>
                  <a:cubicBezTo>
                    <a:pt x="312715" y="448806"/>
                    <a:pt x="282306" y="435235"/>
                    <a:pt x="254913" y="415633"/>
                  </a:cubicBezTo>
                  <a:cubicBezTo>
                    <a:pt x="222242" y="392512"/>
                    <a:pt x="194849" y="364616"/>
                    <a:pt x="177006" y="328176"/>
                  </a:cubicBezTo>
                  <a:cubicBezTo>
                    <a:pt x="176503" y="326166"/>
                    <a:pt x="175247" y="325160"/>
                    <a:pt x="176001" y="323652"/>
                  </a:cubicBezTo>
                  <a:cubicBezTo>
                    <a:pt x="168462" y="307820"/>
                    <a:pt x="159917" y="292490"/>
                    <a:pt x="154137" y="275903"/>
                  </a:cubicBezTo>
                  <a:cubicBezTo>
                    <a:pt x="148608" y="260070"/>
                    <a:pt x="144335" y="244238"/>
                    <a:pt x="141068" y="227902"/>
                  </a:cubicBezTo>
                  <a:cubicBezTo>
                    <a:pt x="136796" y="206792"/>
                    <a:pt x="153383" y="188949"/>
                    <a:pt x="173488" y="192970"/>
                  </a:cubicBezTo>
                  <a:close/>
                  <a:moveTo>
                    <a:pt x="573985" y="92194"/>
                  </a:moveTo>
                  <a:cubicBezTo>
                    <a:pt x="586896" y="91314"/>
                    <a:pt x="600341" y="96592"/>
                    <a:pt x="610268" y="106770"/>
                  </a:cubicBezTo>
                  <a:cubicBezTo>
                    <a:pt x="622834" y="119587"/>
                    <a:pt x="626101" y="134917"/>
                    <a:pt x="623085" y="152006"/>
                  </a:cubicBezTo>
                  <a:cubicBezTo>
                    <a:pt x="625347" y="154519"/>
                    <a:pt x="624341" y="157284"/>
                    <a:pt x="623085" y="159797"/>
                  </a:cubicBezTo>
                  <a:cubicBezTo>
                    <a:pt x="615545" y="175127"/>
                    <a:pt x="603482" y="184426"/>
                    <a:pt x="586644" y="187441"/>
                  </a:cubicBezTo>
                  <a:cubicBezTo>
                    <a:pt x="581116" y="188447"/>
                    <a:pt x="575838" y="189201"/>
                    <a:pt x="570058" y="188447"/>
                  </a:cubicBezTo>
                  <a:cubicBezTo>
                    <a:pt x="559000" y="187441"/>
                    <a:pt x="550958" y="182667"/>
                    <a:pt x="545681" y="173117"/>
                  </a:cubicBezTo>
                  <a:cubicBezTo>
                    <a:pt x="532110" y="154519"/>
                    <a:pt x="530100" y="134917"/>
                    <a:pt x="540906" y="114561"/>
                  </a:cubicBezTo>
                  <a:cubicBezTo>
                    <a:pt x="548696" y="100110"/>
                    <a:pt x="561073" y="93073"/>
                    <a:pt x="573985" y="92194"/>
                  </a:cubicBezTo>
                  <a:close/>
                  <a:moveTo>
                    <a:pt x="313720" y="1722"/>
                  </a:moveTo>
                  <a:cubicBezTo>
                    <a:pt x="315731" y="2224"/>
                    <a:pt x="317742" y="3229"/>
                    <a:pt x="319752" y="3732"/>
                  </a:cubicBezTo>
                  <a:cubicBezTo>
                    <a:pt x="347899" y="10015"/>
                    <a:pt x="353428" y="33136"/>
                    <a:pt x="349910" y="54749"/>
                  </a:cubicBezTo>
                  <a:cubicBezTo>
                    <a:pt x="349658" y="56257"/>
                    <a:pt x="349407" y="58016"/>
                    <a:pt x="349156" y="59523"/>
                  </a:cubicBezTo>
                  <a:cubicBezTo>
                    <a:pt x="352674" y="62791"/>
                    <a:pt x="350663" y="66058"/>
                    <a:pt x="348904" y="69073"/>
                  </a:cubicBezTo>
                  <a:cubicBezTo>
                    <a:pt x="334077" y="94708"/>
                    <a:pt x="307186" y="99985"/>
                    <a:pt x="283060" y="88676"/>
                  </a:cubicBezTo>
                  <a:cubicBezTo>
                    <a:pt x="280044" y="86917"/>
                    <a:pt x="278034" y="84906"/>
                    <a:pt x="277531" y="81639"/>
                  </a:cubicBezTo>
                  <a:cubicBezTo>
                    <a:pt x="256170" y="60780"/>
                    <a:pt x="258683" y="49974"/>
                    <a:pt x="269238" y="22078"/>
                  </a:cubicBezTo>
                  <a:cubicBezTo>
                    <a:pt x="276024" y="4235"/>
                    <a:pt x="295374" y="-3807"/>
                    <a:pt x="313720" y="1722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7053453" y="2353047"/>
              <a:ext cx="2083379" cy="2482966"/>
            </a:xfrm>
            <a:custGeom>
              <a:rect b="b" l="l" r="r" t="t"/>
              <a:pathLst>
                <a:path extrusionOk="0" h="4630863" w="3885613">
                  <a:moveTo>
                    <a:pt x="3887957" y="2418475"/>
                  </a:moveTo>
                  <a:cubicBezTo>
                    <a:pt x="3886551" y="2400195"/>
                    <a:pt x="3882332" y="2385665"/>
                    <a:pt x="3862646" y="2353792"/>
                  </a:cubicBezTo>
                  <a:cubicBezTo>
                    <a:pt x="3849054" y="2331763"/>
                    <a:pt x="3828431" y="2314421"/>
                    <a:pt x="3808276" y="2298016"/>
                  </a:cubicBezTo>
                  <a:cubicBezTo>
                    <a:pt x="3793746" y="2286298"/>
                    <a:pt x="3761874" y="2274112"/>
                    <a:pt x="3755780" y="2255363"/>
                  </a:cubicBezTo>
                  <a:cubicBezTo>
                    <a:pt x="3748750" y="2234271"/>
                    <a:pt x="3773123" y="2214117"/>
                    <a:pt x="3775466" y="2189275"/>
                  </a:cubicBezTo>
                  <a:cubicBezTo>
                    <a:pt x="3779216" y="2150841"/>
                    <a:pt x="3738907" y="2119437"/>
                    <a:pt x="3706566" y="2130686"/>
                  </a:cubicBezTo>
                  <a:cubicBezTo>
                    <a:pt x="3686411" y="2137717"/>
                    <a:pt x="3649852" y="2183182"/>
                    <a:pt x="3637665" y="2192087"/>
                  </a:cubicBezTo>
                  <a:cubicBezTo>
                    <a:pt x="3627354" y="2200055"/>
                    <a:pt x="3612824" y="2189744"/>
                    <a:pt x="3602512" y="2185525"/>
                  </a:cubicBezTo>
                  <a:cubicBezTo>
                    <a:pt x="3513926" y="2147560"/>
                    <a:pt x="3425339" y="2108188"/>
                    <a:pt x="3337222" y="2069285"/>
                  </a:cubicBezTo>
                  <a:cubicBezTo>
                    <a:pt x="3250042" y="2030851"/>
                    <a:pt x="3162393" y="1986792"/>
                    <a:pt x="3072869" y="1954919"/>
                  </a:cubicBezTo>
                  <a:cubicBezTo>
                    <a:pt x="2996469" y="1927734"/>
                    <a:pt x="2957097" y="1851803"/>
                    <a:pt x="2972096" y="1772591"/>
                  </a:cubicBezTo>
                  <a:cubicBezTo>
                    <a:pt x="2980533" y="1729001"/>
                    <a:pt x="3005843" y="1696660"/>
                    <a:pt x="3040528" y="1670881"/>
                  </a:cubicBezTo>
                  <a:cubicBezTo>
                    <a:pt x="3090211" y="1633852"/>
                    <a:pt x="3135207" y="1591200"/>
                    <a:pt x="3175985" y="1543860"/>
                  </a:cubicBezTo>
                  <a:cubicBezTo>
                    <a:pt x="3243948" y="1465117"/>
                    <a:pt x="3297381" y="1377468"/>
                    <a:pt x="3335816" y="1280913"/>
                  </a:cubicBezTo>
                  <a:cubicBezTo>
                    <a:pt x="3363469" y="1211075"/>
                    <a:pt x="3384093" y="1139362"/>
                    <a:pt x="3395342" y="1065775"/>
                  </a:cubicBezTo>
                  <a:cubicBezTo>
                    <a:pt x="3405653" y="998280"/>
                    <a:pt x="3409872" y="930786"/>
                    <a:pt x="3404247" y="862354"/>
                  </a:cubicBezTo>
                  <a:cubicBezTo>
                    <a:pt x="3394873" y="742833"/>
                    <a:pt x="3368625" y="627999"/>
                    <a:pt x="3318005" y="518789"/>
                  </a:cubicBezTo>
                  <a:cubicBezTo>
                    <a:pt x="3299725" y="479417"/>
                    <a:pt x="3280976" y="440514"/>
                    <a:pt x="3256603" y="404424"/>
                  </a:cubicBezTo>
                  <a:cubicBezTo>
                    <a:pt x="3215357" y="343023"/>
                    <a:pt x="3160049" y="285840"/>
                    <a:pt x="3130051" y="255842"/>
                  </a:cubicBezTo>
                  <a:cubicBezTo>
                    <a:pt x="3049902" y="175224"/>
                    <a:pt x="2954285" y="110542"/>
                    <a:pt x="2848825" y="66952"/>
                  </a:cubicBezTo>
                  <a:cubicBezTo>
                    <a:pt x="2761176" y="30392"/>
                    <a:pt x="2668371" y="9300"/>
                    <a:pt x="2574160" y="1801"/>
                  </a:cubicBezTo>
                  <a:cubicBezTo>
                    <a:pt x="2513697" y="-2886"/>
                    <a:pt x="2454170" y="2270"/>
                    <a:pt x="2394175" y="9300"/>
                  </a:cubicBezTo>
                  <a:cubicBezTo>
                    <a:pt x="2280279" y="22893"/>
                    <a:pt x="2173881" y="59921"/>
                    <a:pt x="2076389" y="119916"/>
                  </a:cubicBezTo>
                  <a:cubicBezTo>
                    <a:pt x="2000927" y="165850"/>
                    <a:pt x="1932026" y="223970"/>
                    <a:pt x="1872969" y="289121"/>
                  </a:cubicBezTo>
                  <a:cubicBezTo>
                    <a:pt x="1740324" y="435827"/>
                    <a:pt x="1661580" y="607844"/>
                    <a:pt x="1634395" y="803765"/>
                  </a:cubicBezTo>
                  <a:cubicBezTo>
                    <a:pt x="1623615" y="881103"/>
                    <a:pt x="1623146" y="959377"/>
                    <a:pt x="1631583" y="1037183"/>
                  </a:cubicBezTo>
                  <a:cubicBezTo>
                    <a:pt x="1639082" y="1107959"/>
                    <a:pt x="1670486" y="1174047"/>
                    <a:pt x="1673298" y="1245760"/>
                  </a:cubicBezTo>
                  <a:cubicBezTo>
                    <a:pt x="1675642" y="1313254"/>
                    <a:pt x="1643769" y="1384030"/>
                    <a:pt x="1580962" y="1414027"/>
                  </a:cubicBezTo>
                  <a:cubicBezTo>
                    <a:pt x="1504562" y="1450586"/>
                    <a:pt x="1406133" y="1410746"/>
                    <a:pt x="1330670" y="1387779"/>
                  </a:cubicBezTo>
                  <a:cubicBezTo>
                    <a:pt x="1268332" y="1368562"/>
                    <a:pt x="1203650" y="1350751"/>
                    <a:pt x="1139905" y="1334346"/>
                  </a:cubicBezTo>
                  <a:cubicBezTo>
                    <a:pt x="1106627" y="1325909"/>
                    <a:pt x="1072879" y="1317473"/>
                    <a:pt x="1039601" y="1309504"/>
                  </a:cubicBezTo>
                  <a:cubicBezTo>
                    <a:pt x="1033508" y="1308098"/>
                    <a:pt x="958983" y="1285600"/>
                    <a:pt x="958514" y="1286069"/>
                  </a:cubicBezTo>
                  <a:cubicBezTo>
                    <a:pt x="980075" y="1258884"/>
                    <a:pt x="1011947" y="1215294"/>
                    <a:pt x="980075" y="1182953"/>
                  </a:cubicBezTo>
                  <a:cubicBezTo>
                    <a:pt x="937891" y="1140769"/>
                    <a:pt x="870865" y="1240135"/>
                    <a:pt x="831024" y="1251853"/>
                  </a:cubicBezTo>
                  <a:cubicBezTo>
                    <a:pt x="782747" y="1265446"/>
                    <a:pt x="735407" y="1230761"/>
                    <a:pt x="687599" y="1232636"/>
                  </a:cubicBezTo>
                  <a:cubicBezTo>
                    <a:pt x="644478" y="1234511"/>
                    <a:pt x="599481" y="1242010"/>
                    <a:pt x="555891" y="1279976"/>
                  </a:cubicBezTo>
                  <a:cubicBezTo>
                    <a:pt x="469648" y="1354501"/>
                    <a:pt x="456056" y="1470741"/>
                    <a:pt x="499177" y="1572451"/>
                  </a:cubicBezTo>
                  <a:cubicBezTo>
                    <a:pt x="519800" y="1621197"/>
                    <a:pt x="551673" y="1665725"/>
                    <a:pt x="591044" y="1701347"/>
                  </a:cubicBezTo>
                  <a:cubicBezTo>
                    <a:pt x="609793" y="1718220"/>
                    <a:pt x="637447" y="1730876"/>
                    <a:pt x="651977" y="1751030"/>
                  </a:cubicBezTo>
                  <a:cubicBezTo>
                    <a:pt x="665101" y="1768841"/>
                    <a:pt x="659945" y="1788058"/>
                    <a:pt x="667913" y="1806807"/>
                  </a:cubicBezTo>
                  <a:cubicBezTo>
                    <a:pt x="675412" y="1824618"/>
                    <a:pt x="656195" y="1846178"/>
                    <a:pt x="684787" y="1860709"/>
                  </a:cubicBezTo>
                  <a:cubicBezTo>
                    <a:pt x="719471" y="1878520"/>
                    <a:pt x="734939" y="1811963"/>
                    <a:pt x="768686" y="1816650"/>
                  </a:cubicBezTo>
                  <a:cubicBezTo>
                    <a:pt x="796809" y="1820399"/>
                    <a:pt x="842273" y="1861646"/>
                    <a:pt x="867584" y="1876176"/>
                  </a:cubicBezTo>
                  <a:cubicBezTo>
                    <a:pt x="906487" y="1898205"/>
                    <a:pt x="945390" y="1919766"/>
                    <a:pt x="984762" y="1940858"/>
                  </a:cubicBezTo>
                  <a:cubicBezTo>
                    <a:pt x="1060693" y="1981167"/>
                    <a:pt x="1141311" y="2014446"/>
                    <a:pt x="1189120" y="2089908"/>
                  </a:cubicBezTo>
                  <a:cubicBezTo>
                    <a:pt x="1261770" y="2204274"/>
                    <a:pt x="1208805" y="2323795"/>
                    <a:pt x="1157247" y="2433473"/>
                  </a:cubicBezTo>
                  <a:cubicBezTo>
                    <a:pt x="1079441" y="2598460"/>
                    <a:pt x="1005385" y="2765789"/>
                    <a:pt x="906487" y="2919527"/>
                  </a:cubicBezTo>
                  <a:cubicBezTo>
                    <a:pt x="857272" y="2995926"/>
                    <a:pt x="778529" y="3047485"/>
                    <a:pt x="689942" y="3066233"/>
                  </a:cubicBezTo>
                  <a:cubicBezTo>
                    <a:pt x="615886" y="3082169"/>
                    <a:pt x="487459" y="3085919"/>
                    <a:pt x="427933" y="3028736"/>
                  </a:cubicBezTo>
                  <a:cubicBezTo>
                    <a:pt x="413872" y="3015144"/>
                    <a:pt x="399342" y="2946243"/>
                    <a:pt x="381062" y="2938275"/>
                  </a:cubicBezTo>
                  <a:cubicBezTo>
                    <a:pt x="353408" y="2926089"/>
                    <a:pt x="323411" y="2934525"/>
                    <a:pt x="304662" y="2957492"/>
                  </a:cubicBezTo>
                  <a:cubicBezTo>
                    <a:pt x="292476" y="2972491"/>
                    <a:pt x="296225" y="3035767"/>
                    <a:pt x="292944" y="3051703"/>
                  </a:cubicBezTo>
                  <a:cubicBezTo>
                    <a:pt x="289195" y="3069514"/>
                    <a:pt x="253573" y="3073733"/>
                    <a:pt x="239043" y="3080294"/>
                  </a:cubicBezTo>
                  <a:cubicBezTo>
                    <a:pt x="171548" y="3109823"/>
                    <a:pt x="115303" y="3159038"/>
                    <a:pt x="73119" y="3219502"/>
                  </a:cubicBezTo>
                  <a:cubicBezTo>
                    <a:pt x="25310" y="3287465"/>
                    <a:pt x="469" y="3362458"/>
                    <a:pt x="0" y="3445420"/>
                  </a:cubicBezTo>
                  <a:cubicBezTo>
                    <a:pt x="937" y="3608063"/>
                    <a:pt x="84368" y="3746801"/>
                    <a:pt x="228731" y="3820389"/>
                  </a:cubicBezTo>
                  <a:cubicBezTo>
                    <a:pt x="262947" y="3837731"/>
                    <a:pt x="299506" y="3850855"/>
                    <a:pt x="337003" y="3859292"/>
                  </a:cubicBezTo>
                  <a:cubicBezTo>
                    <a:pt x="353408" y="3863042"/>
                    <a:pt x="354345" y="3863510"/>
                    <a:pt x="367938" y="3873353"/>
                  </a:cubicBezTo>
                  <a:cubicBezTo>
                    <a:pt x="381999" y="3883665"/>
                    <a:pt x="404966" y="3905694"/>
                    <a:pt x="416215" y="3919287"/>
                  </a:cubicBezTo>
                  <a:cubicBezTo>
                    <a:pt x="443401" y="3952097"/>
                    <a:pt x="436370" y="3966158"/>
                    <a:pt x="471523" y="3965221"/>
                  </a:cubicBezTo>
                  <a:cubicBezTo>
                    <a:pt x="516519" y="3963814"/>
                    <a:pt x="507145" y="3900538"/>
                    <a:pt x="505739" y="3888821"/>
                  </a:cubicBezTo>
                  <a:cubicBezTo>
                    <a:pt x="501989" y="3863979"/>
                    <a:pt x="576046" y="3887883"/>
                    <a:pt x="591982" y="3888821"/>
                  </a:cubicBezTo>
                  <a:cubicBezTo>
                    <a:pt x="772436" y="3902882"/>
                    <a:pt x="949608" y="3852730"/>
                    <a:pt x="1108501" y="3770237"/>
                  </a:cubicBezTo>
                  <a:cubicBezTo>
                    <a:pt x="1180683" y="3732740"/>
                    <a:pt x="1251458" y="3691025"/>
                    <a:pt x="1316140" y="3641810"/>
                  </a:cubicBezTo>
                  <a:cubicBezTo>
                    <a:pt x="1378948" y="3594002"/>
                    <a:pt x="1445973" y="3562129"/>
                    <a:pt x="1526591" y="3563067"/>
                  </a:cubicBezTo>
                  <a:cubicBezTo>
                    <a:pt x="1626427" y="3564004"/>
                    <a:pt x="1709857" y="3613219"/>
                    <a:pt x="1775008" y="3685869"/>
                  </a:cubicBezTo>
                  <a:cubicBezTo>
                    <a:pt x="1802662" y="3716804"/>
                    <a:pt x="1814849" y="3753363"/>
                    <a:pt x="1826566" y="3791798"/>
                  </a:cubicBezTo>
                  <a:cubicBezTo>
                    <a:pt x="1839690" y="3833513"/>
                    <a:pt x="1854220" y="3874759"/>
                    <a:pt x="1870157" y="3915537"/>
                  </a:cubicBezTo>
                  <a:cubicBezTo>
                    <a:pt x="1915153" y="4029434"/>
                    <a:pt x="1971867" y="4140519"/>
                    <a:pt x="2045454" y="4238010"/>
                  </a:cubicBezTo>
                  <a:cubicBezTo>
                    <a:pt x="2049204" y="4239885"/>
                    <a:pt x="2051548" y="4242698"/>
                    <a:pt x="2054360" y="4245510"/>
                  </a:cubicBezTo>
                  <a:cubicBezTo>
                    <a:pt x="2085295" y="4284882"/>
                    <a:pt x="2119511" y="4320972"/>
                    <a:pt x="2154664" y="4355657"/>
                  </a:cubicBezTo>
                  <a:cubicBezTo>
                    <a:pt x="2172006" y="4372999"/>
                    <a:pt x="2292465" y="4472366"/>
                    <a:pt x="2314026" y="4484084"/>
                  </a:cubicBezTo>
                  <a:cubicBezTo>
                    <a:pt x="2371677" y="4515956"/>
                    <a:pt x="2310276" y="4590950"/>
                    <a:pt x="2366522" y="4611105"/>
                  </a:cubicBezTo>
                  <a:cubicBezTo>
                    <a:pt x="2418080" y="4629853"/>
                    <a:pt x="2469638" y="4559077"/>
                    <a:pt x="2518853" y="4584857"/>
                  </a:cubicBezTo>
                  <a:cubicBezTo>
                    <a:pt x="2554474" y="4603605"/>
                    <a:pt x="2523071" y="4589544"/>
                    <a:pt x="2560099" y="4605949"/>
                  </a:cubicBezTo>
                  <a:cubicBezTo>
                    <a:pt x="2624781" y="4635009"/>
                    <a:pt x="2660403" y="4637821"/>
                    <a:pt x="2730241" y="4630322"/>
                  </a:cubicBezTo>
                  <a:cubicBezTo>
                    <a:pt x="2803829" y="4622353"/>
                    <a:pt x="2869448" y="4593762"/>
                    <a:pt x="2927100" y="4548297"/>
                  </a:cubicBezTo>
                  <a:cubicBezTo>
                    <a:pt x="2974439" y="4510800"/>
                    <a:pt x="3010062" y="4463929"/>
                    <a:pt x="3037247" y="4410027"/>
                  </a:cubicBezTo>
                  <a:cubicBezTo>
                    <a:pt x="3061620" y="4361750"/>
                    <a:pt x="3075212" y="4310661"/>
                    <a:pt x="3078962" y="4257228"/>
                  </a:cubicBezTo>
                  <a:cubicBezTo>
                    <a:pt x="3084118" y="4184577"/>
                    <a:pt x="3057401" y="4098335"/>
                    <a:pt x="3028810" y="4031778"/>
                  </a:cubicBezTo>
                  <a:cubicBezTo>
                    <a:pt x="3022248" y="4016779"/>
                    <a:pt x="3050839" y="4002249"/>
                    <a:pt x="3059276" y="3991937"/>
                  </a:cubicBezTo>
                  <a:cubicBezTo>
                    <a:pt x="3078025" y="3968502"/>
                    <a:pt x="3084118" y="3921162"/>
                    <a:pt x="3070056" y="3902882"/>
                  </a:cubicBezTo>
                  <a:cubicBezTo>
                    <a:pt x="3035841" y="3858354"/>
                    <a:pt x="2978658" y="3914131"/>
                    <a:pt x="2953816" y="3903819"/>
                  </a:cubicBezTo>
                  <a:cubicBezTo>
                    <a:pt x="2930849" y="3894445"/>
                    <a:pt x="2884916" y="3874291"/>
                    <a:pt x="2863355" y="3862104"/>
                  </a:cubicBezTo>
                  <a:cubicBezTo>
                    <a:pt x="2817890" y="3836325"/>
                    <a:pt x="2762582" y="3821326"/>
                    <a:pt x="2721335" y="3788985"/>
                  </a:cubicBezTo>
                  <a:cubicBezTo>
                    <a:pt x="2660872" y="3741177"/>
                    <a:pt x="2612595" y="3673214"/>
                    <a:pt x="2590565" y="3599157"/>
                  </a:cubicBezTo>
                  <a:cubicBezTo>
                    <a:pt x="2565255" y="3514789"/>
                    <a:pt x="2590096" y="3429015"/>
                    <a:pt x="2605564" y="3344647"/>
                  </a:cubicBezTo>
                  <a:cubicBezTo>
                    <a:pt x="2633218" y="3197003"/>
                    <a:pt x="2671184" y="3052172"/>
                    <a:pt x="2695556" y="2904059"/>
                  </a:cubicBezTo>
                  <a:cubicBezTo>
                    <a:pt x="2708212" y="2827190"/>
                    <a:pt x="2738209" y="2760634"/>
                    <a:pt x="2799142" y="2710013"/>
                  </a:cubicBezTo>
                  <a:cubicBezTo>
                    <a:pt x="2848356" y="2669235"/>
                    <a:pt x="2907883" y="2648612"/>
                    <a:pt x="2971627" y="2648143"/>
                  </a:cubicBezTo>
                  <a:cubicBezTo>
                    <a:pt x="3025998" y="2647674"/>
                    <a:pt x="3078493" y="2663611"/>
                    <a:pt x="3131926" y="2667360"/>
                  </a:cubicBezTo>
                  <a:cubicBezTo>
                    <a:pt x="3188172" y="2671579"/>
                    <a:pt x="3243479" y="2683296"/>
                    <a:pt x="3299725" y="2690327"/>
                  </a:cubicBezTo>
                  <a:cubicBezTo>
                    <a:pt x="3354095" y="2698295"/>
                    <a:pt x="3408934" y="2705794"/>
                    <a:pt x="3463774" y="2711419"/>
                  </a:cubicBezTo>
                  <a:cubicBezTo>
                    <a:pt x="3476429" y="2712825"/>
                    <a:pt x="3497052" y="2710482"/>
                    <a:pt x="3508301" y="2717981"/>
                  </a:cubicBezTo>
                  <a:cubicBezTo>
                    <a:pt x="3522362" y="2726886"/>
                    <a:pt x="3521425" y="2743291"/>
                    <a:pt x="3529862" y="2757353"/>
                  </a:cubicBezTo>
                  <a:cubicBezTo>
                    <a:pt x="3538767" y="2771883"/>
                    <a:pt x="3565953" y="2794381"/>
                    <a:pt x="3582357" y="2793912"/>
                  </a:cubicBezTo>
                  <a:cubicBezTo>
                    <a:pt x="3602981" y="2793443"/>
                    <a:pt x="3619386" y="2781726"/>
                    <a:pt x="3625479" y="2759696"/>
                  </a:cubicBezTo>
                  <a:cubicBezTo>
                    <a:pt x="3628760" y="2747041"/>
                    <a:pt x="3624073" y="2729230"/>
                    <a:pt x="3631572" y="2721262"/>
                  </a:cubicBezTo>
                  <a:cubicBezTo>
                    <a:pt x="3639072" y="2713294"/>
                    <a:pt x="3664382" y="2712356"/>
                    <a:pt x="3686880" y="2710482"/>
                  </a:cubicBezTo>
                  <a:cubicBezTo>
                    <a:pt x="3703754" y="2709076"/>
                    <a:pt x="3728127" y="2703451"/>
                    <a:pt x="3744063" y="2697358"/>
                  </a:cubicBezTo>
                  <a:cubicBezTo>
                    <a:pt x="3784841" y="2680484"/>
                    <a:pt x="3817650" y="2641581"/>
                    <a:pt x="3842961" y="2605959"/>
                  </a:cubicBezTo>
                  <a:cubicBezTo>
                    <a:pt x="3864521" y="2576430"/>
                    <a:pt x="3882332" y="2532840"/>
                    <a:pt x="3887957" y="2497218"/>
                  </a:cubicBezTo>
                  <a:cubicBezTo>
                    <a:pt x="3890769" y="2485500"/>
                    <a:pt x="3889832" y="2441910"/>
                    <a:pt x="3887957" y="2418475"/>
                  </a:cubicBezTo>
                  <a:close/>
                  <a:moveTo>
                    <a:pt x="702129" y="1534486"/>
                  </a:moveTo>
                  <a:cubicBezTo>
                    <a:pt x="702129" y="1534486"/>
                    <a:pt x="672131" y="1574795"/>
                    <a:pt x="666507" y="1587919"/>
                  </a:cubicBezTo>
                  <a:cubicBezTo>
                    <a:pt x="660414" y="1601980"/>
                    <a:pt x="656195" y="1620729"/>
                    <a:pt x="645415" y="1624478"/>
                  </a:cubicBezTo>
                  <a:cubicBezTo>
                    <a:pt x="635572" y="1627759"/>
                    <a:pt x="612136" y="1586044"/>
                    <a:pt x="607449" y="1579013"/>
                  </a:cubicBezTo>
                  <a:cubicBezTo>
                    <a:pt x="562922" y="1510582"/>
                    <a:pt x="598544" y="1397153"/>
                    <a:pt x="692755" y="1372780"/>
                  </a:cubicBezTo>
                  <a:cubicBezTo>
                    <a:pt x="734001" y="1362000"/>
                    <a:pt x="759780" y="1359657"/>
                    <a:pt x="797277" y="1379811"/>
                  </a:cubicBezTo>
                  <a:cubicBezTo>
                    <a:pt x="821182" y="1392466"/>
                    <a:pt x="833368" y="1418714"/>
                    <a:pt x="830087" y="1439806"/>
                  </a:cubicBezTo>
                  <a:cubicBezTo>
                    <a:pt x="825400" y="1471210"/>
                    <a:pt x="808526" y="1496989"/>
                    <a:pt x="778529" y="1509175"/>
                  </a:cubicBezTo>
                  <a:cubicBezTo>
                    <a:pt x="752750" y="1519018"/>
                    <a:pt x="724627" y="1518081"/>
                    <a:pt x="702129" y="1534486"/>
                  </a:cubicBezTo>
                  <a:close/>
                  <a:moveTo>
                    <a:pt x="377312" y="3509165"/>
                  </a:moveTo>
                  <a:cubicBezTo>
                    <a:pt x="358564" y="3534944"/>
                    <a:pt x="337941" y="3559317"/>
                    <a:pt x="321067" y="3586502"/>
                  </a:cubicBezTo>
                  <a:cubicBezTo>
                    <a:pt x="292476" y="3631499"/>
                    <a:pt x="281227" y="3679776"/>
                    <a:pt x="290132" y="3732740"/>
                  </a:cubicBezTo>
                  <a:cubicBezTo>
                    <a:pt x="291069" y="3737896"/>
                    <a:pt x="294350" y="3744927"/>
                    <a:pt x="283570" y="3740708"/>
                  </a:cubicBezTo>
                  <a:cubicBezTo>
                    <a:pt x="228262" y="3718679"/>
                    <a:pt x="183266" y="3683525"/>
                    <a:pt x="149987" y="3633842"/>
                  </a:cubicBezTo>
                  <a:cubicBezTo>
                    <a:pt x="147175" y="3621655"/>
                    <a:pt x="139207" y="3612281"/>
                    <a:pt x="134989" y="3601032"/>
                  </a:cubicBezTo>
                  <a:cubicBezTo>
                    <a:pt x="119990" y="3563067"/>
                    <a:pt x="118115" y="3523226"/>
                    <a:pt x="120459" y="3483386"/>
                  </a:cubicBezTo>
                  <a:cubicBezTo>
                    <a:pt x="123271" y="3440733"/>
                    <a:pt x="133114" y="3399955"/>
                    <a:pt x="152331" y="3361521"/>
                  </a:cubicBezTo>
                  <a:cubicBezTo>
                    <a:pt x="175298" y="3315119"/>
                    <a:pt x="207639" y="3277153"/>
                    <a:pt x="249823" y="3247156"/>
                  </a:cubicBezTo>
                  <a:cubicBezTo>
                    <a:pt x="255916" y="3242937"/>
                    <a:pt x="261541" y="3235906"/>
                    <a:pt x="270915" y="3240594"/>
                  </a:cubicBezTo>
                  <a:cubicBezTo>
                    <a:pt x="263884" y="3284184"/>
                    <a:pt x="270446" y="3324962"/>
                    <a:pt x="296225" y="3361521"/>
                  </a:cubicBezTo>
                  <a:cubicBezTo>
                    <a:pt x="314974" y="3388237"/>
                    <a:pt x="340284" y="3408861"/>
                    <a:pt x="365595" y="3429015"/>
                  </a:cubicBezTo>
                  <a:cubicBezTo>
                    <a:pt x="404029" y="3459013"/>
                    <a:pt x="406372" y="3469324"/>
                    <a:pt x="377312" y="3509165"/>
                  </a:cubicBezTo>
                  <a:close/>
                  <a:moveTo>
                    <a:pt x="2889603" y="4251603"/>
                  </a:moveTo>
                  <a:cubicBezTo>
                    <a:pt x="2903664" y="4225355"/>
                    <a:pt x="2910226" y="4197233"/>
                    <a:pt x="2915382" y="4168173"/>
                  </a:cubicBezTo>
                  <a:cubicBezTo>
                    <a:pt x="2916788" y="4159736"/>
                    <a:pt x="2943036" y="4088960"/>
                    <a:pt x="2955222" y="4085679"/>
                  </a:cubicBezTo>
                  <a:cubicBezTo>
                    <a:pt x="2995063" y="4178953"/>
                    <a:pt x="2989907" y="4249260"/>
                    <a:pt x="2980533" y="4291444"/>
                  </a:cubicBezTo>
                  <a:cubicBezTo>
                    <a:pt x="2956160" y="4399247"/>
                    <a:pt x="2893821" y="4476584"/>
                    <a:pt x="2790705" y="4518300"/>
                  </a:cubicBezTo>
                  <a:cubicBezTo>
                    <a:pt x="2737740" y="4539860"/>
                    <a:pt x="2639780" y="4522987"/>
                    <a:pt x="2583535" y="4508457"/>
                  </a:cubicBezTo>
                  <a:cubicBezTo>
                    <a:pt x="2583535" y="4504238"/>
                    <a:pt x="2621031" y="4463929"/>
                    <a:pt x="2628531" y="4432057"/>
                  </a:cubicBezTo>
                  <a:cubicBezTo>
                    <a:pt x="2633687" y="4410027"/>
                    <a:pt x="2645873" y="4348158"/>
                    <a:pt x="2649623" y="4340658"/>
                  </a:cubicBezTo>
                  <a:cubicBezTo>
                    <a:pt x="2656653" y="4326597"/>
                    <a:pt x="2671652" y="4301286"/>
                    <a:pt x="2715711" y="4306442"/>
                  </a:cubicBezTo>
                  <a:cubicBezTo>
                    <a:pt x="2731179" y="4308317"/>
                    <a:pt x="2746646" y="4313004"/>
                    <a:pt x="2762113" y="4315348"/>
                  </a:cubicBezTo>
                  <a:cubicBezTo>
                    <a:pt x="2821640" y="4325191"/>
                    <a:pt x="2861012" y="4305036"/>
                    <a:pt x="2889603" y="4251603"/>
                  </a:cubicBezTo>
                  <a:close/>
                  <a:moveTo>
                    <a:pt x="3602043" y="2469095"/>
                  </a:moveTo>
                  <a:cubicBezTo>
                    <a:pt x="3557984" y="2499562"/>
                    <a:pt x="3525175" y="2541277"/>
                    <a:pt x="3511113" y="2595179"/>
                  </a:cubicBezTo>
                  <a:cubicBezTo>
                    <a:pt x="3506426" y="2613458"/>
                    <a:pt x="3496583" y="2615802"/>
                    <a:pt x="3479241" y="2613458"/>
                  </a:cubicBezTo>
                  <a:cubicBezTo>
                    <a:pt x="3353158" y="2596585"/>
                    <a:pt x="3224731" y="2583930"/>
                    <a:pt x="3100054" y="2560025"/>
                  </a:cubicBezTo>
                  <a:cubicBezTo>
                    <a:pt x="3025998" y="2546433"/>
                    <a:pt x="2945848" y="2535652"/>
                    <a:pt x="2872729" y="2558151"/>
                  </a:cubicBezTo>
                  <a:cubicBezTo>
                    <a:pt x="2737740" y="2599397"/>
                    <a:pt x="2633687" y="2715637"/>
                    <a:pt x="2604158" y="2853438"/>
                  </a:cubicBezTo>
                  <a:cubicBezTo>
                    <a:pt x="2579316" y="2970616"/>
                    <a:pt x="2559630" y="3088731"/>
                    <a:pt x="2534789" y="3205909"/>
                  </a:cubicBezTo>
                  <a:cubicBezTo>
                    <a:pt x="2522133" y="3266373"/>
                    <a:pt x="2506197" y="3326368"/>
                    <a:pt x="2495417" y="3387300"/>
                  </a:cubicBezTo>
                  <a:cubicBezTo>
                    <a:pt x="2490261" y="3416360"/>
                    <a:pt x="2485105" y="3445889"/>
                    <a:pt x="2482293" y="3474949"/>
                  </a:cubicBezTo>
                  <a:cubicBezTo>
                    <a:pt x="2473388" y="3579471"/>
                    <a:pt x="2502448" y="3685400"/>
                    <a:pt x="2564317" y="3770706"/>
                  </a:cubicBezTo>
                  <a:cubicBezTo>
                    <a:pt x="2584941" y="3799297"/>
                    <a:pt x="2609314" y="3825545"/>
                    <a:pt x="2635561" y="3848980"/>
                  </a:cubicBezTo>
                  <a:cubicBezTo>
                    <a:pt x="2667903" y="3877572"/>
                    <a:pt x="2704462" y="3901945"/>
                    <a:pt x="2743365" y="3921162"/>
                  </a:cubicBezTo>
                  <a:cubicBezTo>
                    <a:pt x="2762582" y="3931005"/>
                    <a:pt x="2782737" y="3938973"/>
                    <a:pt x="2803360" y="3946003"/>
                  </a:cubicBezTo>
                  <a:cubicBezTo>
                    <a:pt x="2816953" y="3950691"/>
                    <a:pt x="2846013" y="3958659"/>
                    <a:pt x="2853981" y="3971783"/>
                  </a:cubicBezTo>
                  <a:cubicBezTo>
                    <a:pt x="2861012" y="3983500"/>
                    <a:pt x="2866167" y="4011623"/>
                    <a:pt x="2861480" y="4022403"/>
                  </a:cubicBezTo>
                  <a:cubicBezTo>
                    <a:pt x="2854449" y="4037871"/>
                    <a:pt x="2802891" y="4091773"/>
                    <a:pt x="2798204" y="4170516"/>
                  </a:cubicBezTo>
                  <a:cubicBezTo>
                    <a:pt x="2796798" y="4195358"/>
                    <a:pt x="2752739" y="4190202"/>
                    <a:pt x="2724616" y="4187858"/>
                  </a:cubicBezTo>
                  <a:cubicBezTo>
                    <a:pt x="2687588" y="4185046"/>
                    <a:pt x="2658059" y="4169110"/>
                    <a:pt x="2620094" y="4175203"/>
                  </a:cubicBezTo>
                  <a:cubicBezTo>
                    <a:pt x="2571817" y="4183171"/>
                    <a:pt x="2530101" y="4213169"/>
                    <a:pt x="2505728" y="4255353"/>
                  </a:cubicBezTo>
                  <a:cubicBezTo>
                    <a:pt x="2481824" y="4296599"/>
                    <a:pt x="2481356" y="4348158"/>
                    <a:pt x="2470107" y="4393623"/>
                  </a:cubicBezTo>
                  <a:cubicBezTo>
                    <a:pt x="2459326" y="4436744"/>
                    <a:pt x="2369802" y="4398779"/>
                    <a:pt x="2345898" y="4384717"/>
                  </a:cubicBezTo>
                  <a:cubicBezTo>
                    <a:pt x="2308870" y="4363625"/>
                    <a:pt x="2280279" y="4332222"/>
                    <a:pt x="2247000" y="4305974"/>
                  </a:cubicBezTo>
                  <a:cubicBezTo>
                    <a:pt x="2215128" y="4281132"/>
                    <a:pt x="2187005" y="4249260"/>
                    <a:pt x="2160757" y="4218325"/>
                  </a:cubicBezTo>
                  <a:cubicBezTo>
                    <a:pt x="2106856" y="4155517"/>
                    <a:pt x="2060922" y="4085679"/>
                    <a:pt x="2022488" y="4012560"/>
                  </a:cubicBezTo>
                  <a:cubicBezTo>
                    <a:pt x="2004677" y="3978345"/>
                    <a:pt x="1988272" y="3943191"/>
                    <a:pt x="1973273" y="3907101"/>
                  </a:cubicBezTo>
                  <a:cubicBezTo>
                    <a:pt x="1945150" y="3838669"/>
                    <a:pt x="1927339" y="3766956"/>
                    <a:pt x="1896873" y="3699462"/>
                  </a:cubicBezTo>
                  <a:cubicBezTo>
                    <a:pt x="1868750" y="3637123"/>
                    <a:pt x="1827035" y="3582753"/>
                    <a:pt x="1771727" y="3541506"/>
                  </a:cubicBezTo>
                  <a:cubicBezTo>
                    <a:pt x="1684547" y="3476355"/>
                    <a:pt x="1586118" y="3450576"/>
                    <a:pt x="1478314" y="3461825"/>
                  </a:cubicBezTo>
                  <a:cubicBezTo>
                    <a:pt x="1405664" y="3469324"/>
                    <a:pt x="1339576" y="3495104"/>
                    <a:pt x="1280987" y="3540100"/>
                  </a:cubicBezTo>
                  <a:cubicBezTo>
                    <a:pt x="1141311" y="3646966"/>
                    <a:pt x="980543" y="3733209"/>
                    <a:pt x="808058" y="3771643"/>
                  </a:cubicBezTo>
                  <a:cubicBezTo>
                    <a:pt x="740095" y="3786642"/>
                    <a:pt x="670725" y="3794141"/>
                    <a:pt x="600887" y="3790860"/>
                  </a:cubicBezTo>
                  <a:cubicBezTo>
                    <a:pt x="557297" y="3788985"/>
                    <a:pt x="509957" y="3788517"/>
                    <a:pt x="469180" y="3770706"/>
                  </a:cubicBezTo>
                  <a:cubicBezTo>
                    <a:pt x="417153" y="3748207"/>
                    <a:pt x="391374" y="3698056"/>
                    <a:pt x="424652" y="3646966"/>
                  </a:cubicBezTo>
                  <a:cubicBezTo>
                    <a:pt x="449494" y="3609000"/>
                    <a:pt x="481366" y="3576191"/>
                    <a:pt x="501989" y="3535413"/>
                  </a:cubicBezTo>
                  <a:cubicBezTo>
                    <a:pt x="522613" y="3494166"/>
                    <a:pt x="520738" y="3445889"/>
                    <a:pt x="501052" y="3404174"/>
                  </a:cubicBezTo>
                  <a:cubicBezTo>
                    <a:pt x="479491" y="3358709"/>
                    <a:pt x="439182" y="3332930"/>
                    <a:pt x="403560" y="3298714"/>
                  </a:cubicBezTo>
                  <a:cubicBezTo>
                    <a:pt x="367469" y="3264029"/>
                    <a:pt x="413403" y="3204972"/>
                    <a:pt x="434495" y="3172630"/>
                  </a:cubicBezTo>
                  <a:cubicBezTo>
                    <a:pt x="454650" y="3142164"/>
                    <a:pt x="482772" y="3159038"/>
                    <a:pt x="512301" y="3164662"/>
                  </a:cubicBezTo>
                  <a:cubicBezTo>
                    <a:pt x="669788" y="3192785"/>
                    <a:pt x="824462" y="3163725"/>
                    <a:pt x="938359" y="3045610"/>
                  </a:cubicBezTo>
                  <a:cubicBezTo>
                    <a:pt x="950546" y="3032955"/>
                    <a:pt x="962264" y="3019362"/>
                    <a:pt x="972575" y="3004832"/>
                  </a:cubicBezTo>
                  <a:cubicBezTo>
                    <a:pt x="1043351" y="2908746"/>
                    <a:pt x="1094440" y="2796256"/>
                    <a:pt x="1146467" y="2689390"/>
                  </a:cubicBezTo>
                  <a:cubicBezTo>
                    <a:pt x="1192401" y="2595179"/>
                    <a:pt x="1236928" y="2500499"/>
                    <a:pt x="1282393" y="2405819"/>
                  </a:cubicBezTo>
                  <a:cubicBezTo>
                    <a:pt x="1344732" y="2276455"/>
                    <a:pt x="1331608" y="2128811"/>
                    <a:pt x="1255208" y="2009290"/>
                  </a:cubicBezTo>
                  <a:cubicBezTo>
                    <a:pt x="1214430" y="1945077"/>
                    <a:pt x="1135686" y="1914142"/>
                    <a:pt x="1071942" y="1875707"/>
                  </a:cubicBezTo>
                  <a:cubicBezTo>
                    <a:pt x="1010072" y="1838679"/>
                    <a:pt x="948202" y="1801182"/>
                    <a:pt x="886332" y="1763685"/>
                  </a:cubicBezTo>
                  <a:cubicBezTo>
                    <a:pt x="855397" y="1744937"/>
                    <a:pt x="770561" y="1723845"/>
                    <a:pt x="766811" y="1679317"/>
                  </a:cubicBezTo>
                  <a:cubicBezTo>
                    <a:pt x="763999" y="1646976"/>
                    <a:pt x="805714" y="1638071"/>
                    <a:pt x="827275" y="1626353"/>
                  </a:cubicBezTo>
                  <a:cubicBezTo>
                    <a:pt x="865240" y="1605261"/>
                    <a:pt x="900862" y="1577607"/>
                    <a:pt x="920080" y="1537767"/>
                  </a:cubicBezTo>
                  <a:cubicBezTo>
                    <a:pt x="932266" y="1512925"/>
                    <a:pt x="936016" y="1487146"/>
                    <a:pt x="936953" y="1459961"/>
                  </a:cubicBezTo>
                  <a:cubicBezTo>
                    <a:pt x="937422" y="1446837"/>
                    <a:pt x="934610" y="1433713"/>
                    <a:pt x="934610" y="1420120"/>
                  </a:cubicBezTo>
                  <a:cubicBezTo>
                    <a:pt x="935078" y="1378874"/>
                    <a:pt x="983824" y="1397622"/>
                    <a:pt x="1008197" y="1402309"/>
                  </a:cubicBezTo>
                  <a:cubicBezTo>
                    <a:pt x="1055068" y="1411215"/>
                    <a:pt x="1102408" y="1419652"/>
                    <a:pt x="1149279" y="1429963"/>
                  </a:cubicBezTo>
                  <a:cubicBezTo>
                    <a:pt x="1243021" y="1451055"/>
                    <a:pt x="1335826" y="1476366"/>
                    <a:pt x="1428631" y="1501676"/>
                  </a:cubicBezTo>
                  <a:cubicBezTo>
                    <a:pt x="1499406" y="1520893"/>
                    <a:pt x="1565963" y="1520893"/>
                    <a:pt x="1631583" y="1483865"/>
                  </a:cubicBezTo>
                  <a:cubicBezTo>
                    <a:pt x="1729075" y="1429026"/>
                    <a:pt x="1784851" y="1313254"/>
                    <a:pt x="1752979" y="1203576"/>
                  </a:cubicBezTo>
                  <a:cubicBezTo>
                    <a:pt x="1735636" y="1144518"/>
                    <a:pt x="1724387" y="1083586"/>
                    <a:pt x="1718763" y="1022653"/>
                  </a:cubicBezTo>
                  <a:cubicBezTo>
                    <a:pt x="1698140" y="795329"/>
                    <a:pt x="1759072" y="569410"/>
                    <a:pt x="1902498" y="390362"/>
                  </a:cubicBezTo>
                  <a:cubicBezTo>
                    <a:pt x="1973742" y="301307"/>
                    <a:pt x="2061859" y="229594"/>
                    <a:pt x="2163570" y="177099"/>
                  </a:cubicBezTo>
                  <a:cubicBezTo>
                    <a:pt x="2218409" y="148507"/>
                    <a:pt x="2276529" y="126478"/>
                    <a:pt x="2336524" y="111948"/>
                  </a:cubicBezTo>
                  <a:cubicBezTo>
                    <a:pt x="2453702" y="83357"/>
                    <a:pt x="2582129" y="80544"/>
                    <a:pt x="2699306" y="111011"/>
                  </a:cubicBezTo>
                  <a:cubicBezTo>
                    <a:pt x="2741959" y="122260"/>
                    <a:pt x="2784611" y="134915"/>
                    <a:pt x="2825389" y="152726"/>
                  </a:cubicBezTo>
                  <a:cubicBezTo>
                    <a:pt x="2928037" y="197722"/>
                    <a:pt x="3021779" y="263342"/>
                    <a:pt x="3096773" y="346772"/>
                  </a:cubicBezTo>
                  <a:cubicBezTo>
                    <a:pt x="3152549" y="408173"/>
                    <a:pt x="3191453" y="478480"/>
                    <a:pt x="3226606" y="553005"/>
                  </a:cubicBezTo>
                  <a:cubicBezTo>
                    <a:pt x="3267853" y="641123"/>
                    <a:pt x="3293632" y="735802"/>
                    <a:pt x="3304412" y="832357"/>
                  </a:cubicBezTo>
                  <a:cubicBezTo>
                    <a:pt x="3311911" y="901726"/>
                    <a:pt x="3310037" y="971095"/>
                    <a:pt x="3299725" y="1039996"/>
                  </a:cubicBezTo>
                  <a:cubicBezTo>
                    <a:pt x="3285663" y="1136550"/>
                    <a:pt x="3256135" y="1228418"/>
                    <a:pt x="3210670" y="1315129"/>
                  </a:cubicBezTo>
                  <a:cubicBezTo>
                    <a:pt x="3153956" y="1423870"/>
                    <a:pt x="3077087" y="1516206"/>
                    <a:pt x="2979126" y="1590262"/>
                  </a:cubicBezTo>
                  <a:cubicBezTo>
                    <a:pt x="2918663" y="1635727"/>
                    <a:pt x="2882104" y="1695254"/>
                    <a:pt x="2872729" y="1771185"/>
                  </a:cubicBezTo>
                  <a:cubicBezTo>
                    <a:pt x="2864292" y="1841023"/>
                    <a:pt x="2879760" y="1916017"/>
                    <a:pt x="2926631" y="1970387"/>
                  </a:cubicBezTo>
                  <a:cubicBezTo>
                    <a:pt x="2971627" y="2022883"/>
                    <a:pt x="3026466" y="2049130"/>
                    <a:pt x="3089742" y="2072566"/>
                  </a:cubicBezTo>
                  <a:cubicBezTo>
                    <a:pt x="3162861" y="2099751"/>
                    <a:pt x="3235043" y="2134436"/>
                    <a:pt x="3306287" y="2165839"/>
                  </a:cubicBezTo>
                  <a:cubicBezTo>
                    <a:pt x="3404247" y="2208961"/>
                    <a:pt x="3501270" y="2253020"/>
                    <a:pt x="3598294" y="2297547"/>
                  </a:cubicBezTo>
                  <a:cubicBezTo>
                    <a:pt x="3619854" y="2307390"/>
                    <a:pt x="3632978" y="2319108"/>
                    <a:pt x="3638134" y="2342544"/>
                  </a:cubicBezTo>
                  <a:cubicBezTo>
                    <a:pt x="3647977" y="2390821"/>
                    <a:pt x="3644696" y="2439098"/>
                    <a:pt x="3602043" y="2469095"/>
                  </a:cubicBezTo>
                  <a:close/>
                  <a:moveTo>
                    <a:pt x="3793277" y="2516904"/>
                  </a:moveTo>
                  <a:cubicBezTo>
                    <a:pt x="3757187" y="2585804"/>
                    <a:pt x="3708909" y="2614864"/>
                    <a:pt x="3642821" y="2629863"/>
                  </a:cubicBezTo>
                  <a:cubicBezTo>
                    <a:pt x="3637197" y="2631269"/>
                    <a:pt x="3630166" y="2634082"/>
                    <a:pt x="3626885" y="2629863"/>
                  </a:cubicBezTo>
                  <a:cubicBezTo>
                    <a:pt x="3623135" y="2625176"/>
                    <a:pt x="3628291" y="2608771"/>
                    <a:pt x="3630635" y="2603616"/>
                  </a:cubicBezTo>
                  <a:cubicBezTo>
                    <a:pt x="3640946" y="2582524"/>
                    <a:pt x="3655945" y="2561432"/>
                    <a:pt x="3674225" y="2548307"/>
                  </a:cubicBezTo>
                  <a:cubicBezTo>
                    <a:pt x="3700941" y="2529090"/>
                    <a:pt x="3747812" y="2465814"/>
                    <a:pt x="3751562" y="2450816"/>
                  </a:cubicBezTo>
                  <a:cubicBezTo>
                    <a:pt x="3753906" y="2440973"/>
                    <a:pt x="3758124" y="2400664"/>
                    <a:pt x="3758124" y="2390352"/>
                  </a:cubicBezTo>
                  <a:cubicBezTo>
                    <a:pt x="3758124" y="2383321"/>
                    <a:pt x="3763280" y="2380509"/>
                    <a:pt x="3768904" y="2383790"/>
                  </a:cubicBezTo>
                  <a:cubicBezTo>
                    <a:pt x="3777341" y="2388946"/>
                    <a:pt x="3798433" y="2425037"/>
                    <a:pt x="3800777" y="2436754"/>
                  </a:cubicBezTo>
                  <a:cubicBezTo>
                    <a:pt x="3806870" y="2461596"/>
                    <a:pt x="3804526" y="2492531"/>
                    <a:pt x="3793277" y="2516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7966884" y="2631333"/>
              <a:ext cx="624430" cy="1348229"/>
            </a:xfrm>
            <a:custGeom>
              <a:rect b="b" l="l" r="r" t="t"/>
              <a:pathLst>
                <a:path extrusionOk="0" h="1348229" w="624430">
                  <a:moveTo>
                    <a:pt x="49654" y="1224576"/>
                  </a:moveTo>
                  <a:cubicBezTo>
                    <a:pt x="65676" y="1221089"/>
                    <a:pt x="82765" y="1224105"/>
                    <a:pt x="96084" y="1235414"/>
                  </a:cubicBezTo>
                  <a:cubicBezTo>
                    <a:pt x="109152" y="1246471"/>
                    <a:pt x="114681" y="1261550"/>
                    <a:pt x="116692" y="1277886"/>
                  </a:cubicBezTo>
                  <a:cubicBezTo>
                    <a:pt x="120964" y="1283917"/>
                    <a:pt x="120210" y="1290451"/>
                    <a:pt x="118954" y="1297237"/>
                  </a:cubicBezTo>
                  <a:cubicBezTo>
                    <a:pt x="114430" y="1319603"/>
                    <a:pt x="102869" y="1337195"/>
                    <a:pt x="81005" y="1344735"/>
                  </a:cubicBezTo>
                  <a:cubicBezTo>
                    <a:pt x="59644" y="1352023"/>
                    <a:pt x="39036" y="1347750"/>
                    <a:pt x="21193" y="1333426"/>
                  </a:cubicBezTo>
                  <a:cubicBezTo>
                    <a:pt x="18428" y="1330913"/>
                    <a:pt x="16920" y="1327646"/>
                    <a:pt x="15915" y="1324127"/>
                  </a:cubicBezTo>
                  <a:cubicBezTo>
                    <a:pt x="-5196" y="1299498"/>
                    <a:pt x="-3185" y="1273613"/>
                    <a:pt x="9632" y="1252754"/>
                  </a:cubicBezTo>
                  <a:cubicBezTo>
                    <a:pt x="18680" y="1238053"/>
                    <a:pt x="33633" y="1228063"/>
                    <a:pt x="49654" y="1224576"/>
                  </a:cubicBezTo>
                  <a:close/>
                  <a:moveTo>
                    <a:pt x="118702" y="986614"/>
                  </a:moveTo>
                  <a:cubicBezTo>
                    <a:pt x="144587" y="976562"/>
                    <a:pt x="174242" y="990133"/>
                    <a:pt x="186054" y="1017526"/>
                  </a:cubicBezTo>
                  <a:cubicBezTo>
                    <a:pt x="189824" y="1026322"/>
                    <a:pt x="191583" y="1035369"/>
                    <a:pt x="192588" y="1044416"/>
                  </a:cubicBezTo>
                  <a:cubicBezTo>
                    <a:pt x="195604" y="1045673"/>
                    <a:pt x="195604" y="1048186"/>
                    <a:pt x="195352" y="1050951"/>
                  </a:cubicBezTo>
                  <a:cubicBezTo>
                    <a:pt x="194598" y="1086386"/>
                    <a:pt x="164943" y="1112019"/>
                    <a:pt x="129760" y="1107998"/>
                  </a:cubicBezTo>
                  <a:cubicBezTo>
                    <a:pt x="118702" y="1106742"/>
                    <a:pt x="108147" y="1103726"/>
                    <a:pt x="99100" y="1097192"/>
                  </a:cubicBezTo>
                  <a:cubicBezTo>
                    <a:pt x="96084" y="1094930"/>
                    <a:pt x="93570" y="1092166"/>
                    <a:pt x="92817" y="1088145"/>
                  </a:cubicBezTo>
                  <a:cubicBezTo>
                    <a:pt x="60649" y="1055474"/>
                    <a:pt x="77738" y="1002698"/>
                    <a:pt x="118702" y="986614"/>
                  </a:cubicBezTo>
                  <a:close/>
                  <a:moveTo>
                    <a:pt x="221708" y="743344"/>
                  </a:moveTo>
                  <a:cubicBezTo>
                    <a:pt x="234494" y="746108"/>
                    <a:pt x="246620" y="753145"/>
                    <a:pt x="255416" y="763700"/>
                  </a:cubicBezTo>
                  <a:cubicBezTo>
                    <a:pt x="269740" y="780789"/>
                    <a:pt x="272505" y="799889"/>
                    <a:pt x="268484" y="821000"/>
                  </a:cubicBezTo>
                  <a:cubicBezTo>
                    <a:pt x="270495" y="824016"/>
                    <a:pt x="269489" y="826780"/>
                    <a:pt x="268233" y="829544"/>
                  </a:cubicBezTo>
                  <a:cubicBezTo>
                    <a:pt x="257677" y="853670"/>
                    <a:pt x="226012" y="870257"/>
                    <a:pt x="199373" y="865984"/>
                  </a:cubicBezTo>
                  <a:cubicBezTo>
                    <a:pt x="191833" y="864728"/>
                    <a:pt x="184797" y="862717"/>
                    <a:pt x="178514" y="858697"/>
                  </a:cubicBezTo>
                  <a:cubicBezTo>
                    <a:pt x="174995" y="856434"/>
                    <a:pt x="172231" y="853670"/>
                    <a:pt x="171477" y="849147"/>
                  </a:cubicBezTo>
                  <a:cubicBezTo>
                    <a:pt x="143833" y="819492"/>
                    <a:pt x="150367" y="767721"/>
                    <a:pt x="184043" y="748621"/>
                  </a:cubicBezTo>
                  <a:cubicBezTo>
                    <a:pt x="195477" y="742087"/>
                    <a:pt x="208923" y="740579"/>
                    <a:pt x="221708" y="743344"/>
                  </a:cubicBezTo>
                  <a:close/>
                  <a:moveTo>
                    <a:pt x="173488" y="192970"/>
                  </a:moveTo>
                  <a:cubicBezTo>
                    <a:pt x="184545" y="195231"/>
                    <a:pt x="191080" y="202771"/>
                    <a:pt x="193844" y="213829"/>
                  </a:cubicBezTo>
                  <a:cubicBezTo>
                    <a:pt x="195854" y="221619"/>
                    <a:pt x="196608" y="229410"/>
                    <a:pt x="199624" y="236950"/>
                  </a:cubicBezTo>
                  <a:cubicBezTo>
                    <a:pt x="200127" y="237201"/>
                    <a:pt x="200630" y="237201"/>
                    <a:pt x="200881" y="237704"/>
                  </a:cubicBezTo>
                  <a:cubicBezTo>
                    <a:pt x="206410" y="248007"/>
                    <a:pt x="209425" y="259316"/>
                    <a:pt x="211687" y="270876"/>
                  </a:cubicBezTo>
                  <a:cubicBezTo>
                    <a:pt x="247374" y="346019"/>
                    <a:pt x="305678" y="391255"/>
                    <a:pt x="388360" y="401811"/>
                  </a:cubicBezTo>
                  <a:cubicBezTo>
                    <a:pt x="446915" y="409099"/>
                    <a:pt x="499691" y="391507"/>
                    <a:pt x="546686" y="355820"/>
                  </a:cubicBezTo>
                  <a:cubicBezTo>
                    <a:pt x="552718" y="351297"/>
                    <a:pt x="558498" y="346522"/>
                    <a:pt x="563776" y="341495"/>
                  </a:cubicBezTo>
                  <a:cubicBezTo>
                    <a:pt x="573074" y="332951"/>
                    <a:pt x="584886" y="330689"/>
                    <a:pt x="594687" y="335715"/>
                  </a:cubicBezTo>
                  <a:cubicBezTo>
                    <a:pt x="604740" y="340742"/>
                    <a:pt x="611274" y="354061"/>
                    <a:pt x="609514" y="365873"/>
                  </a:cubicBezTo>
                  <a:cubicBezTo>
                    <a:pt x="609264" y="367380"/>
                    <a:pt x="609012" y="369140"/>
                    <a:pt x="608761" y="370648"/>
                  </a:cubicBezTo>
                  <a:cubicBezTo>
                    <a:pt x="612028" y="376931"/>
                    <a:pt x="607504" y="380952"/>
                    <a:pt x="604237" y="384721"/>
                  </a:cubicBezTo>
                  <a:cubicBezTo>
                    <a:pt x="595692" y="394522"/>
                    <a:pt x="585137" y="402062"/>
                    <a:pt x="574833" y="409601"/>
                  </a:cubicBezTo>
                  <a:cubicBezTo>
                    <a:pt x="543419" y="432973"/>
                    <a:pt x="508487" y="449057"/>
                    <a:pt x="470539" y="458356"/>
                  </a:cubicBezTo>
                  <a:cubicBezTo>
                    <a:pt x="428821" y="468408"/>
                    <a:pt x="387103" y="467654"/>
                    <a:pt x="345637" y="457099"/>
                  </a:cubicBezTo>
                  <a:cubicBezTo>
                    <a:pt x="312715" y="448806"/>
                    <a:pt x="282306" y="435235"/>
                    <a:pt x="254913" y="415633"/>
                  </a:cubicBezTo>
                  <a:cubicBezTo>
                    <a:pt x="222242" y="392512"/>
                    <a:pt x="194849" y="364616"/>
                    <a:pt x="177006" y="328176"/>
                  </a:cubicBezTo>
                  <a:cubicBezTo>
                    <a:pt x="176503" y="326166"/>
                    <a:pt x="175247" y="325160"/>
                    <a:pt x="176001" y="323652"/>
                  </a:cubicBezTo>
                  <a:cubicBezTo>
                    <a:pt x="168462" y="307820"/>
                    <a:pt x="159917" y="292490"/>
                    <a:pt x="154137" y="275903"/>
                  </a:cubicBezTo>
                  <a:cubicBezTo>
                    <a:pt x="148608" y="260070"/>
                    <a:pt x="144335" y="244238"/>
                    <a:pt x="141068" y="227902"/>
                  </a:cubicBezTo>
                  <a:cubicBezTo>
                    <a:pt x="136796" y="206792"/>
                    <a:pt x="153383" y="188949"/>
                    <a:pt x="173488" y="192970"/>
                  </a:cubicBezTo>
                  <a:close/>
                  <a:moveTo>
                    <a:pt x="573985" y="92194"/>
                  </a:moveTo>
                  <a:cubicBezTo>
                    <a:pt x="586896" y="91314"/>
                    <a:pt x="600341" y="96592"/>
                    <a:pt x="610268" y="106770"/>
                  </a:cubicBezTo>
                  <a:cubicBezTo>
                    <a:pt x="622834" y="119587"/>
                    <a:pt x="626101" y="134917"/>
                    <a:pt x="623085" y="152006"/>
                  </a:cubicBezTo>
                  <a:cubicBezTo>
                    <a:pt x="625347" y="154519"/>
                    <a:pt x="624341" y="157284"/>
                    <a:pt x="623085" y="159797"/>
                  </a:cubicBezTo>
                  <a:cubicBezTo>
                    <a:pt x="615545" y="175127"/>
                    <a:pt x="603482" y="184426"/>
                    <a:pt x="586644" y="187441"/>
                  </a:cubicBezTo>
                  <a:cubicBezTo>
                    <a:pt x="581116" y="188447"/>
                    <a:pt x="575838" y="189201"/>
                    <a:pt x="570058" y="188447"/>
                  </a:cubicBezTo>
                  <a:cubicBezTo>
                    <a:pt x="559000" y="187441"/>
                    <a:pt x="550958" y="182667"/>
                    <a:pt x="545681" y="173117"/>
                  </a:cubicBezTo>
                  <a:cubicBezTo>
                    <a:pt x="532110" y="154519"/>
                    <a:pt x="530100" y="134917"/>
                    <a:pt x="540906" y="114561"/>
                  </a:cubicBezTo>
                  <a:cubicBezTo>
                    <a:pt x="548696" y="100110"/>
                    <a:pt x="561073" y="93073"/>
                    <a:pt x="573985" y="92194"/>
                  </a:cubicBezTo>
                  <a:close/>
                  <a:moveTo>
                    <a:pt x="313720" y="1722"/>
                  </a:moveTo>
                  <a:cubicBezTo>
                    <a:pt x="315731" y="2224"/>
                    <a:pt x="317742" y="3229"/>
                    <a:pt x="319752" y="3732"/>
                  </a:cubicBezTo>
                  <a:cubicBezTo>
                    <a:pt x="347899" y="10015"/>
                    <a:pt x="353428" y="33136"/>
                    <a:pt x="349910" y="54749"/>
                  </a:cubicBezTo>
                  <a:cubicBezTo>
                    <a:pt x="349658" y="56257"/>
                    <a:pt x="349407" y="58016"/>
                    <a:pt x="349156" y="59523"/>
                  </a:cubicBezTo>
                  <a:cubicBezTo>
                    <a:pt x="352674" y="62791"/>
                    <a:pt x="350663" y="66058"/>
                    <a:pt x="348904" y="69073"/>
                  </a:cubicBezTo>
                  <a:cubicBezTo>
                    <a:pt x="334077" y="94708"/>
                    <a:pt x="307186" y="99985"/>
                    <a:pt x="283060" y="88676"/>
                  </a:cubicBezTo>
                  <a:cubicBezTo>
                    <a:pt x="280044" y="86917"/>
                    <a:pt x="278034" y="84906"/>
                    <a:pt x="277531" y="81639"/>
                  </a:cubicBezTo>
                  <a:cubicBezTo>
                    <a:pt x="256170" y="60780"/>
                    <a:pt x="258683" y="49974"/>
                    <a:pt x="269238" y="22078"/>
                  </a:cubicBezTo>
                  <a:cubicBezTo>
                    <a:pt x="276024" y="4235"/>
                    <a:pt x="295374" y="-3807"/>
                    <a:pt x="313720" y="17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36" name="Google Shape;736;p39"/>
          <p:cNvGrpSpPr/>
          <p:nvPr/>
        </p:nvGrpSpPr>
        <p:grpSpPr>
          <a:xfrm>
            <a:off x="3710838" y="1752499"/>
            <a:ext cx="2166312" cy="2573438"/>
            <a:chOff x="7010883" y="2297955"/>
            <a:chExt cx="2166312" cy="2573438"/>
          </a:xfrm>
        </p:grpSpPr>
        <p:sp>
          <p:nvSpPr>
            <p:cNvPr id="737" name="Google Shape;737;p39"/>
            <p:cNvSpPr/>
            <p:nvPr/>
          </p:nvSpPr>
          <p:spPr>
            <a:xfrm>
              <a:off x="7010883" y="2297955"/>
              <a:ext cx="2166312" cy="2573438"/>
            </a:xfrm>
            <a:custGeom>
              <a:rect b="b" l="l" r="r" t="t"/>
              <a:pathLst>
                <a:path extrusionOk="0" h="4799599" w="4040287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7975937" y="2666713"/>
              <a:ext cx="624430" cy="1348229"/>
            </a:xfrm>
            <a:custGeom>
              <a:rect b="b" l="l" r="r" t="t"/>
              <a:pathLst>
                <a:path extrusionOk="0" h="1348229" w="624430">
                  <a:moveTo>
                    <a:pt x="49654" y="1224576"/>
                  </a:moveTo>
                  <a:cubicBezTo>
                    <a:pt x="65676" y="1221089"/>
                    <a:pt x="82765" y="1224105"/>
                    <a:pt x="96084" y="1235414"/>
                  </a:cubicBezTo>
                  <a:cubicBezTo>
                    <a:pt x="109152" y="1246471"/>
                    <a:pt x="114681" y="1261550"/>
                    <a:pt x="116692" y="1277886"/>
                  </a:cubicBezTo>
                  <a:cubicBezTo>
                    <a:pt x="120964" y="1283917"/>
                    <a:pt x="120210" y="1290451"/>
                    <a:pt x="118954" y="1297237"/>
                  </a:cubicBezTo>
                  <a:cubicBezTo>
                    <a:pt x="114430" y="1319603"/>
                    <a:pt x="102869" y="1337195"/>
                    <a:pt x="81005" y="1344735"/>
                  </a:cubicBezTo>
                  <a:cubicBezTo>
                    <a:pt x="59644" y="1352023"/>
                    <a:pt x="39036" y="1347750"/>
                    <a:pt x="21193" y="1333426"/>
                  </a:cubicBezTo>
                  <a:cubicBezTo>
                    <a:pt x="18428" y="1330913"/>
                    <a:pt x="16920" y="1327646"/>
                    <a:pt x="15915" y="1324127"/>
                  </a:cubicBezTo>
                  <a:cubicBezTo>
                    <a:pt x="-5196" y="1299498"/>
                    <a:pt x="-3185" y="1273613"/>
                    <a:pt x="9632" y="1252754"/>
                  </a:cubicBezTo>
                  <a:cubicBezTo>
                    <a:pt x="18680" y="1238053"/>
                    <a:pt x="33633" y="1228063"/>
                    <a:pt x="49654" y="1224576"/>
                  </a:cubicBezTo>
                  <a:close/>
                  <a:moveTo>
                    <a:pt x="118702" y="986614"/>
                  </a:moveTo>
                  <a:cubicBezTo>
                    <a:pt x="144587" y="976562"/>
                    <a:pt x="174242" y="990133"/>
                    <a:pt x="186054" y="1017526"/>
                  </a:cubicBezTo>
                  <a:cubicBezTo>
                    <a:pt x="189824" y="1026322"/>
                    <a:pt x="191583" y="1035369"/>
                    <a:pt x="192588" y="1044416"/>
                  </a:cubicBezTo>
                  <a:cubicBezTo>
                    <a:pt x="195604" y="1045673"/>
                    <a:pt x="195604" y="1048186"/>
                    <a:pt x="195352" y="1050951"/>
                  </a:cubicBezTo>
                  <a:cubicBezTo>
                    <a:pt x="194598" y="1086386"/>
                    <a:pt x="164943" y="1112019"/>
                    <a:pt x="129760" y="1107998"/>
                  </a:cubicBezTo>
                  <a:cubicBezTo>
                    <a:pt x="118702" y="1106742"/>
                    <a:pt x="108147" y="1103726"/>
                    <a:pt x="99100" y="1097192"/>
                  </a:cubicBezTo>
                  <a:cubicBezTo>
                    <a:pt x="96084" y="1094930"/>
                    <a:pt x="93570" y="1092166"/>
                    <a:pt x="92817" y="1088145"/>
                  </a:cubicBezTo>
                  <a:cubicBezTo>
                    <a:pt x="60649" y="1055474"/>
                    <a:pt x="77738" y="1002698"/>
                    <a:pt x="118702" y="986614"/>
                  </a:cubicBezTo>
                  <a:close/>
                  <a:moveTo>
                    <a:pt x="221708" y="743344"/>
                  </a:moveTo>
                  <a:cubicBezTo>
                    <a:pt x="234494" y="746108"/>
                    <a:pt x="246620" y="753145"/>
                    <a:pt x="255416" y="763700"/>
                  </a:cubicBezTo>
                  <a:cubicBezTo>
                    <a:pt x="269740" y="780789"/>
                    <a:pt x="272505" y="799889"/>
                    <a:pt x="268484" y="821000"/>
                  </a:cubicBezTo>
                  <a:cubicBezTo>
                    <a:pt x="270495" y="824016"/>
                    <a:pt x="269489" y="826780"/>
                    <a:pt x="268233" y="829544"/>
                  </a:cubicBezTo>
                  <a:cubicBezTo>
                    <a:pt x="257677" y="853670"/>
                    <a:pt x="226012" y="870257"/>
                    <a:pt x="199373" y="865984"/>
                  </a:cubicBezTo>
                  <a:cubicBezTo>
                    <a:pt x="191833" y="864728"/>
                    <a:pt x="184797" y="862717"/>
                    <a:pt x="178514" y="858697"/>
                  </a:cubicBezTo>
                  <a:cubicBezTo>
                    <a:pt x="174995" y="856434"/>
                    <a:pt x="172231" y="853670"/>
                    <a:pt x="171477" y="849147"/>
                  </a:cubicBezTo>
                  <a:cubicBezTo>
                    <a:pt x="143833" y="819492"/>
                    <a:pt x="150367" y="767721"/>
                    <a:pt x="184043" y="748621"/>
                  </a:cubicBezTo>
                  <a:cubicBezTo>
                    <a:pt x="195477" y="742087"/>
                    <a:pt x="208923" y="740579"/>
                    <a:pt x="221708" y="743344"/>
                  </a:cubicBezTo>
                  <a:close/>
                  <a:moveTo>
                    <a:pt x="173488" y="192970"/>
                  </a:moveTo>
                  <a:cubicBezTo>
                    <a:pt x="184545" y="195231"/>
                    <a:pt x="191080" y="202771"/>
                    <a:pt x="193844" y="213829"/>
                  </a:cubicBezTo>
                  <a:cubicBezTo>
                    <a:pt x="195854" y="221619"/>
                    <a:pt x="196608" y="229410"/>
                    <a:pt x="199624" y="236950"/>
                  </a:cubicBezTo>
                  <a:cubicBezTo>
                    <a:pt x="200127" y="237201"/>
                    <a:pt x="200630" y="237201"/>
                    <a:pt x="200881" y="237704"/>
                  </a:cubicBezTo>
                  <a:cubicBezTo>
                    <a:pt x="206410" y="248007"/>
                    <a:pt x="209425" y="259316"/>
                    <a:pt x="211687" y="270876"/>
                  </a:cubicBezTo>
                  <a:cubicBezTo>
                    <a:pt x="247374" y="346019"/>
                    <a:pt x="305678" y="391255"/>
                    <a:pt x="388360" y="401811"/>
                  </a:cubicBezTo>
                  <a:cubicBezTo>
                    <a:pt x="446915" y="409099"/>
                    <a:pt x="499691" y="391507"/>
                    <a:pt x="546686" y="355820"/>
                  </a:cubicBezTo>
                  <a:cubicBezTo>
                    <a:pt x="552718" y="351297"/>
                    <a:pt x="558498" y="346522"/>
                    <a:pt x="563776" y="341495"/>
                  </a:cubicBezTo>
                  <a:cubicBezTo>
                    <a:pt x="573074" y="332951"/>
                    <a:pt x="584886" y="330689"/>
                    <a:pt x="594687" y="335715"/>
                  </a:cubicBezTo>
                  <a:cubicBezTo>
                    <a:pt x="604740" y="340742"/>
                    <a:pt x="611274" y="354061"/>
                    <a:pt x="609514" y="365873"/>
                  </a:cubicBezTo>
                  <a:cubicBezTo>
                    <a:pt x="609264" y="367380"/>
                    <a:pt x="609012" y="369140"/>
                    <a:pt x="608761" y="370648"/>
                  </a:cubicBezTo>
                  <a:cubicBezTo>
                    <a:pt x="612028" y="376931"/>
                    <a:pt x="607504" y="380952"/>
                    <a:pt x="604237" y="384721"/>
                  </a:cubicBezTo>
                  <a:cubicBezTo>
                    <a:pt x="595692" y="394522"/>
                    <a:pt x="585137" y="402062"/>
                    <a:pt x="574833" y="409601"/>
                  </a:cubicBezTo>
                  <a:cubicBezTo>
                    <a:pt x="543419" y="432973"/>
                    <a:pt x="508487" y="449057"/>
                    <a:pt x="470539" y="458356"/>
                  </a:cubicBezTo>
                  <a:cubicBezTo>
                    <a:pt x="428821" y="468408"/>
                    <a:pt x="387103" y="467654"/>
                    <a:pt x="345637" y="457099"/>
                  </a:cubicBezTo>
                  <a:cubicBezTo>
                    <a:pt x="312715" y="448806"/>
                    <a:pt x="282306" y="435235"/>
                    <a:pt x="254913" y="415633"/>
                  </a:cubicBezTo>
                  <a:cubicBezTo>
                    <a:pt x="222242" y="392512"/>
                    <a:pt x="194849" y="364616"/>
                    <a:pt x="177006" y="328176"/>
                  </a:cubicBezTo>
                  <a:cubicBezTo>
                    <a:pt x="176503" y="326166"/>
                    <a:pt x="175247" y="325160"/>
                    <a:pt x="176001" y="323652"/>
                  </a:cubicBezTo>
                  <a:cubicBezTo>
                    <a:pt x="168462" y="307820"/>
                    <a:pt x="159917" y="292490"/>
                    <a:pt x="154137" y="275903"/>
                  </a:cubicBezTo>
                  <a:cubicBezTo>
                    <a:pt x="148608" y="260070"/>
                    <a:pt x="144335" y="244238"/>
                    <a:pt x="141068" y="227902"/>
                  </a:cubicBezTo>
                  <a:cubicBezTo>
                    <a:pt x="136796" y="206792"/>
                    <a:pt x="153383" y="188949"/>
                    <a:pt x="173488" y="192970"/>
                  </a:cubicBezTo>
                  <a:close/>
                  <a:moveTo>
                    <a:pt x="573985" y="92194"/>
                  </a:moveTo>
                  <a:cubicBezTo>
                    <a:pt x="586896" y="91314"/>
                    <a:pt x="600341" y="96592"/>
                    <a:pt x="610268" y="106770"/>
                  </a:cubicBezTo>
                  <a:cubicBezTo>
                    <a:pt x="622834" y="119587"/>
                    <a:pt x="626101" y="134917"/>
                    <a:pt x="623085" y="152006"/>
                  </a:cubicBezTo>
                  <a:cubicBezTo>
                    <a:pt x="625347" y="154519"/>
                    <a:pt x="624341" y="157284"/>
                    <a:pt x="623085" y="159797"/>
                  </a:cubicBezTo>
                  <a:cubicBezTo>
                    <a:pt x="615545" y="175127"/>
                    <a:pt x="603482" y="184426"/>
                    <a:pt x="586644" y="187441"/>
                  </a:cubicBezTo>
                  <a:cubicBezTo>
                    <a:pt x="581116" y="188447"/>
                    <a:pt x="575838" y="189201"/>
                    <a:pt x="570058" y="188447"/>
                  </a:cubicBezTo>
                  <a:cubicBezTo>
                    <a:pt x="559000" y="187441"/>
                    <a:pt x="550958" y="182667"/>
                    <a:pt x="545681" y="173117"/>
                  </a:cubicBezTo>
                  <a:cubicBezTo>
                    <a:pt x="532110" y="154519"/>
                    <a:pt x="530100" y="134917"/>
                    <a:pt x="540906" y="114561"/>
                  </a:cubicBezTo>
                  <a:cubicBezTo>
                    <a:pt x="548696" y="100110"/>
                    <a:pt x="561073" y="93073"/>
                    <a:pt x="573985" y="92194"/>
                  </a:cubicBezTo>
                  <a:close/>
                  <a:moveTo>
                    <a:pt x="313720" y="1722"/>
                  </a:moveTo>
                  <a:cubicBezTo>
                    <a:pt x="315731" y="2224"/>
                    <a:pt x="317742" y="3229"/>
                    <a:pt x="319752" y="3732"/>
                  </a:cubicBezTo>
                  <a:cubicBezTo>
                    <a:pt x="347899" y="10015"/>
                    <a:pt x="353428" y="33136"/>
                    <a:pt x="349910" y="54749"/>
                  </a:cubicBezTo>
                  <a:cubicBezTo>
                    <a:pt x="349658" y="56257"/>
                    <a:pt x="349407" y="58016"/>
                    <a:pt x="349156" y="59523"/>
                  </a:cubicBezTo>
                  <a:cubicBezTo>
                    <a:pt x="352674" y="62791"/>
                    <a:pt x="350663" y="66058"/>
                    <a:pt x="348904" y="69073"/>
                  </a:cubicBezTo>
                  <a:cubicBezTo>
                    <a:pt x="334077" y="94708"/>
                    <a:pt x="307186" y="99985"/>
                    <a:pt x="283060" y="88676"/>
                  </a:cubicBezTo>
                  <a:cubicBezTo>
                    <a:pt x="280044" y="86917"/>
                    <a:pt x="278034" y="84906"/>
                    <a:pt x="277531" y="81639"/>
                  </a:cubicBezTo>
                  <a:cubicBezTo>
                    <a:pt x="256170" y="60780"/>
                    <a:pt x="258683" y="49974"/>
                    <a:pt x="269238" y="22078"/>
                  </a:cubicBezTo>
                  <a:cubicBezTo>
                    <a:pt x="276024" y="4235"/>
                    <a:pt x="295374" y="-3807"/>
                    <a:pt x="313720" y="1722"/>
                  </a:cubicBezTo>
                  <a:close/>
                </a:path>
              </a:pathLst>
            </a:custGeom>
            <a:solidFill>
              <a:srgbClr val="F4BE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7053453" y="2353047"/>
              <a:ext cx="2083379" cy="2482966"/>
            </a:xfrm>
            <a:custGeom>
              <a:rect b="b" l="l" r="r" t="t"/>
              <a:pathLst>
                <a:path extrusionOk="0" h="4630863" w="3885613">
                  <a:moveTo>
                    <a:pt x="3887957" y="2418475"/>
                  </a:moveTo>
                  <a:cubicBezTo>
                    <a:pt x="3886551" y="2400195"/>
                    <a:pt x="3882332" y="2385665"/>
                    <a:pt x="3862646" y="2353792"/>
                  </a:cubicBezTo>
                  <a:cubicBezTo>
                    <a:pt x="3849054" y="2331763"/>
                    <a:pt x="3828431" y="2314421"/>
                    <a:pt x="3808276" y="2298016"/>
                  </a:cubicBezTo>
                  <a:cubicBezTo>
                    <a:pt x="3793746" y="2286298"/>
                    <a:pt x="3761874" y="2274112"/>
                    <a:pt x="3755780" y="2255363"/>
                  </a:cubicBezTo>
                  <a:cubicBezTo>
                    <a:pt x="3748750" y="2234271"/>
                    <a:pt x="3773123" y="2214117"/>
                    <a:pt x="3775466" y="2189275"/>
                  </a:cubicBezTo>
                  <a:cubicBezTo>
                    <a:pt x="3779216" y="2150841"/>
                    <a:pt x="3738907" y="2119437"/>
                    <a:pt x="3706566" y="2130686"/>
                  </a:cubicBezTo>
                  <a:cubicBezTo>
                    <a:pt x="3686411" y="2137717"/>
                    <a:pt x="3649852" y="2183182"/>
                    <a:pt x="3637665" y="2192087"/>
                  </a:cubicBezTo>
                  <a:cubicBezTo>
                    <a:pt x="3627354" y="2200055"/>
                    <a:pt x="3612824" y="2189744"/>
                    <a:pt x="3602512" y="2185525"/>
                  </a:cubicBezTo>
                  <a:cubicBezTo>
                    <a:pt x="3513926" y="2147560"/>
                    <a:pt x="3425339" y="2108188"/>
                    <a:pt x="3337222" y="2069285"/>
                  </a:cubicBezTo>
                  <a:cubicBezTo>
                    <a:pt x="3250042" y="2030851"/>
                    <a:pt x="3162393" y="1986792"/>
                    <a:pt x="3072869" y="1954919"/>
                  </a:cubicBezTo>
                  <a:cubicBezTo>
                    <a:pt x="2996469" y="1927734"/>
                    <a:pt x="2957097" y="1851803"/>
                    <a:pt x="2972096" y="1772591"/>
                  </a:cubicBezTo>
                  <a:cubicBezTo>
                    <a:pt x="2980533" y="1729001"/>
                    <a:pt x="3005843" y="1696660"/>
                    <a:pt x="3040528" y="1670881"/>
                  </a:cubicBezTo>
                  <a:cubicBezTo>
                    <a:pt x="3090211" y="1633852"/>
                    <a:pt x="3135207" y="1591200"/>
                    <a:pt x="3175985" y="1543860"/>
                  </a:cubicBezTo>
                  <a:cubicBezTo>
                    <a:pt x="3243948" y="1465117"/>
                    <a:pt x="3297381" y="1377468"/>
                    <a:pt x="3335816" y="1280913"/>
                  </a:cubicBezTo>
                  <a:cubicBezTo>
                    <a:pt x="3363469" y="1211075"/>
                    <a:pt x="3384093" y="1139362"/>
                    <a:pt x="3395342" y="1065775"/>
                  </a:cubicBezTo>
                  <a:cubicBezTo>
                    <a:pt x="3405653" y="998280"/>
                    <a:pt x="3409872" y="930786"/>
                    <a:pt x="3404247" y="862354"/>
                  </a:cubicBezTo>
                  <a:cubicBezTo>
                    <a:pt x="3394873" y="742833"/>
                    <a:pt x="3368625" y="627999"/>
                    <a:pt x="3318005" y="518789"/>
                  </a:cubicBezTo>
                  <a:cubicBezTo>
                    <a:pt x="3299725" y="479417"/>
                    <a:pt x="3280976" y="440514"/>
                    <a:pt x="3256603" y="404424"/>
                  </a:cubicBezTo>
                  <a:cubicBezTo>
                    <a:pt x="3215357" y="343023"/>
                    <a:pt x="3160049" y="285840"/>
                    <a:pt x="3130051" y="255842"/>
                  </a:cubicBezTo>
                  <a:cubicBezTo>
                    <a:pt x="3049902" y="175224"/>
                    <a:pt x="2954285" y="110542"/>
                    <a:pt x="2848825" y="66952"/>
                  </a:cubicBezTo>
                  <a:cubicBezTo>
                    <a:pt x="2761176" y="30392"/>
                    <a:pt x="2668371" y="9300"/>
                    <a:pt x="2574160" y="1801"/>
                  </a:cubicBezTo>
                  <a:cubicBezTo>
                    <a:pt x="2513697" y="-2886"/>
                    <a:pt x="2454170" y="2270"/>
                    <a:pt x="2394175" y="9300"/>
                  </a:cubicBezTo>
                  <a:cubicBezTo>
                    <a:pt x="2280279" y="22893"/>
                    <a:pt x="2173881" y="59921"/>
                    <a:pt x="2076389" y="119916"/>
                  </a:cubicBezTo>
                  <a:cubicBezTo>
                    <a:pt x="2000927" y="165850"/>
                    <a:pt x="1932026" y="223970"/>
                    <a:pt x="1872969" y="289121"/>
                  </a:cubicBezTo>
                  <a:cubicBezTo>
                    <a:pt x="1740324" y="435827"/>
                    <a:pt x="1661580" y="607844"/>
                    <a:pt x="1634395" y="803765"/>
                  </a:cubicBezTo>
                  <a:cubicBezTo>
                    <a:pt x="1623615" y="881103"/>
                    <a:pt x="1623146" y="959377"/>
                    <a:pt x="1631583" y="1037183"/>
                  </a:cubicBezTo>
                  <a:cubicBezTo>
                    <a:pt x="1639082" y="1107959"/>
                    <a:pt x="1670486" y="1174047"/>
                    <a:pt x="1673298" y="1245760"/>
                  </a:cubicBezTo>
                  <a:cubicBezTo>
                    <a:pt x="1675642" y="1313254"/>
                    <a:pt x="1643769" y="1384030"/>
                    <a:pt x="1580962" y="1414027"/>
                  </a:cubicBezTo>
                  <a:cubicBezTo>
                    <a:pt x="1504562" y="1450586"/>
                    <a:pt x="1406133" y="1410746"/>
                    <a:pt x="1330670" y="1387779"/>
                  </a:cubicBezTo>
                  <a:cubicBezTo>
                    <a:pt x="1268332" y="1368562"/>
                    <a:pt x="1203650" y="1350751"/>
                    <a:pt x="1139905" y="1334346"/>
                  </a:cubicBezTo>
                  <a:cubicBezTo>
                    <a:pt x="1106627" y="1325909"/>
                    <a:pt x="1072879" y="1317473"/>
                    <a:pt x="1039601" y="1309504"/>
                  </a:cubicBezTo>
                  <a:cubicBezTo>
                    <a:pt x="1033508" y="1308098"/>
                    <a:pt x="958983" y="1285600"/>
                    <a:pt x="958514" y="1286069"/>
                  </a:cubicBezTo>
                  <a:cubicBezTo>
                    <a:pt x="980075" y="1258884"/>
                    <a:pt x="1011947" y="1215294"/>
                    <a:pt x="980075" y="1182953"/>
                  </a:cubicBezTo>
                  <a:cubicBezTo>
                    <a:pt x="937891" y="1140769"/>
                    <a:pt x="870865" y="1240135"/>
                    <a:pt x="831024" y="1251853"/>
                  </a:cubicBezTo>
                  <a:cubicBezTo>
                    <a:pt x="782747" y="1265446"/>
                    <a:pt x="735407" y="1230761"/>
                    <a:pt x="687599" y="1232636"/>
                  </a:cubicBezTo>
                  <a:cubicBezTo>
                    <a:pt x="644478" y="1234511"/>
                    <a:pt x="599481" y="1242010"/>
                    <a:pt x="555891" y="1279976"/>
                  </a:cubicBezTo>
                  <a:cubicBezTo>
                    <a:pt x="469648" y="1354501"/>
                    <a:pt x="456056" y="1470741"/>
                    <a:pt x="499177" y="1572451"/>
                  </a:cubicBezTo>
                  <a:cubicBezTo>
                    <a:pt x="519800" y="1621197"/>
                    <a:pt x="551673" y="1665725"/>
                    <a:pt x="591044" y="1701347"/>
                  </a:cubicBezTo>
                  <a:cubicBezTo>
                    <a:pt x="609793" y="1718220"/>
                    <a:pt x="637447" y="1730876"/>
                    <a:pt x="651977" y="1751030"/>
                  </a:cubicBezTo>
                  <a:cubicBezTo>
                    <a:pt x="665101" y="1768841"/>
                    <a:pt x="659945" y="1788058"/>
                    <a:pt x="667913" y="1806807"/>
                  </a:cubicBezTo>
                  <a:cubicBezTo>
                    <a:pt x="675412" y="1824618"/>
                    <a:pt x="656195" y="1846178"/>
                    <a:pt x="684787" y="1860709"/>
                  </a:cubicBezTo>
                  <a:cubicBezTo>
                    <a:pt x="719471" y="1878520"/>
                    <a:pt x="734939" y="1811963"/>
                    <a:pt x="768686" y="1816650"/>
                  </a:cubicBezTo>
                  <a:cubicBezTo>
                    <a:pt x="796809" y="1820399"/>
                    <a:pt x="842273" y="1861646"/>
                    <a:pt x="867584" y="1876176"/>
                  </a:cubicBezTo>
                  <a:cubicBezTo>
                    <a:pt x="906487" y="1898205"/>
                    <a:pt x="945390" y="1919766"/>
                    <a:pt x="984762" y="1940858"/>
                  </a:cubicBezTo>
                  <a:cubicBezTo>
                    <a:pt x="1060693" y="1981167"/>
                    <a:pt x="1141311" y="2014446"/>
                    <a:pt x="1189120" y="2089908"/>
                  </a:cubicBezTo>
                  <a:cubicBezTo>
                    <a:pt x="1261770" y="2204274"/>
                    <a:pt x="1208805" y="2323795"/>
                    <a:pt x="1157247" y="2433473"/>
                  </a:cubicBezTo>
                  <a:cubicBezTo>
                    <a:pt x="1079441" y="2598460"/>
                    <a:pt x="1005385" y="2765789"/>
                    <a:pt x="906487" y="2919527"/>
                  </a:cubicBezTo>
                  <a:cubicBezTo>
                    <a:pt x="857272" y="2995926"/>
                    <a:pt x="778529" y="3047485"/>
                    <a:pt x="689942" y="3066233"/>
                  </a:cubicBezTo>
                  <a:cubicBezTo>
                    <a:pt x="615886" y="3082169"/>
                    <a:pt x="487459" y="3085919"/>
                    <a:pt x="427933" y="3028736"/>
                  </a:cubicBezTo>
                  <a:cubicBezTo>
                    <a:pt x="413872" y="3015144"/>
                    <a:pt x="399342" y="2946243"/>
                    <a:pt x="381062" y="2938275"/>
                  </a:cubicBezTo>
                  <a:cubicBezTo>
                    <a:pt x="353408" y="2926089"/>
                    <a:pt x="323411" y="2934525"/>
                    <a:pt x="304662" y="2957492"/>
                  </a:cubicBezTo>
                  <a:cubicBezTo>
                    <a:pt x="292476" y="2972491"/>
                    <a:pt x="296225" y="3035767"/>
                    <a:pt x="292944" y="3051703"/>
                  </a:cubicBezTo>
                  <a:cubicBezTo>
                    <a:pt x="289195" y="3069514"/>
                    <a:pt x="253573" y="3073733"/>
                    <a:pt x="239043" y="3080294"/>
                  </a:cubicBezTo>
                  <a:cubicBezTo>
                    <a:pt x="171548" y="3109823"/>
                    <a:pt x="115303" y="3159038"/>
                    <a:pt x="73119" y="3219502"/>
                  </a:cubicBezTo>
                  <a:cubicBezTo>
                    <a:pt x="25310" y="3287465"/>
                    <a:pt x="469" y="3362458"/>
                    <a:pt x="0" y="3445420"/>
                  </a:cubicBezTo>
                  <a:cubicBezTo>
                    <a:pt x="937" y="3608063"/>
                    <a:pt x="84368" y="3746801"/>
                    <a:pt x="228731" y="3820389"/>
                  </a:cubicBezTo>
                  <a:cubicBezTo>
                    <a:pt x="262947" y="3837731"/>
                    <a:pt x="299506" y="3850855"/>
                    <a:pt x="337003" y="3859292"/>
                  </a:cubicBezTo>
                  <a:cubicBezTo>
                    <a:pt x="353408" y="3863042"/>
                    <a:pt x="354345" y="3863510"/>
                    <a:pt x="367938" y="3873353"/>
                  </a:cubicBezTo>
                  <a:cubicBezTo>
                    <a:pt x="381999" y="3883665"/>
                    <a:pt x="404966" y="3905694"/>
                    <a:pt x="416215" y="3919287"/>
                  </a:cubicBezTo>
                  <a:cubicBezTo>
                    <a:pt x="443401" y="3952097"/>
                    <a:pt x="436370" y="3966158"/>
                    <a:pt x="471523" y="3965221"/>
                  </a:cubicBezTo>
                  <a:cubicBezTo>
                    <a:pt x="516519" y="3963814"/>
                    <a:pt x="507145" y="3900538"/>
                    <a:pt x="505739" y="3888821"/>
                  </a:cubicBezTo>
                  <a:cubicBezTo>
                    <a:pt x="501989" y="3863979"/>
                    <a:pt x="576046" y="3887883"/>
                    <a:pt x="591982" y="3888821"/>
                  </a:cubicBezTo>
                  <a:cubicBezTo>
                    <a:pt x="772436" y="3902882"/>
                    <a:pt x="949608" y="3852730"/>
                    <a:pt x="1108501" y="3770237"/>
                  </a:cubicBezTo>
                  <a:cubicBezTo>
                    <a:pt x="1180683" y="3732740"/>
                    <a:pt x="1251458" y="3691025"/>
                    <a:pt x="1316140" y="3641810"/>
                  </a:cubicBezTo>
                  <a:cubicBezTo>
                    <a:pt x="1378948" y="3594002"/>
                    <a:pt x="1445973" y="3562129"/>
                    <a:pt x="1526591" y="3563067"/>
                  </a:cubicBezTo>
                  <a:cubicBezTo>
                    <a:pt x="1626427" y="3564004"/>
                    <a:pt x="1709857" y="3613219"/>
                    <a:pt x="1775008" y="3685869"/>
                  </a:cubicBezTo>
                  <a:cubicBezTo>
                    <a:pt x="1802662" y="3716804"/>
                    <a:pt x="1814849" y="3753363"/>
                    <a:pt x="1826566" y="3791798"/>
                  </a:cubicBezTo>
                  <a:cubicBezTo>
                    <a:pt x="1839690" y="3833513"/>
                    <a:pt x="1854220" y="3874759"/>
                    <a:pt x="1870157" y="3915537"/>
                  </a:cubicBezTo>
                  <a:cubicBezTo>
                    <a:pt x="1915153" y="4029434"/>
                    <a:pt x="1971867" y="4140519"/>
                    <a:pt x="2045454" y="4238010"/>
                  </a:cubicBezTo>
                  <a:cubicBezTo>
                    <a:pt x="2049204" y="4239885"/>
                    <a:pt x="2051548" y="4242698"/>
                    <a:pt x="2054360" y="4245510"/>
                  </a:cubicBezTo>
                  <a:cubicBezTo>
                    <a:pt x="2085295" y="4284882"/>
                    <a:pt x="2119511" y="4320972"/>
                    <a:pt x="2154664" y="4355657"/>
                  </a:cubicBezTo>
                  <a:cubicBezTo>
                    <a:pt x="2172006" y="4372999"/>
                    <a:pt x="2292465" y="4472366"/>
                    <a:pt x="2314026" y="4484084"/>
                  </a:cubicBezTo>
                  <a:cubicBezTo>
                    <a:pt x="2371677" y="4515956"/>
                    <a:pt x="2310276" y="4590950"/>
                    <a:pt x="2366522" y="4611105"/>
                  </a:cubicBezTo>
                  <a:cubicBezTo>
                    <a:pt x="2418080" y="4629853"/>
                    <a:pt x="2469638" y="4559077"/>
                    <a:pt x="2518853" y="4584857"/>
                  </a:cubicBezTo>
                  <a:cubicBezTo>
                    <a:pt x="2554474" y="4603605"/>
                    <a:pt x="2523071" y="4589544"/>
                    <a:pt x="2560099" y="4605949"/>
                  </a:cubicBezTo>
                  <a:cubicBezTo>
                    <a:pt x="2624781" y="4635009"/>
                    <a:pt x="2660403" y="4637821"/>
                    <a:pt x="2730241" y="4630322"/>
                  </a:cubicBezTo>
                  <a:cubicBezTo>
                    <a:pt x="2803829" y="4622353"/>
                    <a:pt x="2869448" y="4593762"/>
                    <a:pt x="2927100" y="4548297"/>
                  </a:cubicBezTo>
                  <a:cubicBezTo>
                    <a:pt x="2974439" y="4510800"/>
                    <a:pt x="3010062" y="4463929"/>
                    <a:pt x="3037247" y="4410027"/>
                  </a:cubicBezTo>
                  <a:cubicBezTo>
                    <a:pt x="3061620" y="4361750"/>
                    <a:pt x="3075212" y="4310661"/>
                    <a:pt x="3078962" y="4257228"/>
                  </a:cubicBezTo>
                  <a:cubicBezTo>
                    <a:pt x="3084118" y="4184577"/>
                    <a:pt x="3057401" y="4098335"/>
                    <a:pt x="3028810" y="4031778"/>
                  </a:cubicBezTo>
                  <a:cubicBezTo>
                    <a:pt x="3022248" y="4016779"/>
                    <a:pt x="3050839" y="4002249"/>
                    <a:pt x="3059276" y="3991937"/>
                  </a:cubicBezTo>
                  <a:cubicBezTo>
                    <a:pt x="3078025" y="3968502"/>
                    <a:pt x="3084118" y="3921162"/>
                    <a:pt x="3070056" y="3902882"/>
                  </a:cubicBezTo>
                  <a:cubicBezTo>
                    <a:pt x="3035841" y="3858354"/>
                    <a:pt x="2978658" y="3914131"/>
                    <a:pt x="2953816" y="3903819"/>
                  </a:cubicBezTo>
                  <a:cubicBezTo>
                    <a:pt x="2930849" y="3894445"/>
                    <a:pt x="2884916" y="3874291"/>
                    <a:pt x="2863355" y="3862104"/>
                  </a:cubicBezTo>
                  <a:cubicBezTo>
                    <a:pt x="2817890" y="3836325"/>
                    <a:pt x="2762582" y="3821326"/>
                    <a:pt x="2721335" y="3788985"/>
                  </a:cubicBezTo>
                  <a:cubicBezTo>
                    <a:pt x="2660872" y="3741177"/>
                    <a:pt x="2612595" y="3673214"/>
                    <a:pt x="2590565" y="3599157"/>
                  </a:cubicBezTo>
                  <a:cubicBezTo>
                    <a:pt x="2565255" y="3514789"/>
                    <a:pt x="2590096" y="3429015"/>
                    <a:pt x="2605564" y="3344647"/>
                  </a:cubicBezTo>
                  <a:cubicBezTo>
                    <a:pt x="2633218" y="3197003"/>
                    <a:pt x="2671184" y="3052172"/>
                    <a:pt x="2695556" y="2904059"/>
                  </a:cubicBezTo>
                  <a:cubicBezTo>
                    <a:pt x="2708212" y="2827190"/>
                    <a:pt x="2738209" y="2760634"/>
                    <a:pt x="2799142" y="2710013"/>
                  </a:cubicBezTo>
                  <a:cubicBezTo>
                    <a:pt x="2848356" y="2669235"/>
                    <a:pt x="2907883" y="2648612"/>
                    <a:pt x="2971627" y="2648143"/>
                  </a:cubicBezTo>
                  <a:cubicBezTo>
                    <a:pt x="3025998" y="2647674"/>
                    <a:pt x="3078493" y="2663611"/>
                    <a:pt x="3131926" y="2667360"/>
                  </a:cubicBezTo>
                  <a:cubicBezTo>
                    <a:pt x="3188172" y="2671579"/>
                    <a:pt x="3243479" y="2683296"/>
                    <a:pt x="3299725" y="2690327"/>
                  </a:cubicBezTo>
                  <a:cubicBezTo>
                    <a:pt x="3354095" y="2698295"/>
                    <a:pt x="3408934" y="2705794"/>
                    <a:pt x="3463774" y="2711419"/>
                  </a:cubicBezTo>
                  <a:cubicBezTo>
                    <a:pt x="3476429" y="2712825"/>
                    <a:pt x="3497052" y="2710482"/>
                    <a:pt x="3508301" y="2717981"/>
                  </a:cubicBezTo>
                  <a:cubicBezTo>
                    <a:pt x="3522362" y="2726886"/>
                    <a:pt x="3521425" y="2743291"/>
                    <a:pt x="3529862" y="2757353"/>
                  </a:cubicBezTo>
                  <a:cubicBezTo>
                    <a:pt x="3538767" y="2771883"/>
                    <a:pt x="3565953" y="2794381"/>
                    <a:pt x="3582357" y="2793912"/>
                  </a:cubicBezTo>
                  <a:cubicBezTo>
                    <a:pt x="3602981" y="2793443"/>
                    <a:pt x="3619386" y="2781726"/>
                    <a:pt x="3625479" y="2759696"/>
                  </a:cubicBezTo>
                  <a:cubicBezTo>
                    <a:pt x="3628760" y="2747041"/>
                    <a:pt x="3624073" y="2729230"/>
                    <a:pt x="3631572" y="2721262"/>
                  </a:cubicBezTo>
                  <a:cubicBezTo>
                    <a:pt x="3639072" y="2713294"/>
                    <a:pt x="3664382" y="2712356"/>
                    <a:pt x="3686880" y="2710482"/>
                  </a:cubicBezTo>
                  <a:cubicBezTo>
                    <a:pt x="3703754" y="2709076"/>
                    <a:pt x="3728127" y="2703451"/>
                    <a:pt x="3744063" y="2697358"/>
                  </a:cubicBezTo>
                  <a:cubicBezTo>
                    <a:pt x="3784841" y="2680484"/>
                    <a:pt x="3817650" y="2641581"/>
                    <a:pt x="3842961" y="2605959"/>
                  </a:cubicBezTo>
                  <a:cubicBezTo>
                    <a:pt x="3864521" y="2576430"/>
                    <a:pt x="3882332" y="2532840"/>
                    <a:pt x="3887957" y="2497218"/>
                  </a:cubicBezTo>
                  <a:cubicBezTo>
                    <a:pt x="3890769" y="2485500"/>
                    <a:pt x="3889832" y="2441910"/>
                    <a:pt x="3887957" y="2418475"/>
                  </a:cubicBezTo>
                  <a:close/>
                  <a:moveTo>
                    <a:pt x="702129" y="1534486"/>
                  </a:moveTo>
                  <a:cubicBezTo>
                    <a:pt x="702129" y="1534486"/>
                    <a:pt x="672131" y="1574795"/>
                    <a:pt x="666507" y="1587919"/>
                  </a:cubicBezTo>
                  <a:cubicBezTo>
                    <a:pt x="660414" y="1601980"/>
                    <a:pt x="656195" y="1620729"/>
                    <a:pt x="645415" y="1624478"/>
                  </a:cubicBezTo>
                  <a:cubicBezTo>
                    <a:pt x="635572" y="1627759"/>
                    <a:pt x="612136" y="1586044"/>
                    <a:pt x="607449" y="1579013"/>
                  </a:cubicBezTo>
                  <a:cubicBezTo>
                    <a:pt x="562922" y="1510582"/>
                    <a:pt x="598544" y="1397153"/>
                    <a:pt x="692755" y="1372780"/>
                  </a:cubicBezTo>
                  <a:cubicBezTo>
                    <a:pt x="734001" y="1362000"/>
                    <a:pt x="759780" y="1359657"/>
                    <a:pt x="797277" y="1379811"/>
                  </a:cubicBezTo>
                  <a:cubicBezTo>
                    <a:pt x="821182" y="1392466"/>
                    <a:pt x="833368" y="1418714"/>
                    <a:pt x="830087" y="1439806"/>
                  </a:cubicBezTo>
                  <a:cubicBezTo>
                    <a:pt x="825400" y="1471210"/>
                    <a:pt x="808526" y="1496989"/>
                    <a:pt x="778529" y="1509175"/>
                  </a:cubicBezTo>
                  <a:cubicBezTo>
                    <a:pt x="752750" y="1519018"/>
                    <a:pt x="724627" y="1518081"/>
                    <a:pt x="702129" y="1534486"/>
                  </a:cubicBezTo>
                  <a:close/>
                  <a:moveTo>
                    <a:pt x="377312" y="3509165"/>
                  </a:moveTo>
                  <a:cubicBezTo>
                    <a:pt x="358564" y="3534944"/>
                    <a:pt x="337941" y="3559317"/>
                    <a:pt x="321067" y="3586502"/>
                  </a:cubicBezTo>
                  <a:cubicBezTo>
                    <a:pt x="292476" y="3631499"/>
                    <a:pt x="281227" y="3679776"/>
                    <a:pt x="290132" y="3732740"/>
                  </a:cubicBezTo>
                  <a:cubicBezTo>
                    <a:pt x="291069" y="3737896"/>
                    <a:pt x="294350" y="3744927"/>
                    <a:pt x="283570" y="3740708"/>
                  </a:cubicBezTo>
                  <a:cubicBezTo>
                    <a:pt x="228262" y="3718679"/>
                    <a:pt x="183266" y="3683525"/>
                    <a:pt x="149987" y="3633842"/>
                  </a:cubicBezTo>
                  <a:cubicBezTo>
                    <a:pt x="147175" y="3621655"/>
                    <a:pt x="139207" y="3612281"/>
                    <a:pt x="134989" y="3601032"/>
                  </a:cubicBezTo>
                  <a:cubicBezTo>
                    <a:pt x="119990" y="3563067"/>
                    <a:pt x="118115" y="3523226"/>
                    <a:pt x="120459" y="3483386"/>
                  </a:cubicBezTo>
                  <a:cubicBezTo>
                    <a:pt x="123271" y="3440733"/>
                    <a:pt x="133114" y="3399955"/>
                    <a:pt x="152331" y="3361521"/>
                  </a:cubicBezTo>
                  <a:cubicBezTo>
                    <a:pt x="175298" y="3315119"/>
                    <a:pt x="207639" y="3277153"/>
                    <a:pt x="249823" y="3247156"/>
                  </a:cubicBezTo>
                  <a:cubicBezTo>
                    <a:pt x="255916" y="3242937"/>
                    <a:pt x="261541" y="3235906"/>
                    <a:pt x="270915" y="3240594"/>
                  </a:cubicBezTo>
                  <a:cubicBezTo>
                    <a:pt x="263884" y="3284184"/>
                    <a:pt x="270446" y="3324962"/>
                    <a:pt x="296225" y="3361521"/>
                  </a:cubicBezTo>
                  <a:cubicBezTo>
                    <a:pt x="314974" y="3388237"/>
                    <a:pt x="340284" y="3408861"/>
                    <a:pt x="365595" y="3429015"/>
                  </a:cubicBezTo>
                  <a:cubicBezTo>
                    <a:pt x="404029" y="3459013"/>
                    <a:pt x="406372" y="3469324"/>
                    <a:pt x="377312" y="3509165"/>
                  </a:cubicBezTo>
                  <a:close/>
                  <a:moveTo>
                    <a:pt x="2889603" y="4251603"/>
                  </a:moveTo>
                  <a:cubicBezTo>
                    <a:pt x="2903664" y="4225355"/>
                    <a:pt x="2910226" y="4197233"/>
                    <a:pt x="2915382" y="4168173"/>
                  </a:cubicBezTo>
                  <a:cubicBezTo>
                    <a:pt x="2916788" y="4159736"/>
                    <a:pt x="2943036" y="4088960"/>
                    <a:pt x="2955222" y="4085679"/>
                  </a:cubicBezTo>
                  <a:cubicBezTo>
                    <a:pt x="2995063" y="4178953"/>
                    <a:pt x="2989907" y="4249260"/>
                    <a:pt x="2980533" y="4291444"/>
                  </a:cubicBezTo>
                  <a:cubicBezTo>
                    <a:pt x="2956160" y="4399247"/>
                    <a:pt x="2893821" y="4476584"/>
                    <a:pt x="2790705" y="4518300"/>
                  </a:cubicBezTo>
                  <a:cubicBezTo>
                    <a:pt x="2737740" y="4539860"/>
                    <a:pt x="2639780" y="4522987"/>
                    <a:pt x="2583535" y="4508457"/>
                  </a:cubicBezTo>
                  <a:cubicBezTo>
                    <a:pt x="2583535" y="4504238"/>
                    <a:pt x="2621031" y="4463929"/>
                    <a:pt x="2628531" y="4432057"/>
                  </a:cubicBezTo>
                  <a:cubicBezTo>
                    <a:pt x="2633687" y="4410027"/>
                    <a:pt x="2645873" y="4348158"/>
                    <a:pt x="2649623" y="4340658"/>
                  </a:cubicBezTo>
                  <a:cubicBezTo>
                    <a:pt x="2656653" y="4326597"/>
                    <a:pt x="2671652" y="4301286"/>
                    <a:pt x="2715711" y="4306442"/>
                  </a:cubicBezTo>
                  <a:cubicBezTo>
                    <a:pt x="2731179" y="4308317"/>
                    <a:pt x="2746646" y="4313004"/>
                    <a:pt x="2762113" y="4315348"/>
                  </a:cubicBezTo>
                  <a:cubicBezTo>
                    <a:pt x="2821640" y="4325191"/>
                    <a:pt x="2861012" y="4305036"/>
                    <a:pt x="2889603" y="4251603"/>
                  </a:cubicBezTo>
                  <a:close/>
                  <a:moveTo>
                    <a:pt x="3602043" y="2469095"/>
                  </a:moveTo>
                  <a:cubicBezTo>
                    <a:pt x="3557984" y="2499562"/>
                    <a:pt x="3525175" y="2541277"/>
                    <a:pt x="3511113" y="2595179"/>
                  </a:cubicBezTo>
                  <a:cubicBezTo>
                    <a:pt x="3506426" y="2613458"/>
                    <a:pt x="3496583" y="2615802"/>
                    <a:pt x="3479241" y="2613458"/>
                  </a:cubicBezTo>
                  <a:cubicBezTo>
                    <a:pt x="3353158" y="2596585"/>
                    <a:pt x="3224731" y="2583930"/>
                    <a:pt x="3100054" y="2560025"/>
                  </a:cubicBezTo>
                  <a:cubicBezTo>
                    <a:pt x="3025998" y="2546433"/>
                    <a:pt x="2945848" y="2535652"/>
                    <a:pt x="2872729" y="2558151"/>
                  </a:cubicBezTo>
                  <a:cubicBezTo>
                    <a:pt x="2737740" y="2599397"/>
                    <a:pt x="2633687" y="2715637"/>
                    <a:pt x="2604158" y="2853438"/>
                  </a:cubicBezTo>
                  <a:cubicBezTo>
                    <a:pt x="2579316" y="2970616"/>
                    <a:pt x="2559630" y="3088731"/>
                    <a:pt x="2534789" y="3205909"/>
                  </a:cubicBezTo>
                  <a:cubicBezTo>
                    <a:pt x="2522133" y="3266373"/>
                    <a:pt x="2506197" y="3326368"/>
                    <a:pt x="2495417" y="3387300"/>
                  </a:cubicBezTo>
                  <a:cubicBezTo>
                    <a:pt x="2490261" y="3416360"/>
                    <a:pt x="2485105" y="3445889"/>
                    <a:pt x="2482293" y="3474949"/>
                  </a:cubicBezTo>
                  <a:cubicBezTo>
                    <a:pt x="2473388" y="3579471"/>
                    <a:pt x="2502448" y="3685400"/>
                    <a:pt x="2564317" y="3770706"/>
                  </a:cubicBezTo>
                  <a:cubicBezTo>
                    <a:pt x="2584941" y="3799297"/>
                    <a:pt x="2609314" y="3825545"/>
                    <a:pt x="2635561" y="3848980"/>
                  </a:cubicBezTo>
                  <a:cubicBezTo>
                    <a:pt x="2667903" y="3877572"/>
                    <a:pt x="2704462" y="3901945"/>
                    <a:pt x="2743365" y="3921162"/>
                  </a:cubicBezTo>
                  <a:cubicBezTo>
                    <a:pt x="2762582" y="3931005"/>
                    <a:pt x="2782737" y="3938973"/>
                    <a:pt x="2803360" y="3946003"/>
                  </a:cubicBezTo>
                  <a:cubicBezTo>
                    <a:pt x="2816953" y="3950691"/>
                    <a:pt x="2846013" y="3958659"/>
                    <a:pt x="2853981" y="3971783"/>
                  </a:cubicBezTo>
                  <a:cubicBezTo>
                    <a:pt x="2861012" y="3983500"/>
                    <a:pt x="2866167" y="4011623"/>
                    <a:pt x="2861480" y="4022403"/>
                  </a:cubicBezTo>
                  <a:cubicBezTo>
                    <a:pt x="2854449" y="4037871"/>
                    <a:pt x="2802891" y="4091773"/>
                    <a:pt x="2798204" y="4170516"/>
                  </a:cubicBezTo>
                  <a:cubicBezTo>
                    <a:pt x="2796798" y="4195358"/>
                    <a:pt x="2752739" y="4190202"/>
                    <a:pt x="2724616" y="4187858"/>
                  </a:cubicBezTo>
                  <a:cubicBezTo>
                    <a:pt x="2687588" y="4185046"/>
                    <a:pt x="2658059" y="4169110"/>
                    <a:pt x="2620094" y="4175203"/>
                  </a:cubicBezTo>
                  <a:cubicBezTo>
                    <a:pt x="2571817" y="4183171"/>
                    <a:pt x="2530101" y="4213169"/>
                    <a:pt x="2505728" y="4255353"/>
                  </a:cubicBezTo>
                  <a:cubicBezTo>
                    <a:pt x="2481824" y="4296599"/>
                    <a:pt x="2481356" y="4348158"/>
                    <a:pt x="2470107" y="4393623"/>
                  </a:cubicBezTo>
                  <a:cubicBezTo>
                    <a:pt x="2459326" y="4436744"/>
                    <a:pt x="2369802" y="4398779"/>
                    <a:pt x="2345898" y="4384717"/>
                  </a:cubicBezTo>
                  <a:cubicBezTo>
                    <a:pt x="2308870" y="4363625"/>
                    <a:pt x="2280279" y="4332222"/>
                    <a:pt x="2247000" y="4305974"/>
                  </a:cubicBezTo>
                  <a:cubicBezTo>
                    <a:pt x="2215128" y="4281132"/>
                    <a:pt x="2187005" y="4249260"/>
                    <a:pt x="2160757" y="4218325"/>
                  </a:cubicBezTo>
                  <a:cubicBezTo>
                    <a:pt x="2106856" y="4155517"/>
                    <a:pt x="2060922" y="4085679"/>
                    <a:pt x="2022488" y="4012560"/>
                  </a:cubicBezTo>
                  <a:cubicBezTo>
                    <a:pt x="2004677" y="3978345"/>
                    <a:pt x="1988272" y="3943191"/>
                    <a:pt x="1973273" y="3907101"/>
                  </a:cubicBezTo>
                  <a:cubicBezTo>
                    <a:pt x="1945150" y="3838669"/>
                    <a:pt x="1927339" y="3766956"/>
                    <a:pt x="1896873" y="3699462"/>
                  </a:cubicBezTo>
                  <a:cubicBezTo>
                    <a:pt x="1868750" y="3637123"/>
                    <a:pt x="1827035" y="3582753"/>
                    <a:pt x="1771727" y="3541506"/>
                  </a:cubicBezTo>
                  <a:cubicBezTo>
                    <a:pt x="1684547" y="3476355"/>
                    <a:pt x="1586118" y="3450576"/>
                    <a:pt x="1478314" y="3461825"/>
                  </a:cubicBezTo>
                  <a:cubicBezTo>
                    <a:pt x="1405664" y="3469324"/>
                    <a:pt x="1339576" y="3495104"/>
                    <a:pt x="1280987" y="3540100"/>
                  </a:cubicBezTo>
                  <a:cubicBezTo>
                    <a:pt x="1141311" y="3646966"/>
                    <a:pt x="980543" y="3733209"/>
                    <a:pt x="808058" y="3771643"/>
                  </a:cubicBezTo>
                  <a:cubicBezTo>
                    <a:pt x="740095" y="3786642"/>
                    <a:pt x="670725" y="3794141"/>
                    <a:pt x="600887" y="3790860"/>
                  </a:cubicBezTo>
                  <a:cubicBezTo>
                    <a:pt x="557297" y="3788985"/>
                    <a:pt x="509957" y="3788517"/>
                    <a:pt x="469180" y="3770706"/>
                  </a:cubicBezTo>
                  <a:cubicBezTo>
                    <a:pt x="417153" y="3748207"/>
                    <a:pt x="391374" y="3698056"/>
                    <a:pt x="424652" y="3646966"/>
                  </a:cubicBezTo>
                  <a:cubicBezTo>
                    <a:pt x="449494" y="3609000"/>
                    <a:pt x="481366" y="3576191"/>
                    <a:pt x="501989" y="3535413"/>
                  </a:cubicBezTo>
                  <a:cubicBezTo>
                    <a:pt x="522613" y="3494166"/>
                    <a:pt x="520738" y="3445889"/>
                    <a:pt x="501052" y="3404174"/>
                  </a:cubicBezTo>
                  <a:cubicBezTo>
                    <a:pt x="479491" y="3358709"/>
                    <a:pt x="439182" y="3332930"/>
                    <a:pt x="403560" y="3298714"/>
                  </a:cubicBezTo>
                  <a:cubicBezTo>
                    <a:pt x="367469" y="3264029"/>
                    <a:pt x="413403" y="3204972"/>
                    <a:pt x="434495" y="3172630"/>
                  </a:cubicBezTo>
                  <a:cubicBezTo>
                    <a:pt x="454650" y="3142164"/>
                    <a:pt x="482772" y="3159038"/>
                    <a:pt x="512301" y="3164662"/>
                  </a:cubicBezTo>
                  <a:cubicBezTo>
                    <a:pt x="669788" y="3192785"/>
                    <a:pt x="824462" y="3163725"/>
                    <a:pt x="938359" y="3045610"/>
                  </a:cubicBezTo>
                  <a:cubicBezTo>
                    <a:pt x="950546" y="3032955"/>
                    <a:pt x="962264" y="3019362"/>
                    <a:pt x="972575" y="3004832"/>
                  </a:cubicBezTo>
                  <a:cubicBezTo>
                    <a:pt x="1043351" y="2908746"/>
                    <a:pt x="1094440" y="2796256"/>
                    <a:pt x="1146467" y="2689390"/>
                  </a:cubicBezTo>
                  <a:cubicBezTo>
                    <a:pt x="1192401" y="2595179"/>
                    <a:pt x="1236928" y="2500499"/>
                    <a:pt x="1282393" y="2405819"/>
                  </a:cubicBezTo>
                  <a:cubicBezTo>
                    <a:pt x="1344732" y="2276455"/>
                    <a:pt x="1331608" y="2128811"/>
                    <a:pt x="1255208" y="2009290"/>
                  </a:cubicBezTo>
                  <a:cubicBezTo>
                    <a:pt x="1214430" y="1945077"/>
                    <a:pt x="1135686" y="1914142"/>
                    <a:pt x="1071942" y="1875707"/>
                  </a:cubicBezTo>
                  <a:cubicBezTo>
                    <a:pt x="1010072" y="1838679"/>
                    <a:pt x="948202" y="1801182"/>
                    <a:pt x="886332" y="1763685"/>
                  </a:cubicBezTo>
                  <a:cubicBezTo>
                    <a:pt x="855397" y="1744937"/>
                    <a:pt x="770561" y="1723845"/>
                    <a:pt x="766811" y="1679317"/>
                  </a:cubicBezTo>
                  <a:cubicBezTo>
                    <a:pt x="763999" y="1646976"/>
                    <a:pt x="805714" y="1638071"/>
                    <a:pt x="827275" y="1626353"/>
                  </a:cubicBezTo>
                  <a:cubicBezTo>
                    <a:pt x="865240" y="1605261"/>
                    <a:pt x="900862" y="1577607"/>
                    <a:pt x="920080" y="1537767"/>
                  </a:cubicBezTo>
                  <a:cubicBezTo>
                    <a:pt x="932266" y="1512925"/>
                    <a:pt x="936016" y="1487146"/>
                    <a:pt x="936953" y="1459961"/>
                  </a:cubicBezTo>
                  <a:cubicBezTo>
                    <a:pt x="937422" y="1446837"/>
                    <a:pt x="934610" y="1433713"/>
                    <a:pt x="934610" y="1420120"/>
                  </a:cubicBezTo>
                  <a:cubicBezTo>
                    <a:pt x="935078" y="1378874"/>
                    <a:pt x="983824" y="1397622"/>
                    <a:pt x="1008197" y="1402309"/>
                  </a:cubicBezTo>
                  <a:cubicBezTo>
                    <a:pt x="1055068" y="1411215"/>
                    <a:pt x="1102408" y="1419652"/>
                    <a:pt x="1149279" y="1429963"/>
                  </a:cubicBezTo>
                  <a:cubicBezTo>
                    <a:pt x="1243021" y="1451055"/>
                    <a:pt x="1335826" y="1476366"/>
                    <a:pt x="1428631" y="1501676"/>
                  </a:cubicBezTo>
                  <a:cubicBezTo>
                    <a:pt x="1499406" y="1520893"/>
                    <a:pt x="1565963" y="1520893"/>
                    <a:pt x="1631583" y="1483865"/>
                  </a:cubicBezTo>
                  <a:cubicBezTo>
                    <a:pt x="1729075" y="1429026"/>
                    <a:pt x="1784851" y="1313254"/>
                    <a:pt x="1752979" y="1203576"/>
                  </a:cubicBezTo>
                  <a:cubicBezTo>
                    <a:pt x="1735636" y="1144518"/>
                    <a:pt x="1724387" y="1083586"/>
                    <a:pt x="1718763" y="1022653"/>
                  </a:cubicBezTo>
                  <a:cubicBezTo>
                    <a:pt x="1698140" y="795329"/>
                    <a:pt x="1759072" y="569410"/>
                    <a:pt x="1902498" y="390362"/>
                  </a:cubicBezTo>
                  <a:cubicBezTo>
                    <a:pt x="1973742" y="301307"/>
                    <a:pt x="2061859" y="229594"/>
                    <a:pt x="2163570" y="177099"/>
                  </a:cubicBezTo>
                  <a:cubicBezTo>
                    <a:pt x="2218409" y="148507"/>
                    <a:pt x="2276529" y="126478"/>
                    <a:pt x="2336524" y="111948"/>
                  </a:cubicBezTo>
                  <a:cubicBezTo>
                    <a:pt x="2453702" y="83357"/>
                    <a:pt x="2582129" y="80544"/>
                    <a:pt x="2699306" y="111011"/>
                  </a:cubicBezTo>
                  <a:cubicBezTo>
                    <a:pt x="2741959" y="122260"/>
                    <a:pt x="2784611" y="134915"/>
                    <a:pt x="2825389" y="152726"/>
                  </a:cubicBezTo>
                  <a:cubicBezTo>
                    <a:pt x="2928037" y="197722"/>
                    <a:pt x="3021779" y="263342"/>
                    <a:pt x="3096773" y="346772"/>
                  </a:cubicBezTo>
                  <a:cubicBezTo>
                    <a:pt x="3152549" y="408173"/>
                    <a:pt x="3191453" y="478480"/>
                    <a:pt x="3226606" y="553005"/>
                  </a:cubicBezTo>
                  <a:cubicBezTo>
                    <a:pt x="3267853" y="641123"/>
                    <a:pt x="3293632" y="735802"/>
                    <a:pt x="3304412" y="832357"/>
                  </a:cubicBezTo>
                  <a:cubicBezTo>
                    <a:pt x="3311911" y="901726"/>
                    <a:pt x="3310037" y="971095"/>
                    <a:pt x="3299725" y="1039996"/>
                  </a:cubicBezTo>
                  <a:cubicBezTo>
                    <a:pt x="3285663" y="1136550"/>
                    <a:pt x="3256135" y="1228418"/>
                    <a:pt x="3210670" y="1315129"/>
                  </a:cubicBezTo>
                  <a:cubicBezTo>
                    <a:pt x="3153956" y="1423870"/>
                    <a:pt x="3077087" y="1516206"/>
                    <a:pt x="2979126" y="1590262"/>
                  </a:cubicBezTo>
                  <a:cubicBezTo>
                    <a:pt x="2918663" y="1635727"/>
                    <a:pt x="2882104" y="1695254"/>
                    <a:pt x="2872729" y="1771185"/>
                  </a:cubicBezTo>
                  <a:cubicBezTo>
                    <a:pt x="2864292" y="1841023"/>
                    <a:pt x="2879760" y="1916017"/>
                    <a:pt x="2926631" y="1970387"/>
                  </a:cubicBezTo>
                  <a:cubicBezTo>
                    <a:pt x="2971627" y="2022883"/>
                    <a:pt x="3026466" y="2049130"/>
                    <a:pt x="3089742" y="2072566"/>
                  </a:cubicBezTo>
                  <a:cubicBezTo>
                    <a:pt x="3162861" y="2099751"/>
                    <a:pt x="3235043" y="2134436"/>
                    <a:pt x="3306287" y="2165839"/>
                  </a:cubicBezTo>
                  <a:cubicBezTo>
                    <a:pt x="3404247" y="2208961"/>
                    <a:pt x="3501270" y="2253020"/>
                    <a:pt x="3598294" y="2297547"/>
                  </a:cubicBezTo>
                  <a:cubicBezTo>
                    <a:pt x="3619854" y="2307390"/>
                    <a:pt x="3632978" y="2319108"/>
                    <a:pt x="3638134" y="2342544"/>
                  </a:cubicBezTo>
                  <a:cubicBezTo>
                    <a:pt x="3647977" y="2390821"/>
                    <a:pt x="3644696" y="2439098"/>
                    <a:pt x="3602043" y="2469095"/>
                  </a:cubicBezTo>
                  <a:close/>
                  <a:moveTo>
                    <a:pt x="3793277" y="2516904"/>
                  </a:moveTo>
                  <a:cubicBezTo>
                    <a:pt x="3757187" y="2585804"/>
                    <a:pt x="3708909" y="2614864"/>
                    <a:pt x="3642821" y="2629863"/>
                  </a:cubicBezTo>
                  <a:cubicBezTo>
                    <a:pt x="3637197" y="2631269"/>
                    <a:pt x="3630166" y="2634082"/>
                    <a:pt x="3626885" y="2629863"/>
                  </a:cubicBezTo>
                  <a:cubicBezTo>
                    <a:pt x="3623135" y="2625176"/>
                    <a:pt x="3628291" y="2608771"/>
                    <a:pt x="3630635" y="2603616"/>
                  </a:cubicBezTo>
                  <a:cubicBezTo>
                    <a:pt x="3640946" y="2582524"/>
                    <a:pt x="3655945" y="2561432"/>
                    <a:pt x="3674225" y="2548307"/>
                  </a:cubicBezTo>
                  <a:cubicBezTo>
                    <a:pt x="3700941" y="2529090"/>
                    <a:pt x="3747812" y="2465814"/>
                    <a:pt x="3751562" y="2450816"/>
                  </a:cubicBezTo>
                  <a:cubicBezTo>
                    <a:pt x="3753906" y="2440973"/>
                    <a:pt x="3758124" y="2400664"/>
                    <a:pt x="3758124" y="2390352"/>
                  </a:cubicBezTo>
                  <a:cubicBezTo>
                    <a:pt x="3758124" y="2383321"/>
                    <a:pt x="3763280" y="2380509"/>
                    <a:pt x="3768904" y="2383790"/>
                  </a:cubicBezTo>
                  <a:cubicBezTo>
                    <a:pt x="3777341" y="2388946"/>
                    <a:pt x="3798433" y="2425037"/>
                    <a:pt x="3800777" y="2436754"/>
                  </a:cubicBezTo>
                  <a:cubicBezTo>
                    <a:pt x="3806870" y="2461596"/>
                    <a:pt x="3804526" y="2492531"/>
                    <a:pt x="3793277" y="2516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7966884" y="2631333"/>
              <a:ext cx="624430" cy="1348229"/>
            </a:xfrm>
            <a:custGeom>
              <a:rect b="b" l="l" r="r" t="t"/>
              <a:pathLst>
                <a:path extrusionOk="0" h="1348229" w="624430">
                  <a:moveTo>
                    <a:pt x="49654" y="1224576"/>
                  </a:moveTo>
                  <a:cubicBezTo>
                    <a:pt x="65676" y="1221089"/>
                    <a:pt x="82765" y="1224105"/>
                    <a:pt x="96084" y="1235414"/>
                  </a:cubicBezTo>
                  <a:cubicBezTo>
                    <a:pt x="109152" y="1246471"/>
                    <a:pt x="114681" y="1261550"/>
                    <a:pt x="116692" y="1277886"/>
                  </a:cubicBezTo>
                  <a:cubicBezTo>
                    <a:pt x="120964" y="1283917"/>
                    <a:pt x="120210" y="1290451"/>
                    <a:pt x="118954" y="1297237"/>
                  </a:cubicBezTo>
                  <a:cubicBezTo>
                    <a:pt x="114430" y="1319603"/>
                    <a:pt x="102869" y="1337195"/>
                    <a:pt x="81005" y="1344735"/>
                  </a:cubicBezTo>
                  <a:cubicBezTo>
                    <a:pt x="59644" y="1352023"/>
                    <a:pt x="39036" y="1347750"/>
                    <a:pt x="21193" y="1333426"/>
                  </a:cubicBezTo>
                  <a:cubicBezTo>
                    <a:pt x="18428" y="1330913"/>
                    <a:pt x="16920" y="1327646"/>
                    <a:pt x="15915" y="1324127"/>
                  </a:cubicBezTo>
                  <a:cubicBezTo>
                    <a:pt x="-5196" y="1299498"/>
                    <a:pt x="-3185" y="1273613"/>
                    <a:pt x="9632" y="1252754"/>
                  </a:cubicBezTo>
                  <a:cubicBezTo>
                    <a:pt x="18680" y="1238053"/>
                    <a:pt x="33633" y="1228063"/>
                    <a:pt x="49654" y="1224576"/>
                  </a:cubicBezTo>
                  <a:close/>
                  <a:moveTo>
                    <a:pt x="118702" y="986614"/>
                  </a:moveTo>
                  <a:cubicBezTo>
                    <a:pt x="144587" y="976562"/>
                    <a:pt x="174242" y="990133"/>
                    <a:pt x="186054" y="1017526"/>
                  </a:cubicBezTo>
                  <a:cubicBezTo>
                    <a:pt x="189824" y="1026322"/>
                    <a:pt x="191583" y="1035369"/>
                    <a:pt x="192588" y="1044416"/>
                  </a:cubicBezTo>
                  <a:cubicBezTo>
                    <a:pt x="195604" y="1045673"/>
                    <a:pt x="195604" y="1048186"/>
                    <a:pt x="195352" y="1050951"/>
                  </a:cubicBezTo>
                  <a:cubicBezTo>
                    <a:pt x="194598" y="1086386"/>
                    <a:pt x="164943" y="1112019"/>
                    <a:pt x="129760" y="1107998"/>
                  </a:cubicBezTo>
                  <a:cubicBezTo>
                    <a:pt x="118702" y="1106742"/>
                    <a:pt x="108147" y="1103726"/>
                    <a:pt x="99100" y="1097192"/>
                  </a:cubicBezTo>
                  <a:cubicBezTo>
                    <a:pt x="96084" y="1094930"/>
                    <a:pt x="93570" y="1092166"/>
                    <a:pt x="92817" y="1088145"/>
                  </a:cubicBezTo>
                  <a:cubicBezTo>
                    <a:pt x="60649" y="1055474"/>
                    <a:pt x="77738" y="1002698"/>
                    <a:pt x="118702" y="986614"/>
                  </a:cubicBezTo>
                  <a:close/>
                  <a:moveTo>
                    <a:pt x="221708" y="743344"/>
                  </a:moveTo>
                  <a:cubicBezTo>
                    <a:pt x="234494" y="746108"/>
                    <a:pt x="246620" y="753145"/>
                    <a:pt x="255416" y="763700"/>
                  </a:cubicBezTo>
                  <a:cubicBezTo>
                    <a:pt x="269740" y="780789"/>
                    <a:pt x="272505" y="799889"/>
                    <a:pt x="268484" y="821000"/>
                  </a:cubicBezTo>
                  <a:cubicBezTo>
                    <a:pt x="270495" y="824016"/>
                    <a:pt x="269489" y="826780"/>
                    <a:pt x="268233" y="829544"/>
                  </a:cubicBezTo>
                  <a:cubicBezTo>
                    <a:pt x="257677" y="853670"/>
                    <a:pt x="226012" y="870257"/>
                    <a:pt x="199373" y="865984"/>
                  </a:cubicBezTo>
                  <a:cubicBezTo>
                    <a:pt x="191833" y="864728"/>
                    <a:pt x="184797" y="862717"/>
                    <a:pt x="178514" y="858697"/>
                  </a:cubicBezTo>
                  <a:cubicBezTo>
                    <a:pt x="174995" y="856434"/>
                    <a:pt x="172231" y="853670"/>
                    <a:pt x="171477" y="849147"/>
                  </a:cubicBezTo>
                  <a:cubicBezTo>
                    <a:pt x="143833" y="819492"/>
                    <a:pt x="150367" y="767721"/>
                    <a:pt x="184043" y="748621"/>
                  </a:cubicBezTo>
                  <a:cubicBezTo>
                    <a:pt x="195477" y="742087"/>
                    <a:pt x="208923" y="740579"/>
                    <a:pt x="221708" y="743344"/>
                  </a:cubicBezTo>
                  <a:close/>
                  <a:moveTo>
                    <a:pt x="173488" y="192970"/>
                  </a:moveTo>
                  <a:cubicBezTo>
                    <a:pt x="184545" y="195231"/>
                    <a:pt x="191080" y="202771"/>
                    <a:pt x="193844" y="213829"/>
                  </a:cubicBezTo>
                  <a:cubicBezTo>
                    <a:pt x="195854" y="221619"/>
                    <a:pt x="196608" y="229410"/>
                    <a:pt x="199624" y="236950"/>
                  </a:cubicBezTo>
                  <a:cubicBezTo>
                    <a:pt x="200127" y="237201"/>
                    <a:pt x="200630" y="237201"/>
                    <a:pt x="200881" y="237704"/>
                  </a:cubicBezTo>
                  <a:cubicBezTo>
                    <a:pt x="206410" y="248007"/>
                    <a:pt x="209425" y="259316"/>
                    <a:pt x="211687" y="270876"/>
                  </a:cubicBezTo>
                  <a:cubicBezTo>
                    <a:pt x="247374" y="346019"/>
                    <a:pt x="305678" y="391255"/>
                    <a:pt x="388360" y="401811"/>
                  </a:cubicBezTo>
                  <a:cubicBezTo>
                    <a:pt x="446915" y="409099"/>
                    <a:pt x="499691" y="391507"/>
                    <a:pt x="546686" y="355820"/>
                  </a:cubicBezTo>
                  <a:cubicBezTo>
                    <a:pt x="552718" y="351297"/>
                    <a:pt x="558498" y="346522"/>
                    <a:pt x="563776" y="341495"/>
                  </a:cubicBezTo>
                  <a:cubicBezTo>
                    <a:pt x="573074" y="332951"/>
                    <a:pt x="584886" y="330689"/>
                    <a:pt x="594687" y="335715"/>
                  </a:cubicBezTo>
                  <a:cubicBezTo>
                    <a:pt x="604740" y="340742"/>
                    <a:pt x="611274" y="354061"/>
                    <a:pt x="609514" y="365873"/>
                  </a:cubicBezTo>
                  <a:cubicBezTo>
                    <a:pt x="609264" y="367380"/>
                    <a:pt x="609012" y="369140"/>
                    <a:pt x="608761" y="370648"/>
                  </a:cubicBezTo>
                  <a:cubicBezTo>
                    <a:pt x="612028" y="376931"/>
                    <a:pt x="607504" y="380952"/>
                    <a:pt x="604237" y="384721"/>
                  </a:cubicBezTo>
                  <a:cubicBezTo>
                    <a:pt x="595692" y="394522"/>
                    <a:pt x="585137" y="402062"/>
                    <a:pt x="574833" y="409601"/>
                  </a:cubicBezTo>
                  <a:cubicBezTo>
                    <a:pt x="543419" y="432973"/>
                    <a:pt x="508487" y="449057"/>
                    <a:pt x="470539" y="458356"/>
                  </a:cubicBezTo>
                  <a:cubicBezTo>
                    <a:pt x="428821" y="468408"/>
                    <a:pt x="387103" y="467654"/>
                    <a:pt x="345637" y="457099"/>
                  </a:cubicBezTo>
                  <a:cubicBezTo>
                    <a:pt x="312715" y="448806"/>
                    <a:pt x="282306" y="435235"/>
                    <a:pt x="254913" y="415633"/>
                  </a:cubicBezTo>
                  <a:cubicBezTo>
                    <a:pt x="222242" y="392512"/>
                    <a:pt x="194849" y="364616"/>
                    <a:pt x="177006" y="328176"/>
                  </a:cubicBezTo>
                  <a:cubicBezTo>
                    <a:pt x="176503" y="326166"/>
                    <a:pt x="175247" y="325160"/>
                    <a:pt x="176001" y="323652"/>
                  </a:cubicBezTo>
                  <a:cubicBezTo>
                    <a:pt x="168462" y="307820"/>
                    <a:pt x="159917" y="292490"/>
                    <a:pt x="154137" y="275903"/>
                  </a:cubicBezTo>
                  <a:cubicBezTo>
                    <a:pt x="148608" y="260070"/>
                    <a:pt x="144335" y="244238"/>
                    <a:pt x="141068" y="227902"/>
                  </a:cubicBezTo>
                  <a:cubicBezTo>
                    <a:pt x="136796" y="206792"/>
                    <a:pt x="153383" y="188949"/>
                    <a:pt x="173488" y="192970"/>
                  </a:cubicBezTo>
                  <a:close/>
                  <a:moveTo>
                    <a:pt x="573985" y="92194"/>
                  </a:moveTo>
                  <a:cubicBezTo>
                    <a:pt x="586896" y="91314"/>
                    <a:pt x="600341" y="96592"/>
                    <a:pt x="610268" y="106770"/>
                  </a:cubicBezTo>
                  <a:cubicBezTo>
                    <a:pt x="622834" y="119587"/>
                    <a:pt x="626101" y="134917"/>
                    <a:pt x="623085" y="152006"/>
                  </a:cubicBezTo>
                  <a:cubicBezTo>
                    <a:pt x="625347" y="154519"/>
                    <a:pt x="624341" y="157284"/>
                    <a:pt x="623085" y="159797"/>
                  </a:cubicBezTo>
                  <a:cubicBezTo>
                    <a:pt x="615545" y="175127"/>
                    <a:pt x="603482" y="184426"/>
                    <a:pt x="586644" y="187441"/>
                  </a:cubicBezTo>
                  <a:cubicBezTo>
                    <a:pt x="581116" y="188447"/>
                    <a:pt x="575838" y="189201"/>
                    <a:pt x="570058" y="188447"/>
                  </a:cubicBezTo>
                  <a:cubicBezTo>
                    <a:pt x="559000" y="187441"/>
                    <a:pt x="550958" y="182667"/>
                    <a:pt x="545681" y="173117"/>
                  </a:cubicBezTo>
                  <a:cubicBezTo>
                    <a:pt x="532110" y="154519"/>
                    <a:pt x="530100" y="134917"/>
                    <a:pt x="540906" y="114561"/>
                  </a:cubicBezTo>
                  <a:cubicBezTo>
                    <a:pt x="548696" y="100110"/>
                    <a:pt x="561073" y="93073"/>
                    <a:pt x="573985" y="92194"/>
                  </a:cubicBezTo>
                  <a:close/>
                  <a:moveTo>
                    <a:pt x="313720" y="1722"/>
                  </a:moveTo>
                  <a:cubicBezTo>
                    <a:pt x="315731" y="2224"/>
                    <a:pt x="317742" y="3229"/>
                    <a:pt x="319752" y="3732"/>
                  </a:cubicBezTo>
                  <a:cubicBezTo>
                    <a:pt x="347899" y="10015"/>
                    <a:pt x="353428" y="33136"/>
                    <a:pt x="349910" y="54749"/>
                  </a:cubicBezTo>
                  <a:cubicBezTo>
                    <a:pt x="349658" y="56257"/>
                    <a:pt x="349407" y="58016"/>
                    <a:pt x="349156" y="59523"/>
                  </a:cubicBezTo>
                  <a:cubicBezTo>
                    <a:pt x="352674" y="62791"/>
                    <a:pt x="350663" y="66058"/>
                    <a:pt x="348904" y="69073"/>
                  </a:cubicBezTo>
                  <a:cubicBezTo>
                    <a:pt x="334077" y="94708"/>
                    <a:pt x="307186" y="99985"/>
                    <a:pt x="283060" y="88676"/>
                  </a:cubicBezTo>
                  <a:cubicBezTo>
                    <a:pt x="280044" y="86917"/>
                    <a:pt x="278034" y="84906"/>
                    <a:pt x="277531" y="81639"/>
                  </a:cubicBezTo>
                  <a:cubicBezTo>
                    <a:pt x="256170" y="60780"/>
                    <a:pt x="258683" y="49974"/>
                    <a:pt x="269238" y="22078"/>
                  </a:cubicBezTo>
                  <a:cubicBezTo>
                    <a:pt x="276024" y="4235"/>
                    <a:pt x="295374" y="-3807"/>
                    <a:pt x="313720" y="17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41" name="Google Shape;741;p39"/>
          <p:cNvGrpSpPr/>
          <p:nvPr/>
        </p:nvGrpSpPr>
        <p:grpSpPr>
          <a:xfrm>
            <a:off x="1083041" y="1752499"/>
            <a:ext cx="2166312" cy="2573438"/>
            <a:chOff x="7010883" y="2297955"/>
            <a:chExt cx="2166312" cy="2573438"/>
          </a:xfrm>
        </p:grpSpPr>
        <p:sp>
          <p:nvSpPr>
            <p:cNvPr id="742" name="Google Shape;742;p39"/>
            <p:cNvSpPr/>
            <p:nvPr/>
          </p:nvSpPr>
          <p:spPr>
            <a:xfrm>
              <a:off x="7010883" y="2297955"/>
              <a:ext cx="2166312" cy="2573438"/>
            </a:xfrm>
            <a:custGeom>
              <a:rect b="b" l="l" r="r" t="t"/>
              <a:pathLst>
                <a:path extrusionOk="0" h="4799599" w="4040287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7975937" y="2666713"/>
              <a:ext cx="624430" cy="1348229"/>
            </a:xfrm>
            <a:custGeom>
              <a:rect b="b" l="l" r="r" t="t"/>
              <a:pathLst>
                <a:path extrusionOk="0" h="1348229" w="624430">
                  <a:moveTo>
                    <a:pt x="49654" y="1224576"/>
                  </a:moveTo>
                  <a:cubicBezTo>
                    <a:pt x="65676" y="1221089"/>
                    <a:pt x="82765" y="1224105"/>
                    <a:pt x="96084" y="1235414"/>
                  </a:cubicBezTo>
                  <a:cubicBezTo>
                    <a:pt x="109152" y="1246471"/>
                    <a:pt x="114681" y="1261550"/>
                    <a:pt x="116692" y="1277886"/>
                  </a:cubicBezTo>
                  <a:cubicBezTo>
                    <a:pt x="120964" y="1283917"/>
                    <a:pt x="120210" y="1290451"/>
                    <a:pt x="118954" y="1297237"/>
                  </a:cubicBezTo>
                  <a:cubicBezTo>
                    <a:pt x="114430" y="1319603"/>
                    <a:pt x="102869" y="1337195"/>
                    <a:pt x="81005" y="1344735"/>
                  </a:cubicBezTo>
                  <a:cubicBezTo>
                    <a:pt x="59644" y="1352023"/>
                    <a:pt x="39036" y="1347750"/>
                    <a:pt x="21193" y="1333426"/>
                  </a:cubicBezTo>
                  <a:cubicBezTo>
                    <a:pt x="18428" y="1330913"/>
                    <a:pt x="16920" y="1327646"/>
                    <a:pt x="15915" y="1324127"/>
                  </a:cubicBezTo>
                  <a:cubicBezTo>
                    <a:pt x="-5196" y="1299498"/>
                    <a:pt x="-3185" y="1273613"/>
                    <a:pt x="9632" y="1252754"/>
                  </a:cubicBezTo>
                  <a:cubicBezTo>
                    <a:pt x="18680" y="1238053"/>
                    <a:pt x="33633" y="1228063"/>
                    <a:pt x="49654" y="1224576"/>
                  </a:cubicBezTo>
                  <a:close/>
                  <a:moveTo>
                    <a:pt x="118702" y="986614"/>
                  </a:moveTo>
                  <a:cubicBezTo>
                    <a:pt x="144587" y="976562"/>
                    <a:pt x="174242" y="990133"/>
                    <a:pt x="186054" y="1017526"/>
                  </a:cubicBezTo>
                  <a:cubicBezTo>
                    <a:pt x="189824" y="1026322"/>
                    <a:pt x="191583" y="1035369"/>
                    <a:pt x="192588" y="1044416"/>
                  </a:cubicBezTo>
                  <a:cubicBezTo>
                    <a:pt x="195604" y="1045673"/>
                    <a:pt x="195604" y="1048186"/>
                    <a:pt x="195352" y="1050951"/>
                  </a:cubicBezTo>
                  <a:cubicBezTo>
                    <a:pt x="194598" y="1086386"/>
                    <a:pt x="164943" y="1112019"/>
                    <a:pt x="129760" y="1107998"/>
                  </a:cubicBezTo>
                  <a:cubicBezTo>
                    <a:pt x="118702" y="1106742"/>
                    <a:pt x="108147" y="1103726"/>
                    <a:pt x="99100" y="1097192"/>
                  </a:cubicBezTo>
                  <a:cubicBezTo>
                    <a:pt x="96084" y="1094930"/>
                    <a:pt x="93570" y="1092166"/>
                    <a:pt x="92817" y="1088145"/>
                  </a:cubicBezTo>
                  <a:cubicBezTo>
                    <a:pt x="60649" y="1055474"/>
                    <a:pt x="77738" y="1002698"/>
                    <a:pt x="118702" y="986614"/>
                  </a:cubicBezTo>
                  <a:close/>
                  <a:moveTo>
                    <a:pt x="221708" y="743344"/>
                  </a:moveTo>
                  <a:cubicBezTo>
                    <a:pt x="234494" y="746108"/>
                    <a:pt x="246620" y="753145"/>
                    <a:pt x="255416" y="763700"/>
                  </a:cubicBezTo>
                  <a:cubicBezTo>
                    <a:pt x="269740" y="780789"/>
                    <a:pt x="272505" y="799889"/>
                    <a:pt x="268484" y="821000"/>
                  </a:cubicBezTo>
                  <a:cubicBezTo>
                    <a:pt x="270495" y="824016"/>
                    <a:pt x="269489" y="826780"/>
                    <a:pt x="268233" y="829544"/>
                  </a:cubicBezTo>
                  <a:cubicBezTo>
                    <a:pt x="257677" y="853670"/>
                    <a:pt x="226012" y="870257"/>
                    <a:pt x="199373" y="865984"/>
                  </a:cubicBezTo>
                  <a:cubicBezTo>
                    <a:pt x="191833" y="864728"/>
                    <a:pt x="184797" y="862717"/>
                    <a:pt x="178514" y="858697"/>
                  </a:cubicBezTo>
                  <a:cubicBezTo>
                    <a:pt x="174995" y="856434"/>
                    <a:pt x="172231" y="853670"/>
                    <a:pt x="171477" y="849147"/>
                  </a:cubicBezTo>
                  <a:cubicBezTo>
                    <a:pt x="143833" y="819492"/>
                    <a:pt x="150367" y="767721"/>
                    <a:pt x="184043" y="748621"/>
                  </a:cubicBezTo>
                  <a:cubicBezTo>
                    <a:pt x="195477" y="742087"/>
                    <a:pt x="208923" y="740579"/>
                    <a:pt x="221708" y="743344"/>
                  </a:cubicBezTo>
                  <a:close/>
                  <a:moveTo>
                    <a:pt x="173488" y="192970"/>
                  </a:moveTo>
                  <a:cubicBezTo>
                    <a:pt x="184545" y="195231"/>
                    <a:pt x="191080" y="202771"/>
                    <a:pt x="193844" y="213829"/>
                  </a:cubicBezTo>
                  <a:cubicBezTo>
                    <a:pt x="195854" y="221619"/>
                    <a:pt x="196608" y="229410"/>
                    <a:pt x="199624" y="236950"/>
                  </a:cubicBezTo>
                  <a:cubicBezTo>
                    <a:pt x="200127" y="237201"/>
                    <a:pt x="200630" y="237201"/>
                    <a:pt x="200881" y="237704"/>
                  </a:cubicBezTo>
                  <a:cubicBezTo>
                    <a:pt x="206410" y="248007"/>
                    <a:pt x="209425" y="259316"/>
                    <a:pt x="211687" y="270876"/>
                  </a:cubicBezTo>
                  <a:cubicBezTo>
                    <a:pt x="247374" y="346019"/>
                    <a:pt x="305678" y="391255"/>
                    <a:pt x="388360" y="401811"/>
                  </a:cubicBezTo>
                  <a:cubicBezTo>
                    <a:pt x="446915" y="409099"/>
                    <a:pt x="499691" y="391507"/>
                    <a:pt x="546686" y="355820"/>
                  </a:cubicBezTo>
                  <a:cubicBezTo>
                    <a:pt x="552718" y="351297"/>
                    <a:pt x="558498" y="346522"/>
                    <a:pt x="563776" y="341495"/>
                  </a:cubicBezTo>
                  <a:cubicBezTo>
                    <a:pt x="573074" y="332951"/>
                    <a:pt x="584886" y="330689"/>
                    <a:pt x="594687" y="335715"/>
                  </a:cubicBezTo>
                  <a:cubicBezTo>
                    <a:pt x="604740" y="340742"/>
                    <a:pt x="611274" y="354061"/>
                    <a:pt x="609514" y="365873"/>
                  </a:cubicBezTo>
                  <a:cubicBezTo>
                    <a:pt x="609264" y="367380"/>
                    <a:pt x="609012" y="369140"/>
                    <a:pt x="608761" y="370648"/>
                  </a:cubicBezTo>
                  <a:cubicBezTo>
                    <a:pt x="612028" y="376931"/>
                    <a:pt x="607504" y="380952"/>
                    <a:pt x="604237" y="384721"/>
                  </a:cubicBezTo>
                  <a:cubicBezTo>
                    <a:pt x="595692" y="394522"/>
                    <a:pt x="585137" y="402062"/>
                    <a:pt x="574833" y="409601"/>
                  </a:cubicBezTo>
                  <a:cubicBezTo>
                    <a:pt x="543419" y="432973"/>
                    <a:pt x="508487" y="449057"/>
                    <a:pt x="470539" y="458356"/>
                  </a:cubicBezTo>
                  <a:cubicBezTo>
                    <a:pt x="428821" y="468408"/>
                    <a:pt x="387103" y="467654"/>
                    <a:pt x="345637" y="457099"/>
                  </a:cubicBezTo>
                  <a:cubicBezTo>
                    <a:pt x="312715" y="448806"/>
                    <a:pt x="282306" y="435235"/>
                    <a:pt x="254913" y="415633"/>
                  </a:cubicBezTo>
                  <a:cubicBezTo>
                    <a:pt x="222242" y="392512"/>
                    <a:pt x="194849" y="364616"/>
                    <a:pt x="177006" y="328176"/>
                  </a:cubicBezTo>
                  <a:cubicBezTo>
                    <a:pt x="176503" y="326166"/>
                    <a:pt x="175247" y="325160"/>
                    <a:pt x="176001" y="323652"/>
                  </a:cubicBezTo>
                  <a:cubicBezTo>
                    <a:pt x="168462" y="307820"/>
                    <a:pt x="159917" y="292490"/>
                    <a:pt x="154137" y="275903"/>
                  </a:cubicBezTo>
                  <a:cubicBezTo>
                    <a:pt x="148608" y="260070"/>
                    <a:pt x="144335" y="244238"/>
                    <a:pt x="141068" y="227902"/>
                  </a:cubicBezTo>
                  <a:cubicBezTo>
                    <a:pt x="136796" y="206792"/>
                    <a:pt x="153383" y="188949"/>
                    <a:pt x="173488" y="192970"/>
                  </a:cubicBezTo>
                  <a:close/>
                  <a:moveTo>
                    <a:pt x="573985" y="92194"/>
                  </a:moveTo>
                  <a:cubicBezTo>
                    <a:pt x="586896" y="91314"/>
                    <a:pt x="600341" y="96592"/>
                    <a:pt x="610268" y="106770"/>
                  </a:cubicBezTo>
                  <a:cubicBezTo>
                    <a:pt x="622834" y="119587"/>
                    <a:pt x="626101" y="134917"/>
                    <a:pt x="623085" y="152006"/>
                  </a:cubicBezTo>
                  <a:cubicBezTo>
                    <a:pt x="625347" y="154519"/>
                    <a:pt x="624341" y="157284"/>
                    <a:pt x="623085" y="159797"/>
                  </a:cubicBezTo>
                  <a:cubicBezTo>
                    <a:pt x="615545" y="175127"/>
                    <a:pt x="603482" y="184426"/>
                    <a:pt x="586644" y="187441"/>
                  </a:cubicBezTo>
                  <a:cubicBezTo>
                    <a:pt x="581116" y="188447"/>
                    <a:pt x="575838" y="189201"/>
                    <a:pt x="570058" y="188447"/>
                  </a:cubicBezTo>
                  <a:cubicBezTo>
                    <a:pt x="559000" y="187441"/>
                    <a:pt x="550958" y="182667"/>
                    <a:pt x="545681" y="173117"/>
                  </a:cubicBezTo>
                  <a:cubicBezTo>
                    <a:pt x="532110" y="154519"/>
                    <a:pt x="530100" y="134917"/>
                    <a:pt x="540906" y="114561"/>
                  </a:cubicBezTo>
                  <a:cubicBezTo>
                    <a:pt x="548696" y="100110"/>
                    <a:pt x="561073" y="93073"/>
                    <a:pt x="573985" y="92194"/>
                  </a:cubicBezTo>
                  <a:close/>
                  <a:moveTo>
                    <a:pt x="313720" y="1722"/>
                  </a:moveTo>
                  <a:cubicBezTo>
                    <a:pt x="315731" y="2224"/>
                    <a:pt x="317742" y="3229"/>
                    <a:pt x="319752" y="3732"/>
                  </a:cubicBezTo>
                  <a:cubicBezTo>
                    <a:pt x="347899" y="10015"/>
                    <a:pt x="353428" y="33136"/>
                    <a:pt x="349910" y="54749"/>
                  </a:cubicBezTo>
                  <a:cubicBezTo>
                    <a:pt x="349658" y="56257"/>
                    <a:pt x="349407" y="58016"/>
                    <a:pt x="349156" y="59523"/>
                  </a:cubicBezTo>
                  <a:cubicBezTo>
                    <a:pt x="352674" y="62791"/>
                    <a:pt x="350663" y="66058"/>
                    <a:pt x="348904" y="69073"/>
                  </a:cubicBezTo>
                  <a:cubicBezTo>
                    <a:pt x="334077" y="94708"/>
                    <a:pt x="307186" y="99985"/>
                    <a:pt x="283060" y="88676"/>
                  </a:cubicBezTo>
                  <a:cubicBezTo>
                    <a:pt x="280044" y="86917"/>
                    <a:pt x="278034" y="84906"/>
                    <a:pt x="277531" y="81639"/>
                  </a:cubicBezTo>
                  <a:cubicBezTo>
                    <a:pt x="256170" y="60780"/>
                    <a:pt x="258683" y="49974"/>
                    <a:pt x="269238" y="22078"/>
                  </a:cubicBezTo>
                  <a:cubicBezTo>
                    <a:pt x="276024" y="4235"/>
                    <a:pt x="295374" y="-3807"/>
                    <a:pt x="313720" y="1722"/>
                  </a:cubicBezTo>
                  <a:close/>
                </a:path>
              </a:pathLst>
            </a:custGeom>
            <a:solidFill>
              <a:srgbClr val="49B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7053453" y="2353047"/>
              <a:ext cx="2083379" cy="2482966"/>
            </a:xfrm>
            <a:custGeom>
              <a:rect b="b" l="l" r="r" t="t"/>
              <a:pathLst>
                <a:path extrusionOk="0" h="4630863" w="3885613">
                  <a:moveTo>
                    <a:pt x="3887957" y="2418475"/>
                  </a:moveTo>
                  <a:cubicBezTo>
                    <a:pt x="3886551" y="2400195"/>
                    <a:pt x="3882332" y="2385665"/>
                    <a:pt x="3862646" y="2353792"/>
                  </a:cubicBezTo>
                  <a:cubicBezTo>
                    <a:pt x="3849054" y="2331763"/>
                    <a:pt x="3828431" y="2314421"/>
                    <a:pt x="3808276" y="2298016"/>
                  </a:cubicBezTo>
                  <a:cubicBezTo>
                    <a:pt x="3793746" y="2286298"/>
                    <a:pt x="3761874" y="2274112"/>
                    <a:pt x="3755780" y="2255363"/>
                  </a:cubicBezTo>
                  <a:cubicBezTo>
                    <a:pt x="3748750" y="2234271"/>
                    <a:pt x="3773123" y="2214117"/>
                    <a:pt x="3775466" y="2189275"/>
                  </a:cubicBezTo>
                  <a:cubicBezTo>
                    <a:pt x="3779216" y="2150841"/>
                    <a:pt x="3738907" y="2119437"/>
                    <a:pt x="3706566" y="2130686"/>
                  </a:cubicBezTo>
                  <a:cubicBezTo>
                    <a:pt x="3686411" y="2137717"/>
                    <a:pt x="3649852" y="2183182"/>
                    <a:pt x="3637665" y="2192087"/>
                  </a:cubicBezTo>
                  <a:cubicBezTo>
                    <a:pt x="3627354" y="2200055"/>
                    <a:pt x="3612824" y="2189744"/>
                    <a:pt x="3602512" y="2185525"/>
                  </a:cubicBezTo>
                  <a:cubicBezTo>
                    <a:pt x="3513926" y="2147560"/>
                    <a:pt x="3425339" y="2108188"/>
                    <a:pt x="3337222" y="2069285"/>
                  </a:cubicBezTo>
                  <a:cubicBezTo>
                    <a:pt x="3250042" y="2030851"/>
                    <a:pt x="3162393" y="1986792"/>
                    <a:pt x="3072869" y="1954919"/>
                  </a:cubicBezTo>
                  <a:cubicBezTo>
                    <a:pt x="2996469" y="1927734"/>
                    <a:pt x="2957097" y="1851803"/>
                    <a:pt x="2972096" y="1772591"/>
                  </a:cubicBezTo>
                  <a:cubicBezTo>
                    <a:pt x="2980533" y="1729001"/>
                    <a:pt x="3005843" y="1696660"/>
                    <a:pt x="3040528" y="1670881"/>
                  </a:cubicBezTo>
                  <a:cubicBezTo>
                    <a:pt x="3090211" y="1633852"/>
                    <a:pt x="3135207" y="1591200"/>
                    <a:pt x="3175985" y="1543860"/>
                  </a:cubicBezTo>
                  <a:cubicBezTo>
                    <a:pt x="3243948" y="1465117"/>
                    <a:pt x="3297381" y="1377468"/>
                    <a:pt x="3335816" y="1280913"/>
                  </a:cubicBezTo>
                  <a:cubicBezTo>
                    <a:pt x="3363469" y="1211075"/>
                    <a:pt x="3384093" y="1139362"/>
                    <a:pt x="3395342" y="1065775"/>
                  </a:cubicBezTo>
                  <a:cubicBezTo>
                    <a:pt x="3405653" y="998280"/>
                    <a:pt x="3409872" y="930786"/>
                    <a:pt x="3404247" y="862354"/>
                  </a:cubicBezTo>
                  <a:cubicBezTo>
                    <a:pt x="3394873" y="742833"/>
                    <a:pt x="3368625" y="627999"/>
                    <a:pt x="3318005" y="518789"/>
                  </a:cubicBezTo>
                  <a:cubicBezTo>
                    <a:pt x="3299725" y="479417"/>
                    <a:pt x="3280976" y="440514"/>
                    <a:pt x="3256603" y="404424"/>
                  </a:cubicBezTo>
                  <a:cubicBezTo>
                    <a:pt x="3215357" y="343023"/>
                    <a:pt x="3160049" y="285840"/>
                    <a:pt x="3130051" y="255842"/>
                  </a:cubicBezTo>
                  <a:cubicBezTo>
                    <a:pt x="3049902" y="175224"/>
                    <a:pt x="2954285" y="110542"/>
                    <a:pt x="2848825" y="66952"/>
                  </a:cubicBezTo>
                  <a:cubicBezTo>
                    <a:pt x="2761176" y="30392"/>
                    <a:pt x="2668371" y="9300"/>
                    <a:pt x="2574160" y="1801"/>
                  </a:cubicBezTo>
                  <a:cubicBezTo>
                    <a:pt x="2513697" y="-2886"/>
                    <a:pt x="2454170" y="2270"/>
                    <a:pt x="2394175" y="9300"/>
                  </a:cubicBezTo>
                  <a:cubicBezTo>
                    <a:pt x="2280279" y="22893"/>
                    <a:pt x="2173881" y="59921"/>
                    <a:pt x="2076389" y="119916"/>
                  </a:cubicBezTo>
                  <a:cubicBezTo>
                    <a:pt x="2000927" y="165850"/>
                    <a:pt x="1932026" y="223970"/>
                    <a:pt x="1872969" y="289121"/>
                  </a:cubicBezTo>
                  <a:cubicBezTo>
                    <a:pt x="1740324" y="435827"/>
                    <a:pt x="1661580" y="607844"/>
                    <a:pt x="1634395" y="803765"/>
                  </a:cubicBezTo>
                  <a:cubicBezTo>
                    <a:pt x="1623615" y="881103"/>
                    <a:pt x="1623146" y="959377"/>
                    <a:pt x="1631583" y="1037183"/>
                  </a:cubicBezTo>
                  <a:cubicBezTo>
                    <a:pt x="1639082" y="1107959"/>
                    <a:pt x="1670486" y="1174047"/>
                    <a:pt x="1673298" y="1245760"/>
                  </a:cubicBezTo>
                  <a:cubicBezTo>
                    <a:pt x="1675642" y="1313254"/>
                    <a:pt x="1643769" y="1384030"/>
                    <a:pt x="1580962" y="1414027"/>
                  </a:cubicBezTo>
                  <a:cubicBezTo>
                    <a:pt x="1504562" y="1450586"/>
                    <a:pt x="1406133" y="1410746"/>
                    <a:pt x="1330670" y="1387779"/>
                  </a:cubicBezTo>
                  <a:cubicBezTo>
                    <a:pt x="1268332" y="1368562"/>
                    <a:pt x="1203650" y="1350751"/>
                    <a:pt x="1139905" y="1334346"/>
                  </a:cubicBezTo>
                  <a:cubicBezTo>
                    <a:pt x="1106627" y="1325909"/>
                    <a:pt x="1072879" y="1317473"/>
                    <a:pt x="1039601" y="1309504"/>
                  </a:cubicBezTo>
                  <a:cubicBezTo>
                    <a:pt x="1033508" y="1308098"/>
                    <a:pt x="958983" y="1285600"/>
                    <a:pt x="958514" y="1286069"/>
                  </a:cubicBezTo>
                  <a:cubicBezTo>
                    <a:pt x="980075" y="1258884"/>
                    <a:pt x="1011947" y="1215294"/>
                    <a:pt x="980075" y="1182953"/>
                  </a:cubicBezTo>
                  <a:cubicBezTo>
                    <a:pt x="937891" y="1140769"/>
                    <a:pt x="870865" y="1240135"/>
                    <a:pt x="831024" y="1251853"/>
                  </a:cubicBezTo>
                  <a:cubicBezTo>
                    <a:pt x="782747" y="1265446"/>
                    <a:pt x="735407" y="1230761"/>
                    <a:pt x="687599" y="1232636"/>
                  </a:cubicBezTo>
                  <a:cubicBezTo>
                    <a:pt x="644478" y="1234511"/>
                    <a:pt x="599481" y="1242010"/>
                    <a:pt x="555891" y="1279976"/>
                  </a:cubicBezTo>
                  <a:cubicBezTo>
                    <a:pt x="469648" y="1354501"/>
                    <a:pt x="456056" y="1470741"/>
                    <a:pt x="499177" y="1572451"/>
                  </a:cubicBezTo>
                  <a:cubicBezTo>
                    <a:pt x="519800" y="1621197"/>
                    <a:pt x="551673" y="1665725"/>
                    <a:pt x="591044" y="1701347"/>
                  </a:cubicBezTo>
                  <a:cubicBezTo>
                    <a:pt x="609793" y="1718220"/>
                    <a:pt x="637447" y="1730876"/>
                    <a:pt x="651977" y="1751030"/>
                  </a:cubicBezTo>
                  <a:cubicBezTo>
                    <a:pt x="665101" y="1768841"/>
                    <a:pt x="659945" y="1788058"/>
                    <a:pt x="667913" y="1806807"/>
                  </a:cubicBezTo>
                  <a:cubicBezTo>
                    <a:pt x="675412" y="1824618"/>
                    <a:pt x="656195" y="1846178"/>
                    <a:pt x="684787" y="1860709"/>
                  </a:cubicBezTo>
                  <a:cubicBezTo>
                    <a:pt x="719471" y="1878520"/>
                    <a:pt x="734939" y="1811963"/>
                    <a:pt x="768686" y="1816650"/>
                  </a:cubicBezTo>
                  <a:cubicBezTo>
                    <a:pt x="796809" y="1820399"/>
                    <a:pt x="842273" y="1861646"/>
                    <a:pt x="867584" y="1876176"/>
                  </a:cubicBezTo>
                  <a:cubicBezTo>
                    <a:pt x="906487" y="1898205"/>
                    <a:pt x="945390" y="1919766"/>
                    <a:pt x="984762" y="1940858"/>
                  </a:cubicBezTo>
                  <a:cubicBezTo>
                    <a:pt x="1060693" y="1981167"/>
                    <a:pt x="1141311" y="2014446"/>
                    <a:pt x="1189120" y="2089908"/>
                  </a:cubicBezTo>
                  <a:cubicBezTo>
                    <a:pt x="1261770" y="2204274"/>
                    <a:pt x="1208805" y="2323795"/>
                    <a:pt x="1157247" y="2433473"/>
                  </a:cubicBezTo>
                  <a:cubicBezTo>
                    <a:pt x="1079441" y="2598460"/>
                    <a:pt x="1005385" y="2765789"/>
                    <a:pt x="906487" y="2919527"/>
                  </a:cubicBezTo>
                  <a:cubicBezTo>
                    <a:pt x="857272" y="2995926"/>
                    <a:pt x="778529" y="3047485"/>
                    <a:pt x="689942" y="3066233"/>
                  </a:cubicBezTo>
                  <a:cubicBezTo>
                    <a:pt x="615886" y="3082169"/>
                    <a:pt x="487459" y="3085919"/>
                    <a:pt x="427933" y="3028736"/>
                  </a:cubicBezTo>
                  <a:cubicBezTo>
                    <a:pt x="413872" y="3015144"/>
                    <a:pt x="399342" y="2946243"/>
                    <a:pt x="381062" y="2938275"/>
                  </a:cubicBezTo>
                  <a:cubicBezTo>
                    <a:pt x="353408" y="2926089"/>
                    <a:pt x="323411" y="2934525"/>
                    <a:pt x="304662" y="2957492"/>
                  </a:cubicBezTo>
                  <a:cubicBezTo>
                    <a:pt x="292476" y="2972491"/>
                    <a:pt x="296225" y="3035767"/>
                    <a:pt x="292944" y="3051703"/>
                  </a:cubicBezTo>
                  <a:cubicBezTo>
                    <a:pt x="289195" y="3069514"/>
                    <a:pt x="253573" y="3073733"/>
                    <a:pt x="239043" y="3080294"/>
                  </a:cubicBezTo>
                  <a:cubicBezTo>
                    <a:pt x="171548" y="3109823"/>
                    <a:pt x="115303" y="3159038"/>
                    <a:pt x="73119" y="3219502"/>
                  </a:cubicBezTo>
                  <a:cubicBezTo>
                    <a:pt x="25310" y="3287465"/>
                    <a:pt x="469" y="3362458"/>
                    <a:pt x="0" y="3445420"/>
                  </a:cubicBezTo>
                  <a:cubicBezTo>
                    <a:pt x="937" y="3608063"/>
                    <a:pt x="84368" y="3746801"/>
                    <a:pt x="228731" y="3820389"/>
                  </a:cubicBezTo>
                  <a:cubicBezTo>
                    <a:pt x="262947" y="3837731"/>
                    <a:pt x="299506" y="3850855"/>
                    <a:pt x="337003" y="3859292"/>
                  </a:cubicBezTo>
                  <a:cubicBezTo>
                    <a:pt x="353408" y="3863042"/>
                    <a:pt x="354345" y="3863510"/>
                    <a:pt x="367938" y="3873353"/>
                  </a:cubicBezTo>
                  <a:cubicBezTo>
                    <a:pt x="381999" y="3883665"/>
                    <a:pt x="404966" y="3905694"/>
                    <a:pt x="416215" y="3919287"/>
                  </a:cubicBezTo>
                  <a:cubicBezTo>
                    <a:pt x="443401" y="3952097"/>
                    <a:pt x="436370" y="3966158"/>
                    <a:pt x="471523" y="3965221"/>
                  </a:cubicBezTo>
                  <a:cubicBezTo>
                    <a:pt x="516519" y="3963814"/>
                    <a:pt x="507145" y="3900538"/>
                    <a:pt x="505739" y="3888821"/>
                  </a:cubicBezTo>
                  <a:cubicBezTo>
                    <a:pt x="501989" y="3863979"/>
                    <a:pt x="576046" y="3887883"/>
                    <a:pt x="591982" y="3888821"/>
                  </a:cubicBezTo>
                  <a:cubicBezTo>
                    <a:pt x="772436" y="3902882"/>
                    <a:pt x="949608" y="3852730"/>
                    <a:pt x="1108501" y="3770237"/>
                  </a:cubicBezTo>
                  <a:cubicBezTo>
                    <a:pt x="1180683" y="3732740"/>
                    <a:pt x="1251458" y="3691025"/>
                    <a:pt x="1316140" y="3641810"/>
                  </a:cubicBezTo>
                  <a:cubicBezTo>
                    <a:pt x="1378948" y="3594002"/>
                    <a:pt x="1445973" y="3562129"/>
                    <a:pt x="1526591" y="3563067"/>
                  </a:cubicBezTo>
                  <a:cubicBezTo>
                    <a:pt x="1626427" y="3564004"/>
                    <a:pt x="1709857" y="3613219"/>
                    <a:pt x="1775008" y="3685869"/>
                  </a:cubicBezTo>
                  <a:cubicBezTo>
                    <a:pt x="1802662" y="3716804"/>
                    <a:pt x="1814849" y="3753363"/>
                    <a:pt x="1826566" y="3791798"/>
                  </a:cubicBezTo>
                  <a:cubicBezTo>
                    <a:pt x="1839690" y="3833513"/>
                    <a:pt x="1854220" y="3874759"/>
                    <a:pt x="1870157" y="3915537"/>
                  </a:cubicBezTo>
                  <a:cubicBezTo>
                    <a:pt x="1915153" y="4029434"/>
                    <a:pt x="1971867" y="4140519"/>
                    <a:pt x="2045454" y="4238010"/>
                  </a:cubicBezTo>
                  <a:cubicBezTo>
                    <a:pt x="2049204" y="4239885"/>
                    <a:pt x="2051548" y="4242698"/>
                    <a:pt x="2054360" y="4245510"/>
                  </a:cubicBezTo>
                  <a:cubicBezTo>
                    <a:pt x="2085295" y="4284882"/>
                    <a:pt x="2119511" y="4320972"/>
                    <a:pt x="2154664" y="4355657"/>
                  </a:cubicBezTo>
                  <a:cubicBezTo>
                    <a:pt x="2172006" y="4372999"/>
                    <a:pt x="2292465" y="4472366"/>
                    <a:pt x="2314026" y="4484084"/>
                  </a:cubicBezTo>
                  <a:cubicBezTo>
                    <a:pt x="2371677" y="4515956"/>
                    <a:pt x="2310276" y="4590950"/>
                    <a:pt x="2366522" y="4611105"/>
                  </a:cubicBezTo>
                  <a:cubicBezTo>
                    <a:pt x="2418080" y="4629853"/>
                    <a:pt x="2469638" y="4559077"/>
                    <a:pt x="2518853" y="4584857"/>
                  </a:cubicBezTo>
                  <a:cubicBezTo>
                    <a:pt x="2554474" y="4603605"/>
                    <a:pt x="2523071" y="4589544"/>
                    <a:pt x="2560099" y="4605949"/>
                  </a:cubicBezTo>
                  <a:cubicBezTo>
                    <a:pt x="2624781" y="4635009"/>
                    <a:pt x="2660403" y="4637821"/>
                    <a:pt x="2730241" y="4630322"/>
                  </a:cubicBezTo>
                  <a:cubicBezTo>
                    <a:pt x="2803829" y="4622353"/>
                    <a:pt x="2869448" y="4593762"/>
                    <a:pt x="2927100" y="4548297"/>
                  </a:cubicBezTo>
                  <a:cubicBezTo>
                    <a:pt x="2974439" y="4510800"/>
                    <a:pt x="3010062" y="4463929"/>
                    <a:pt x="3037247" y="4410027"/>
                  </a:cubicBezTo>
                  <a:cubicBezTo>
                    <a:pt x="3061620" y="4361750"/>
                    <a:pt x="3075212" y="4310661"/>
                    <a:pt x="3078962" y="4257228"/>
                  </a:cubicBezTo>
                  <a:cubicBezTo>
                    <a:pt x="3084118" y="4184577"/>
                    <a:pt x="3057401" y="4098335"/>
                    <a:pt x="3028810" y="4031778"/>
                  </a:cubicBezTo>
                  <a:cubicBezTo>
                    <a:pt x="3022248" y="4016779"/>
                    <a:pt x="3050839" y="4002249"/>
                    <a:pt x="3059276" y="3991937"/>
                  </a:cubicBezTo>
                  <a:cubicBezTo>
                    <a:pt x="3078025" y="3968502"/>
                    <a:pt x="3084118" y="3921162"/>
                    <a:pt x="3070056" y="3902882"/>
                  </a:cubicBezTo>
                  <a:cubicBezTo>
                    <a:pt x="3035841" y="3858354"/>
                    <a:pt x="2978658" y="3914131"/>
                    <a:pt x="2953816" y="3903819"/>
                  </a:cubicBezTo>
                  <a:cubicBezTo>
                    <a:pt x="2930849" y="3894445"/>
                    <a:pt x="2884916" y="3874291"/>
                    <a:pt x="2863355" y="3862104"/>
                  </a:cubicBezTo>
                  <a:cubicBezTo>
                    <a:pt x="2817890" y="3836325"/>
                    <a:pt x="2762582" y="3821326"/>
                    <a:pt x="2721335" y="3788985"/>
                  </a:cubicBezTo>
                  <a:cubicBezTo>
                    <a:pt x="2660872" y="3741177"/>
                    <a:pt x="2612595" y="3673214"/>
                    <a:pt x="2590565" y="3599157"/>
                  </a:cubicBezTo>
                  <a:cubicBezTo>
                    <a:pt x="2565255" y="3514789"/>
                    <a:pt x="2590096" y="3429015"/>
                    <a:pt x="2605564" y="3344647"/>
                  </a:cubicBezTo>
                  <a:cubicBezTo>
                    <a:pt x="2633218" y="3197003"/>
                    <a:pt x="2671184" y="3052172"/>
                    <a:pt x="2695556" y="2904059"/>
                  </a:cubicBezTo>
                  <a:cubicBezTo>
                    <a:pt x="2708212" y="2827190"/>
                    <a:pt x="2738209" y="2760634"/>
                    <a:pt x="2799142" y="2710013"/>
                  </a:cubicBezTo>
                  <a:cubicBezTo>
                    <a:pt x="2848356" y="2669235"/>
                    <a:pt x="2907883" y="2648612"/>
                    <a:pt x="2971627" y="2648143"/>
                  </a:cubicBezTo>
                  <a:cubicBezTo>
                    <a:pt x="3025998" y="2647674"/>
                    <a:pt x="3078493" y="2663611"/>
                    <a:pt x="3131926" y="2667360"/>
                  </a:cubicBezTo>
                  <a:cubicBezTo>
                    <a:pt x="3188172" y="2671579"/>
                    <a:pt x="3243479" y="2683296"/>
                    <a:pt x="3299725" y="2690327"/>
                  </a:cubicBezTo>
                  <a:cubicBezTo>
                    <a:pt x="3354095" y="2698295"/>
                    <a:pt x="3408934" y="2705794"/>
                    <a:pt x="3463774" y="2711419"/>
                  </a:cubicBezTo>
                  <a:cubicBezTo>
                    <a:pt x="3476429" y="2712825"/>
                    <a:pt x="3497052" y="2710482"/>
                    <a:pt x="3508301" y="2717981"/>
                  </a:cubicBezTo>
                  <a:cubicBezTo>
                    <a:pt x="3522362" y="2726886"/>
                    <a:pt x="3521425" y="2743291"/>
                    <a:pt x="3529862" y="2757353"/>
                  </a:cubicBezTo>
                  <a:cubicBezTo>
                    <a:pt x="3538767" y="2771883"/>
                    <a:pt x="3565953" y="2794381"/>
                    <a:pt x="3582357" y="2793912"/>
                  </a:cubicBezTo>
                  <a:cubicBezTo>
                    <a:pt x="3602981" y="2793443"/>
                    <a:pt x="3619386" y="2781726"/>
                    <a:pt x="3625479" y="2759696"/>
                  </a:cubicBezTo>
                  <a:cubicBezTo>
                    <a:pt x="3628760" y="2747041"/>
                    <a:pt x="3624073" y="2729230"/>
                    <a:pt x="3631572" y="2721262"/>
                  </a:cubicBezTo>
                  <a:cubicBezTo>
                    <a:pt x="3639072" y="2713294"/>
                    <a:pt x="3664382" y="2712356"/>
                    <a:pt x="3686880" y="2710482"/>
                  </a:cubicBezTo>
                  <a:cubicBezTo>
                    <a:pt x="3703754" y="2709076"/>
                    <a:pt x="3728127" y="2703451"/>
                    <a:pt x="3744063" y="2697358"/>
                  </a:cubicBezTo>
                  <a:cubicBezTo>
                    <a:pt x="3784841" y="2680484"/>
                    <a:pt x="3817650" y="2641581"/>
                    <a:pt x="3842961" y="2605959"/>
                  </a:cubicBezTo>
                  <a:cubicBezTo>
                    <a:pt x="3864521" y="2576430"/>
                    <a:pt x="3882332" y="2532840"/>
                    <a:pt x="3887957" y="2497218"/>
                  </a:cubicBezTo>
                  <a:cubicBezTo>
                    <a:pt x="3890769" y="2485500"/>
                    <a:pt x="3889832" y="2441910"/>
                    <a:pt x="3887957" y="2418475"/>
                  </a:cubicBezTo>
                  <a:close/>
                  <a:moveTo>
                    <a:pt x="702129" y="1534486"/>
                  </a:moveTo>
                  <a:cubicBezTo>
                    <a:pt x="702129" y="1534486"/>
                    <a:pt x="672131" y="1574795"/>
                    <a:pt x="666507" y="1587919"/>
                  </a:cubicBezTo>
                  <a:cubicBezTo>
                    <a:pt x="660414" y="1601980"/>
                    <a:pt x="656195" y="1620729"/>
                    <a:pt x="645415" y="1624478"/>
                  </a:cubicBezTo>
                  <a:cubicBezTo>
                    <a:pt x="635572" y="1627759"/>
                    <a:pt x="612136" y="1586044"/>
                    <a:pt x="607449" y="1579013"/>
                  </a:cubicBezTo>
                  <a:cubicBezTo>
                    <a:pt x="562922" y="1510582"/>
                    <a:pt x="598544" y="1397153"/>
                    <a:pt x="692755" y="1372780"/>
                  </a:cubicBezTo>
                  <a:cubicBezTo>
                    <a:pt x="734001" y="1362000"/>
                    <a:pt x="759780" y="1359657"/>
                    <a:pt x="797277" y="1379811"/>
                  </a:cubicBezTo>
                  <a:cubicBezTo>
                    <a:pt x="821182" y="1392466"/>
                    <a:pt x="833368" y="1418714"/>
                    <a:pt x="830087" y="1439806"/>
                  </a:cubicBezTo>
                  <a:cubicBezTo>
                    <a:pt x="825400" y="1471210"/>
                    <a:pt x="808526" y="1496989"/>
                    <a:pt x="778529" y="1509175"/>
                  </a:cubicBezTo>
                  <a:cubicBezTo>
                    <a:pt x="752750" y="1519018"/>
                    <a:pt x="724627" y="1518081"/>
                    <a:pt x="702129" y="1534486"/>
                  </a:cubicBezTo>
                  <a:close/>
                  <a:moveTo>
                    <a:pt x="377312" y="3509165"/>
                  </a:moveTo>
                  <a:cubicBezTo>
                    <a:pt x="358564" y="3534944"/>
                    <a:pt x="337941" y="3559317"/>
                    <a:pt x="321067" y="3586502"/>
                  </a:cubicBezTo>
                  <a:cubicBezTo>
                    <a:pt x="292476" y="3631499"/>
                    <a:pt x="281227" y="3679776"/>
                    <a:pt x="290132" y="3732740"/>
                  </a:cubicBezTo>
                  <a:cubicBezTo>
                    <a:pt x="291069" y="3737896"/>
                    <a:pt x="294350" y="3744927"/>
                    <a:pt x="283570" y="3740708"/>
                  </a:cubicBezTo>
                  <a:cubicBezTo>
                    <a:pt x="228262" y="3718679"/>
                    <a:pt x="183266" y="3683525"/>
                    <a:pt x="149987" y="3633842"/>
                  </a:cubicBezTo>
                  <a:cubicBezTo>
                    <a:pt x="147175" y="3621655"/>
                    <a:pt x="139207" y="3612281"/>
                    <a:pt x="134989" y="3601032"/>
                  </a:cubicBezTo>
                  <a:cubicBezTo>
                    <a:pt x="119990" y="3563067"/>
                    <a:pt x="118115" y="3523226"/>
                    <a:pt x="120459" y="3483386"/>
                  </a:cubicBezTo>
                  <a:cubicBezTo>
                    <a:pt x="123271" y="3440733"/>
                    <a:pt x="133114" y="3399955"/>
                    <a:pt x="152331" y="3361521"/>
                  </a:cubicBezTo>
                  <a:cubicBezTo>
                    <a:pt x="175298" y="3315119"/>
                    <a:pt x="207639" y="3277153"/>
                    <a:pt x="249823" y="3247156"/>
                  </a:cubicBezTo>
                  <a:cubicBezTo>
                    <a:pt x="255916" y="3242937"/>
                    <a:pt x="261541" y="3235906"/>
                    <a:pt x="270915" y="3240594"/>
                  </a:cubicBezTo>
                  <a:cubicBezTo>
                    <a:pt x="263884" y="3284184"/>
                    <a:pt x="270446" y="3324962"/>
                    <a:pt x="296225" y="3361521"/>
                  </a:cubicBezTo>
                  <a:cubicBezTo>
                    <a:pt x="314974" y="3388237"/>
                    <a:pt x="340284" y="3408861"/>
                    <a:pt x="365595" y="3429015"/>
                  </a:cubicBezTo>
                  <a:cubicBezTo>
                    <a:pt x="404029" y="3459013"/>
                    <a:pt x="406372" y="3469324"/>
                    <a:pt x="377312" y="3509165"/>
                  </a:cubicBezTo>
                  <a:close/>
                  <a:moveTo>
                    <a:pt x="2889603" y="4251603"/>
                  </a:moveTo>
                  <a:cubicBezTo>
                    <a:pt x="2903664" y="4225355"/>
                    <a:pt x="2910226" y="4197233"/>
                    <a:pt x="2915382" y="4168173"/>
                  </a:cubicBezTo>
                  <a:cubicBezTo>
                    <a:pt x="2916788" y="4159736"/>
                    <a:pt x="2943036" y="4088960"/>
                    <a:pt x="2955222" y="4085679"/>
                  </a:cubicBezTo>
                  <a:cubicBezTo>
                    <a:pt x="2995063" y="4178953"/>
                    <a:pt x="2989907" y="4249260"/>
                    <a:pt x="2980533" y="4291444"/>
                  </a:cubicBezTo>
                  <a:cubicBezTo>
                    <a:pt x="2956160" y="4399247"/>
                    <a:pt x="2893821" y="4476584"/>
                    <a:pt x="2790705" y="4518300"/>
                  </a:cubicBezTo>
                  <a:cubicBezTo>
                    <a:pt x="2737740" y="4539860"/>
                    <a:pt x="2639780" y="4522987"/>
                    <a:pt x="2583535" y="4508457"/>
                  </a:cubicBezTo>
                  <a:cubicBezTo>
                    <a:pt x="2583535" y="4504238"/>
                    <a:pt x="2621031" y="4463929"/>
                    <a:pt x="2628531" y="4432057"/>
                  </a:cubicBezTo>
                  <a:cubicBezTo>
                    <a:pt x="2633687" y="4410027"/>
                    <a:pt x="2645873" y="4348158"/>
                    <a:pt x="2649623" y="4340658"/>
                  </a:cubicBezTo>
                  <a:cubicBezTo>
                    <a:pt x="2656653" y="4326597"/>
                    <a:pt x="2671652" y="4301286"/>
                    <a:pt x="2715711" y="4306442"/>
                  </a:cubicBezTo>
                  <a:cubicBezTo>
                    <a:pt x="2731179" y="4308317"/>
                    <a:pt x="2746646" y="4313004"/>
                    <a:pt x="2762113" y="4315348"/>
                  </a:cubicBezTo>
                  <a:cubicBezTo>
                    <a:pt x="2821640" y="4325191"/>
                    <a:pt x="2861012" y="4305036"/>
                    <a:pt x="2889603" y="4251603"/>
                  </a:cubicBezTo>
                  <a:close/>
                  <a:moveTo>
                    <a:pt x="3602043" y="2469095"/>
                  </a:moveTo>
                  <a:cubicBezTo>
                    <a:pt x="3557984" y="2499562"/>
                    <a:pt x="3525175" y="2541277"/>
                    <a:pt x="3511113" y="2595179"/>
                  </a:cubicBezTo>
                  <a:cubicBezTo>
                    <a:pt x="3506426" y="2613458"/>
                    <a:pt x="3496583" y="2615802"/>
                    <a:pt x="3479241" y="2613458"/>
                  </a:cubicBezTo>
                  <a:cubicBezTo>
                    <a:pt x="3353158" y="2596585"/>
                    <a:pt x="3224731" y="2583930"/>
                    <a:pt x="3100054" y="2560025"/>
                  </a:cubicBezTo>
                  <a:cubicBezTo>
                    <a:pt x="3025998" y="2546433"/>
                    <a:pt x="2945848" y="2535652"/>
                    <a:pt x="2872729" y="2558151"/>
                  </a:cubicBezTo>
                  <a:cubicBezTo>
                    <a:pt x="2737740" y="2599397"/>
                    <a:pt x="2633687" y="2715637"/>
                    <a:pt x="2604158" y="2853438"/>
                  </a:cubicBezTo>
                  <a:cubicBezTo>
                    <a:pt x="2579316" y="2970616"/>
                    <a:pt x="2559630" y="3088731"/>
                    <a:pt x="2534789" y="3205909"/>
                  </a:cubicBezTo>
                  <a:cubicBezTo>
                    <a:pt x="2522133" y="3266373"/>
                    <a:pt x="2506197" y="3326368"/>
                    <a:pt x="2495417" y="3387300"/>
                  </a:cubicBezTo>
                  <a:cubicBezTo>
                    <a:pt x="2490261" y="3416360"/>
                    <a:pt x="2485105" y="3445889"/>
                    <a:pt x="2482293" y="3474949"/>
                  </a:cubicBezTo>
                  <a:cubicBezTo>
                    <a:pt x="2473388" y="3579471"/>
                    <a:pt x="2502448" y="3685400"/>
                    <a:pt x="2564317" y="3770706"/>
                  </a:cubicBezTo>
                  <a:cubicBezTo>
                    <a:pt x="2584941" y="3799297"/>
                    <a:pt x="2609314" y="3825545"/>
                    <a:pt x="2635561" y="3848980"/>
                  </a:cubicBezTo>
                  <a:cubicBezTo>
                    <a:pt x="2667903" y="3877572"/>
                    <a:pt x="2704462" y="3901945"/>
                    <a:pt x="2743365" y="3921162"/>
                  </a:cubicBezTo>
                  <a:cubicBezTo>
                    <a:pt x="2762582" y="3931005"/>
                    <a:pt x="2782737" y="3938973"/>
                    <a:pt x="2803360" y="3946003"/>
                  </a:cubicBezTo>
                  <a:cubicBezTo>
                    <a:pt x="2816953" y="3950691"/>
                    <a:pt x="2846013" y="3958659"/>
                    <a:pt x="2853981" y="3971783"/>
                  </a:cubicBezTo>
                  <a:cubicBezTo>
                    <a:pt x="2861012" y="3983500"/>
                    <a:pt x="2866167" y="4011623"/>
                    <a:pt x="2861480" y="4022403"/>
                  </a:cubicBezTo>
                  <a:cubicBezTo>
                    <a:pt x="2854449" y="4037871"/>
                    <a:pt x="2802891" y="4091773"/>
                    <a:pt x="2798204" y="4170516"/>
                  </a:cubicBezTo>
                  <a:cubicBezTo>
                    <a:pt x="2796798" y="4195358"/>
                    <a:pt x="2752739" y="4190202"/>
                    <a:pt x="2724616" y="4187858"/>
                  </a:cubicBezTo>
                  <a:cubicBezTo>
                    <a:pt x="2687588" y="4185046"/>
                    <a:pt x="2658059" y="4169110"/>
                    <a:pt x="2620094" y="4175203"/>
                  </a:cubicBezTo>
                  <a:cubicBezTo>
                    <a:pt x="2571817" y="4183171"/>
                    <a:pt x="2530101" y="4213169"/>
                    <a:pt x="2505728" y="4255353"/>
                  </a:cubicBezTo>
                  <a:cubicBezTo>
                    <a:pt x="2481824" y="4296599"/>
                    <a:pt x="2481356" y="4348158"/>
                    <a:pt x="2470107" y="4393623"/>
                  </a:cubicBezTo>
                  <a:cubicBezTo>
                    <a:pt x="2459326" y="4436744"/>
                    <a:pt x="2369802" y="4398779"/>
                    <a:pt x="2345898" y="4384717"/>
                  </a:cubicBezTo>
                  <a:cubicBezTo>
                    <a:pt x="2308870" y="4363625"/>
                    <a:pt x="2280279" y="4332222"/>
                    <a:pt x="2247000" y="4305974"/>
                  </a:cubicBezTo>
                  <a:cubicBezTo>
                    <a:pt x="2215128" y="4281132"/>
                    <a:pt x="2187005" y="4249260"/>
                    <a:pt x="2160757" y="4218325"/>
                  </a:cubicBezTo>
                  <a:cubicBezTo>
                    <a:pt x="2106856" y="4155517"/>
                    <a:pt x="2060922" y="4085679"/>
                    <a:pt x="2022488" y="4012560"/>
                  </a:cubicBezTo>
                  <a:cubicBezTo>
                    <a:pt x="2004677" y="3978345"/>
                    <a:pt x="1988272" y="3943191"/>
                    <a:pt x="1973273" y="3907101"/>
                  </a:cubicBezTo>
                  <a:cubicBezTo>
                    <a:pt x="1945150" y="3838669"/>
                    <a:pt x="1927339" y="3766956"/>
                    <a:pt x="1896873" y="3699462"/>
                  </a:cubicBezTo>
                  <a:cubicBezTo>
                    <a:pt x="1868750" y="3637123"/>
                    <a:pt x="1827035" y="3582753"/>
                    <a:pt x="1771727" y="3541506"/>
                  </a:cubicBezTo>
                  <a:cubicBezTo>
                    <a:pt x="1684547" y="3476355"/>
                    <a:pt x="1586118" y="3450576"/>
                    <a:pt x="1478314" y="3461825"/>
                  </a:cubicBezTo>
                  <a:cubicBezTo>
                    <a:pt x="1405664" y="3469324"/>
                    <a:pt x="1339576" y="3495104"/>
                    <a:pt x="1280987" y="3540100"/>
                  </a:cubicBezTo>
                  <a:cubicBezTo>
                    <a:pt x="1141311" y="3646966"/>
                    <a:pt x="980543" y="3733209"/>
                    <a:pt x="808058" y="3771643"/>
                  </a:cubicBezTo>
                  <a:cubicBezTo>
                    <a:pt x="740095" y="3786642"/>
                    <a:pt x="670725" y="3794141"/>
                    <a:pt x="600887" y="3790860"/>
                  </a:cubicBezTo>
                  <a:cubicBezTo>
                    <a:pt x="557297" y="3788985"/>
                    <a:pt x="509957" y="3788517"/>
                    <a:pt x="469180" y="3770706"/>
                  </a:cubicBezTo>
                  <a:cubicBezTo>
                    <a:pt x="417153" y="3748207"/>
                    <a:pt x="391374" y="3698056"/>
                    <a:pt x="424652" y="3646966"/>
                  </a:cubicBezTo>
                  <a:cubicBezTo>
                    <a:pt x="449494" y="3609000"/>
                    <a:pt x="481366" y="3576191"/>
                    <a:pt x="501989" y="3535413"/>
                  </a:cubicBezTo>
                  <a:cubicBezTo>
                    <a:pt x="522613" y="3494166"/>
                    <a:pt x="520738" y="3445889"/>
                    <a:pt x="501052" y="3404174"/>
                  </a:cubicBezTo>
                  <a:cubicBezTo>
                    <a:pt x="479491" y="3358709"/>
                    <a:pt x="439182" y="3332930"/>
                    <a:pt x="403560" y="3298714"/>
                  </a:cubicBezTo>
                  <a:cubicBezTo>
                    <a:pt x="367469" y="3264029"/>
                    <a:pt x="413403" y="3204972"/>
                    <a:pt x="434495" y="3172630"/>
                  </a:cubicBezTo>
                  <a:cubicBezTo>
                    <a:pt x="454650" y="3142164"/>
                    <a:pt x="482772" y="3159038"/>
                    <a:pt x="512301" y="3164662"/>
                  </a:cubicBezTo>
                  <a:cubicBezTo>
                    <a:pt x="669788" y="3192785"/>
                    <a:pt x="824462" y="3163725"/>
                    <a:pt x="938359" y="3045610"/>
                  </a:cubicBezTo>
                  <a:cubicBezTo>
                    <a:pt x="950546" y="3032955"/>
                    <a:pt x="962264" y="3019362"/>
                    <a:pt x="972575" y="3004832"/>
                  </a:cubicBezTo>
                  <a:cubicBezTo>
                    <a:pt x="1043351" y="2908746"/>
                    <a:pt x="1094440" y="2796256"/>
                    <a:pt x="1146467" y="2689390"/>
                  </a:cubicBezTo>
                  <a:cubicBezTo>
                    <a:pt x="1192401" y="2595179"/>
                    <a:pt x="1236928" y="2500499"/>
                    <a:pt x="1282393" y="2405819"/>
                  </a:cubicBezTo>
                  <a:cubicBezTo>
                    <a:pt x="1344732" y="2276455"/>
                    <a:pt x="1331608" y="2128811"/>
                    <a:pt x="1255208" y="2009290"/>
                  </a:cubicBezTo>
                  <a:cubicBezTo>
                    <a:pt x="1214430" y="1945077"/>
                    <a:pt x="1135686" y="1914142"/>
                    <a:pt x="1071942" y="1875707"/>
                  </a:cubicBezTo>
                  <a:cubicBezTo>
                    <a:pt x="1010072" y="1838679"/>
                    <a:pt x="948202" y="1801182"/>
                    <a:pt x="886332" y="1763685"/>
                  </a:cubicBezTo>
                  <a:cubicBezTo>
                    <a:pt x="855397" y="1744937"/>
                    <a:pt x="770561" y="1723845"/>
                    <a:pt x="766811" y="1679317"/>
                  </a:cubicBezTo>
                  <a:cubicBezTo>
                    <a:pt x="763999" y="1646976"/>
                    <a:pt x="805714" y="1638071"/>
                    <a:pt x="827275" y="1626353"/>
                  </a:cubicBezTo>
                  <a:cubicBezTo>
                    <a:pt x="865240" y="1605261"/>
                    <a:pt x="900862" y="1577607"/>
                    <a:pt x="920080" y="1537767"/>
                  </a:cubicBezTo>
                  <a:cubicBezTo>
                    <a:pt x="932266" y="1512925"/>
                    <a:pt x="936016" y="1487146"/>
                    <a:pt x="936953" y="1459961"/>
                  </a:cubicBezTo>
                  <a:cubicBezTo>
                    <a:pt x="937422" y="1446837"/>
                    <a:pt x="934610" y="1433713"/>
                    <a:pt x="934610" y="1420120"/>
                  </a:cubicBezTo>
                  <a:cubicBezTo>
                    <a:pt x="935078" y="1378874"/>
                    <a:pt x="983824" y="1397622"/>
                    <a:pt x="1008197" y="1402309"/>
                  </a:cubicBezTo>
                  <a:cubicBezTo>
                    <a:pt x="1055068" y="1411215"/>
                    <a:pt x="1102408" y="1419652"/>
                    <a:pt x="1149279" y="1429963"/>
                  </a:cubicBezTo>
                  <a:cubicBezTo>
                    <a:pt x="1243021" y="1451055"/>
                    <a:pt x="1335826" y="1476366"/>
                    <a:pt x="1428631" y="1501676"/>
                  </a:cubicBezTo>
                  <a:cubicBezTo>
                    <a:pt x="1499406" y="1520893"/>
                    <a:pt x="1565963" y="1520893"/>
                    <a:pt x="1631583" y="1483865"/>
                  </a:cubicBezTo>
                  <a:cubicBezTo>
                    <a:pt x="1729075" y="1429026"/>
                    <a:pt x="1784851" y="1313254"/>
                    <a:pt x="1752979" y="1203576"/>
                  </a:cubicBezTo>
                  <a:cubicBezTo>
                    <a:pt x="1735636" y="1144518"/>
                    <a:pt x="1724387" y="1083586"/>
                    <a:pt x="1718763" y="1022653"/>
                  </a:cubicBezTo>
                  <a:cubicBezTo>
                    <a:pt x="1698140" y="795329"/>
                    <a:pt x="1759072" y="569410"/>
                    <a:pt x="1902498" y="390362"/>
                  </a:cubicBezTo>
                  <a:cubicBezTo>
                    <a:pt x="1973742" y="301307"/>
                    <a:pt x="2061859" y="229594"/>
                    <a:pt x="2163570" y="177099"/>
                  </a:cubicBezTo>
                  <a:cubicBezTo>
                    <a:pt x="2218409" y="148507"/>
                    <a:pt x="2276529" y="126478"/>
                    <a:pt x="2336524" y="111948"/>
                  </a:cubicBezTo>
                  <a:cubicBezTo>
                    <a:pt x="2453702" y="83357"/>
                    <a:pt x="2582129" y="80544"/>
                    <a:pt x="2699306" y="111011"/>
                  </a:cubicBezTo>
                  <a:cubicBezTo>
                    <a:pt x="2741959" y="122260"/>
                    <a:pt x="2784611" y="134915"/>
                    <a:pt x="2825389" y="152726"/>
                  </a:cubicBezTo>
                  <a:cubicBezTo>
                    <a:pt x="2928037" y="197722"/>
                    <a:pt x="3021779" y="263342"/>
                    <a:pt x="3096773" y="346772"/>
                  </a:cubicBezTo>
                  <a:cubicBezTo>
                    <a:pt x="3152549" y="408173"/>
                    <a:pt x="3191453" y="478480"/>
                    <a:pt x="3226606" y="553005"/>
                  </a:cubicBezTo>
                  <a:cubicBezTo>
                    <a:pt x="3267853" y="641123"/>
                    <a:pt x="3293632" y="735802"/>
                    <a:pt x="3304412" y="832357"/>
                  </a:cubicBezTo>
                  <a:cubicBezTo>
                    <a:pt x="3311911" y="901726"/>
                    <a:pt x="3310037" y="971095"/>
                    <a:pt x="3299725" y="1039996"/>
                  </a:cubicBezTo>
                  <a:cubicBezTo>
                    <a:pt x="3285663" y="1136550"/>
                    <a:pt x="3256135" y="1228418"/>
                    <a:pt x="3210670" y="1315129"/>
                  </a:cubicBezTo>
                  <a:cubicBezTo>
                    <a:pt x="3153956" y="1423870"/>
                    <a:pt x="3077087" y="1516206"/>
                    <a:pt x="2979126" y="1590262"/>
                  </a:cubicBezTo>
                  <a:cubicBezTo>
                    <a:pt x="2918663" y="1635727"/>
                    <a:pt x="2882104" y="1695254"/>
                    <a:pt x="2872729" y="1771185"/>
                  </a:cubicBezTo>
                  <a:cubicBezTo>
                    <a:pt x="2864292" y="1841023"/>
                    <a:pt x="2879760" y="1916017"/>
                    <a:pt x="2926631" y="1970387"/>
                  </a:cubicBezTo>
                  <a:cubicBezTo>
                    <a:pt x="2971627" y="2022883"/>
                    <a:pt x="3026466" y="2049130"/>
                    <a:pt x="3089742" y="2072566"/>
                  </a:cubicBezTo>
                  <a:cubicBezTo>
                    <a:pt x="3162861" y="2099751"/>
                    <a:pt x="3235043" y="2134436"/>
                    <a:pt x="3306287" y="2165839"/>
                  </a:cubicBezTo>
                  <a:cubicBezTo>
                    <a:pt x="3404247" y="2208961"/>
                    <a:pt x="3501270" y="2253020"/>
                    <a:pt x="3598294" y="2297547"/>
                  </a:cubicBezTo>
                  <a:cubicBezTo>
                    <a:pt x="3619854" y="2307390"/>
                    <a:pt x="3632978" y="2319108"/>
                    <a:pt x="3638134" y="2342544"/>
                  </a:cubicBezTo>
                  <a:cubicBezTo>
                    <a:pt x="3647977" y="2390821"/>
                    <a:pt x="3644696" y="2439098"/>
                    <a:pt x="3602043" y="2469095"/>
                  </a:cubicBezTo>
                  <a:close/>
                  <a:moveTo>
                    <a:pt x="3793277" y="2516904"/>
                  </a:moveTo>
                  <a:cubicBezTo>
                    <a:pt x="3757187" y="2585804"/>
                    <a:pt x="3708909" y="2614864"/>
                    <a:pt x="3642821" y="2629863"/>
                  </a:cubicBezTo>
                  <a:cubicBezTo>
                    <a:pt x="3637197" y="2631269"/>
                    <a:pt x="3630166" y="2634082"/>
                    <a:pt x="3626885" y="2629863"/>
                  </a:cubicBezTo>
                  <a:cubicBezTo>
                    <a:pt x="3623135" y="2625176"/>
                    <a:pt x="3628291" y="2608771"/>
                    <a:pt x="3630635" y="2603616"/>
                  </a:cubicBezTo>
                  <a:cubicBezTo>
                    <a:pt x="3640946" y="2582524"/>
                    <a:pt x="3655945" y="2561432"/>
                    <a:pt x="3674225" y="2548307"/>
                  </a:cubicBezTo>
                  <a:cubicBezTo>
                    <a:pt x="3700941" y="2529090"/>
                    <a:pt x="3747812" y="2465814"/>
                    <a:pt x="3751562" y="2450816"/>
                  </a:cubicBezTo>
                  <a:cubicBezTo>
                    <a:pt x="3753906" y="2440973"/>
                    <a:pt x="3758124" y="2400664"/>
                    <a:pt x="3758124" y="2390352"/>
                  </a:cubicBezTo>
                  <a:cubicBezTo>
                    <a:pt x="3758124" y="2383321"/>
                    <a:pt x="3763280" y="2380509"/>
                    <a:pt x="3768904" y="2383790"/>
                  </a:cubicBezTo>
                  <a:cubicBezTo>
                    <a:pt x="3777341" y="2388946"/>
                    <a:pt x="3798433" y="2425037"/>
                    <a:pt x="3800777" y="2436754"/>
                  </a:cubicBezTo>
                  <a:cubicBezTo>
                    <a:pt x="3806870" y="2461596"/>
                    <a:pt x="3804526" y="2492531"/>
                    <a:pt x="3793277" y="2516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7966884" y="2631333"/>
              <a:ext cx="624430" cy="1348229"/>
            </a:xfrm>
            <a:custGeom>
              <a:rect b="b" l="l" r="r" t="t"/>
              <a:pathLst>
                <a:path extrusionOk="0" h="1348229" w="624430">
                  <a:moveTo>
                    <a:pt x="49654" y="1224576"/>
                  </a:moveTo>
                  <a:cubicBezTo>
                    <a:pt x="65676" y="1221089"/>
                    <a:pt x="82765" y="1224105"/>
                    <a:pt x="96084" y="1235414"/>
                  </a:cubicBezTo>
                  <a:cubicBezTo>
                    <a:pt x="109152" y="1246471"/>
                    <a:pt x="114681" y="1261550"/>
                    <a:pt x="116692" y="1277886"/>
                  </a:cubicBezTo>
                  <a:cubicBezTo>
                    <a:pt x="120964" y="1283917"/>
                    <a:pt x="120210" y="1290451"/>
                    <a:pt x="118954" y="1297237"/>
                  </a:cubicBezTo>
                  <a:cubicBezTo>
                    <a:pt x="114430" y="1319603"/>
                    <a:pt x="102869" y="1337195"/>
                    <a:pt x="81005" y="1344735"/>
                  </a:cubicBezTo>
                  <a:cubicBezTo>
                    <a:pt x="59644" y="1352023"/>
                    <a:pt x="39036" y="1347750"/>
                    <a:pt x="21193" y="1333426"/>
                  </a:cubicBezTo>
                  <a:cubicBezTo>
                    <a:pt x="18428" y="1330913"/>
                    <a:pt x="16920" y="1327646"/>
                    <a:pt x="15915" y="1324127"/>
                  </a:cubicBezTo>
                  <a:cubicBezTo>
                    <a:pt x="-5196" y="1299498"/>
                    <a:pt x="-3185" y="1273613"/>
                    <a:pt x="9632" y="1252754"/>
                  </a:cubicBezTo>
                  <a:cubicBezTo>
                    <a:pt x="18680" y="1238053"/>
                    <a:pt x="33633" y="1228063"/>
                    <a:pt x="49654" y="1224576"/>
                  </a:cubicBezTo>
                  <a:close/>
                  <a:moveTo>
                    <a:pt x="118702" y="986614"/>
                  </a:moveTo>
                  <a:cubicBezTo>
                    <a:pt x="144587" y="976562"/>
                    <a:pt x="174242" y="990133"/>
                    <a:pt x="186054" y="1017526"/>
                  </a:cubicBezTo>
                  <a:cubicBezTo>
                    <a:pt x="189824" y="1026322"/>
                    <a:pt x="191583" y="1035369"/>
                    <a:pt x="192588" y="1044416"/>
                  </a:cubicBezTo>
                  <a:cubicBezTo>
                    <a:pt x="195604" y="1045673"/>
                    <a:pt x="195604" y="1048186"/>
                    <a:pt x="195352" y="1050951"/>
                  </a:cubicBezTo>
                  <a:cubicBezTo>
                    <a:pt x="194598" y="1086386"/>
                    <a:pt x="164943" y="1112019"/>
                    <a:pt x="129760" y="1107998"/>
                  </a:cubicBezTo>
                  <a:cubicBezTo>
                    <a:pt x="118702" y="1106742"/>
                    <a:pt x="108147" y="1103726"/>
                    <a:pt x="99100" y="1097192"/>
                  </a:cubicBezTo>
                  <a:cubicBezTo>
                    <a:pt x="96084" y="1094930"/>
                    <a:pt x="93570" y="1092166"/>
                    <a:pt x="92817" y="1088145"/>
                  </a:cubicBezTo>
                  <a:cubicBezTo>
                    <a:pt x="60649" y="1055474"/>
                    <a:pt x="77738" y="1002698"/>
                    <a:pt x="118702" y="986614"/>
                  </a:cubicBezTo>
                  <a:close/>
                  <a:moveTo>
                    <a:pt x="221708" y="743344"/>
                  </a:moveTo>
                  <a:cubicBezTo>
                    <a:pt x="234494" y="746108"/>
                    <a:pt x="246620" y="753145"/>
                    <a:pt x="255416" y="763700"/>
                  </a:cubicBezTo>
                  <a:cubicBezTo>
                    <a:pt x="269740" y="780789"/>
                    <a:pt x="272505" y="799889"/>
                    <a:pt x="268484" y="821000"/>
                  </a:cubicBezTo>
                  <a:cubicBezTo>
                    <a:pt x="270495" y="824016"/>
                    <a:pt x="269489" y="826780"/>
                    <a:pt x="268233" y="829544"/>
                  </a:cubicBezTo>
                  <a:cubicBezTo>
                    <a:pt x="257677" y="853670"/>
                    <a:pt x="226012" y="870257"/>
                    <a:pt x="199373" y="865984"/>
                  </a:cubicBezTo>
                  <a:cubicBezTo>
                    <a:pt x="191833" y="864728"/>
                    <a:pt x="184797" y="862717"/>
                    <a:pt x="178514" y="858697"/>
                  </a:cubicBezTo>
                  <a:cubicBezTo>
                    <a:pt x="174995" y="856434"/>
                    <a:pt x="172231" y="853670"/>
                    <a:pt x="171477" y="849147"/>
                  </a:cubicBezTo>
                  <a:cubicBezTo>
                    <a:pt x="143833" y="819492"/>
                    <a:pt x="150367" y="767721"/>
                    <a:pt x="184043" y="748621"/>
                  </a:cubicBezTo>
                  <a:cubicBezTo>
                    <a:pt x="195477" y="742087"/>
                    <a:pt x="208923" y="740579"/>
                    <a:pt x="221708" y="743344"/>
                  </a:cubicBezTo>
                  <a:close/>
                  <a:moveTo>
                    <a:pt x="173488" y="192970"/>
                  </a:moveTo>
                  <a:cubicBezTo>
                    <a:pt x="184545" y="195231"/>
                    <a:pt x="191080" y="202771"/>
                    <a:pt x="193844" y="213829"/>
                  </a:cubicBezTo>
                  <a:cubicBezTo>
                    <a:pt x="195854" y="221619"/>
                    <a:pt x="196608" y="229410"/>
                    <a:pt x="199624" y="236950"/>
                  </a:cubicBezTo>
                  <a:cubicBezTo>
                    <a:pt x="200127" y="237201"/>
                    <a:pt x="200630" y="237201"/>
                    <a:pt x="200881" y="237704"/>
                  </a:cubicBezTo>
                  <a:cubicBezTo>
                    <a:pt x="206410" y="248007"/>
                    <a:pt x="209425" y="259316"/>
                    <a:pt x="211687" y="270876"/>
                  </a:cubicBezTo>
                  <a:cubicBezTo>
                    <a:pt x="247374" y="346019"/>
                    <a:pt x="305678" y="391255"/>
                    <a:pt x="388360" y="401811"/>
                  </a:cubicBezTo>
                  <a:cubicBezTo>
                    <a:pt x="446915" y="409099"/>
                    <a:pt x="499691" y="391507"/>
                    <a:pt x="546686" y="355820"/>
                  </a:cubicBezTo>
                  <a:cubicBezTo>
                    <a:pt x="552718" y="351297"/>
                    <a:pt x="558498" y="346522"/>
                    <a:pt x="563776" y="341495"/>
                  </a:cubicBezTo>
                  <a:cubicBezTo>
                    <a:pt x="573074" y="332951"/>
                    <a:pt x="584886" y="330689"/>
                    <a:pt x="594687" y="335715"/>
                  </a:cubicBezTo>
                  <a:cubicBezTo>
                    <a:pt x="604740" y="340742"/>
                    <a:pt x="611274" y="354061"/>
                    <a:pt x="609514" y="365873"/>
                  </a:cubicBezTo>
                  <a:cubicBezTo>
                    <a:pt x="609264" y="367380"/>
                    <a:pt x="609012" y="369140"/>
                    <a:pt x="608761" y="370648"/>
                  </a:cubicBezTo>
                  <a:cubicBezTo>
                    <a:pt x="612028" y="376931"/>
                    <a:pt x="607504" y="380952"/>
                    <a:pt x="604237" y="384721"/>
                  </a:cubicBezTo>
                  <a:cubicBezTo>
                    <a:pt x="595692" y="394522"/>
                    <a:pt x="585137" y="402062"/>
                    <a:pt x="574833" y="409601"/>
                  </a:cubicBezTo>
                  <a:cubicBezTo>
                    <a:pt x="543419" y="432973"/>
                    <a:pt x="508487" y="449057"/>
                    <a:pt x="470539" y="458356"/>
                  </a:cubicBezTo>
                  <a:cubicBezTo>
                    <a:pt x="428821" y="468408"/>
                    <a:pt x="387103" y="467654"/>
                    <a:pt x="345637" y="457099"/>
                  </a:cubicBezTo>
                  <a:cubicBezTo>
                    <a:pt x="312715" y="448806"/>
                    <a:pt x="282306" y="435235"/>
                    <a:pt x="254913" y="415633"/>
                  </a:cubicBezTo>
                  <a:cubicBezTo>
                    <a:pt x="222242" y="392512"/>
                    <a:pt x="194849" y="364616"/>
                    <a:pt x="177006" y="328176"/>
                  </a:cubicBezTo>
                  <a:cubicBezTo>
                    <a:pt x="176503" y="326166"/>
                    <a:pt x="175247" y="325160"/>
                    <a:pt x="176001" y="323652"/>
                  </a:cubicBezTo>
                  <a:cubicBezTo>
                    <a:pt x="168462" y="307820"/>
                    <a:pt x="159917" y="292490"/>
                    <a:pt x="154137" y="275903"/>
                  </a:cubicBezTo>
                  <a:cubicBezTo>
                    <a:pt x="148608" y="260070"/>
                    <a:pt x="144335" y="244238"/>
                    <a:pt x="141068" y="227902"/>
                  </a:cubicBezTo>
                  <a:cubicBezTo>
                    <a:pt x="136796" y="206792"/>
                    <a:pt x="153383" y="188949"/>
                    <a:pt x="173488" y="192970"/>
                  </a:cubicBezTo>
                  <a:close/>
                  <a:moveTo>
                    <a:pt x="573985" y="92194"/>
                  </a:moveTo>
                  <a:cubicBezTo>
                    <a:pt x="586896" y="91314"/>
                    <a:pt x="600341" y="96592"/>
                    <a:pt x="610268" y="106770"/>
                  </a:cubicBezTo>
                  <a:cubicBezTo>
                    <a:pt x="622834" y="119587"/>
                    <a:pt x="626101" y="134917"/>
                    <a:pt x="623085" y="152006"/>
                  </a:cubicBezTo>
                  <a:cubicBezTo>
                    <a:pt x="625347" y="154519"/>
                    <a:pt x="624341" y="157284"/>
                    <a:pt x="623085" y="159797"/>
                  </a:cubicBezTo>
                  <a:cubicBezTo>
                    <a:pt x="615545" y="175127"/>
                    <a:pt x="603482" y="184426"/>
                    <a:pt x="586644" y="187441"/>
                  </a:cubicBezTo>
                  <a:cubicBezTo>
                    <a:pt x="581116" y="188447"/>
                    <a:pt x="575838" y="189201"/>
                    <a:pt x="570058" y="188447"/>
                  </a:cubicBezTo>
                  <a:cubicBezTo>
                    <a:pt x="559000" y="187441"/>
                    <a:pt x="550958" y="182667"/>
                    <a:pt x="545681" y="173117"/>
                  </a:cubicBezTo>
                  <a:cubicBezTo>
                    <a:pt x="532110" y="154519"/>
                    <a:pt x="530100" y="134917"/>
                    <a:pt x="540906" y="114561"/>
                  </a:cubicBezTo>
                  <a:cubicBezTo>
                    <a:pt x="548696" y="100110"/>
                    <a:pt x="561073" y="93073"/>
                    <a:pt x="573985" y="92194"/>
                  </a:cubicBezTo>
                  <a:close/>
                  <a:moveTo>
                    <a:pt x="313720" y="1722"/>
                  </a:moveTo>
                  <a:cubicBezTo>
                    <a:pt x="315731" y="2224"/>
                    <a:pt x="317742" y="3229"/>
                    <a:pt x="319752" y="3732"/>
                  </a:cubicBezTo>
                  <a:cubicBezTo>
                    <a:pt x="347899" y="10015"/>
                    <a:pt x="353428" y="33136"/>
                    <a:pt x="349910" y="54749"/>
                  </a:cubicBezTo>
                  <a:cubicBezTo>
                    <a:pt x="349658" y="56257"/>
                    <a:pt x="349407" y="58016"/>
                    <a:pt x="349156" y="59523"/>
                  </a:cubicBezTo>
                  <a:cubicBezTo>
                    <a:pt x="352674" y="62791"/>
                    <a:pt x="350663" y="66058"/>
                    <a:pt x="348904" y="69073"/>
                  </a:cubicBezTo>
                  <a:cubicBezTo>
                    <a:pt x="334077" y="94708"/>
                    <a:pt x="307186" y="99985"/>
                    <a:pt x="283060" y="88676"/>
                  </a:cubicBezTo>
                  <a:cubicBezTo>
                    <a:pt x="280044" y="86917"/>
                    <a:pt x="278034" y="84906"/>
                    <a:pt x="277531" y="81639"/>
                  </a:cubicBezTo>
                  <a:cubicBezTo>
                    <a:pt x="256170" y="60780"/>
                    <a:pt x="258683" y="49974"/>
                    <a:pt x="269238" y="22078"/>
                  </a:cubicBezTo>
                  <a:cubicBezTo>
                    <a:pt x="276024" y="4235"/>
                    <a:pt x="295374" y="-3807"/>
                    <a:pt x="313720" y="17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46" name="Google Shape;746;p39"/>
          <p:cNvSpPr/>
          <p:nvPr/>
        </p:nvSpPr>
        <p:spPr>
          <a:xfrm flipH="1">
            <a:off x="6464735" y="4910644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747" name="Google Shape;747;p39"/>
          <p:cNvGrpSpPr/>
          <p:nvPr/>
        </p:nvGrpSpPr>
        <p:grpSpPr>
          <a:xfrm>
            <a:off x="811347" y="4810591"/>
            <a:ext cx="2166313" cy="1193926"/>
            <a:chOff x="811347" y="4647717"/>
            <a:chExt cx="2166313" cy="1193926"/>
          </a:xfrm>
        </p:grpSpPr>
        <p:sp>
          <p:nvSpPr>
            <p:cNvPr id="748" name="Google Shape;748;p39"/>
            <p:cNvSpPr txBox="1"/>
            <p:nvPr/>
          </p:nvSpPr>
          <p:spPr>
            <a:xfrm>
              <a:off x="1503165" y="4647717"/>
              <a:ext cx="14744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Simply Impress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Audience</a:t>
              </a:r>
              <a:endParaRPr/>
            </a:p>
          </p:txBody>
        </p:sp>
        <p:sp>
          <p:nvSpPr>
            <p:cNvPr id="749" name="Google Shape;749;p39"/>
            <p:cNvSpPr txBox="1"/>
            <p:nvPr/>
          </p:nvSpPr>
          <p:spPr>
            <a:xfrm>
              <a:off x="811347" y="5195312"/>
              <a:ext cx="216631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50" name="Google Shape;750;p39"/>
          <p:cNvGrpSpPr/>
          <p:nvPr/>
        </p:nvGrpSpPr>
        <p:grpSpPr>
          <a:xfrm>
            <a:off x="3578619" y="4810591"/>
            <a:ext cx="2166313" cy="1193926"/>
            <a:chOff x="811347" y="4647717"/>
            <a:chExt cx="2166313" cy="1193926"/>
          </a:xfrm>
        </p:grpSpPr>
        <p:sp>
          <p:nvSpPr>
            <p:cNvPr id="751" name="Google Shape;751;p39"/>
            <p:cNvSpPr txBox="1"/>
            <p:nvPr/>
          </p:nvSpPr>
          <p:spPr>
            <a:xfrm>
              <a:off x="1503165" y="4647717"/>
              <a:ext cx="14744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Simply Impress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Audience</a:t>
              </a:r>
              <a:endParaRPr/>
            </a:p>
          </p:txBody>
        </p:sp>
        <p:sp>
          <p:nvSpPr>
            <p:cNvPr id="752" name="Google Shape;752;p39"/>
            <p:cNvSpPr txBox="1"/>
            <p:nvPr/>
          </p:nvSpPr>
          <p:spPr>
            <a:xfrm>
              <a:off x="811347" y="5195312"/>
              <a:ext cx="216631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53" name="Google Shape;753;p39"/>
          <p:cNvGrpSpPr/>
          <p:nvPr/>
        </p:nvGrpSpPr>
        <p:grpSpPr>
          <a:xfrm>
            <a:off x="6345891" y="4810591"/>
            <a:ext cx="2166313" cy="1193926"/>
            <a:chOff x="811347" y="4647717"/>
            <a:chExt cx="2166313" cy="1193926"/>
          </a:xfrm>
        </p:grpSpPr>
        <p:sp>
          <p:nvSpPr>
            <p:cNvPr id="754" name="Google Shape;754;p39"/>
            <p:cNvSpPr txBox="1"/>
            <p:nvPr/>
          </p:nvSpPr>
          <p:spPr>
            <a:xfrm>
              <a:off x="1503165" y="4647717"/>
              <a:ext cx="14744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Simply Impress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Audience</a:t>
              </a:r>
              <a:endParaRPr/>
            </a:p>
          </p:txBody>
        </p:sp>
        <p:sp>
          <p:nvSpPr>
            <p:cNvPr id="755" name="Google Shape;755;p39"/>
            <p:cNvSpPr txBox="1"/>
            <p:nvPr/>
          </p:nvSpPr>
          <p:spPr>
            <a:xfrm>
              <a:off x="811347" y="5195312"/>
              <a:ext cx="216631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756" name="Google Shape;756;p39"/>
          <p:cNvGrpSpPr/>
          <p:nvPr/>
        </p:nvGrpSpPr>
        <p:grpSpPr>
          <a:xfrm>
            <a:off x="9113163" y="4810591"/>
            <a:ext cx="2166313" cy="1193926"/>
            <a:chOff x="811347" y="4647717"/>
            <a:chExt cx="2166313" cy="1193926"/>
          </a:xfrm>
        </p:grpSpPr>
        <p:sp>
          <p:nvSpPr>
            <p:cNvPr id="757" name="Google Shape;757;p39"/>
            <p:cNvSpPr txBox="1"/>
            <p:nvPr/>
          </p:nvSpPr>
          <p:spPr>
            <a:xfrm>
              <a:off x="1503165" y="4647717"/>
              <a:ext cx="14744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Simply Impress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Audience</a:t>
              </a:r>
              <a:endParaRPr/>
            </a:p>
          </p:txBody>
        </p:sp>
        <p:sp>
          <p:nvSpPr>
            <p:cNvPr id="758" name="Google Shape;758;p39"/>
            <p:cNvSpPr txBox="1"/>
            <p:nvPr/>
          </p:nvSpPr>
          <p:spPr>
            <a:xfrm>
              <a:off x="811347" y="5195312"/>
              <a:ext cx="216631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59" name="Google Shape;759;p39"/>
          <p:cNvSpPr/>
          <p:nvPr/>
        </p:nvSpPr>
        <p:spPr>
          <a:xfrm rot="-2794009">
            <a:off x="9351596" y="4895139"/>
            <a:ext cx="376862" cy="372930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0" name="Google Shape;760;p39"/>
          <p:cNvSpPr/>
          <p:nvPr/>
        </p:nvSpPr>
        <p:spPr>
          <a:xfrm>
            <a:off x="3776814" y="4910644"/>
            <a:ext cx="404132" cy="404132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1047200" y="4919512"/>
            <a:ext cx="365319" cy="305377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0"/>
          <p:cNvSpPr/>
          <p:nvPr>
            <p:ph idx="2" type="pic"/>
          </p:nvPr>
        </p:nvSpPr>
        <p:spPr>
          <a:xfrm>
            <a:off x="1960303" y="2073463"/>
            <a:ext cx="3775972" cy="401458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sp>
      <p:sp>
        <p:nvSpPr>
          <p:cNvPr id="767" name="Google Shape;767;p40"/>
          <p:cNvSpPr/>
          <p:nvPr/>
        </p:nvSpPr>
        <p:spPr>
          <a:xfrm>
            <a:off x="1050688" y="4755571"/>
            <a:ext cx="5664874" cy="754861"/>
          </a:xfrm>
          <a:custGeom>
            <a:rect b="b" l="l" r="r" t="t"/>
            <a:pathLst>
              <a:path extrusionOk="0" h="1190625" w="5619750">
                <a:moveTo>
                  <a:pt x="7144" y="7144"/>
                </a:moveTo>
                <a:lnTo>
                  <a:pt x="5613559" y="7144"/>
                </a:lnTo>
                <a:lnTo>
                  <a:pt x="5613559" y="1188244"/>
                </a:lnTo>
                <a:lnTo>
                  <a:pt x="7143" y="11882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768" name="Google Shape;768;p40"/>
          <p:cNvGrpSpPr/>
          <p:nvPr/>
        </p:nvGrpSpPr>
        <p:grpSpPr>
          <a:xfrm>
            <a:off x="2307675" y="366809"/>
            <a:ext cx="3043931" cy="2130950"/>
            <a:chOff x="2295051" y="298628"/>
            <a:chExt cx="3043931" cy="2130950"/>
          </a:xfrm>
        </p:grpSpPr>
        <p:grpSp>
          <p:nvGrpSpPr>
            <p:cNvPr id="769" name="Google Shape;769;p40"/>
            <p:cNvGrpSpPr/>
            <p:nvPr/>
          </p:nvGrpSpPr>
          <p:grpSpPr>
            <a:xfrm>
              <a:off x="2295051" y="1368772"/>
              <a:ext cx="1484606" cy="1060807"/>
              <a:chOff x="2295051" y="1368772"/>
              <a:chExt cx="1484606" cy="1060807"/>
            </a:xfrm>
          </p:grpSpPr>
          <p:sp>
            <p:nvSpPr>
              <p:cNvPr id="770" name="Google Shape;770;p40"/>
              <p:cNvSpPr/>
              <p:nvPr/>
            </p:nvSpPr>
            <p:spPr>
              <a:xfrm rot="9482559">
                <a:off x="2746962" y="1538416"/>
                <a:ext cx="989474" cy="423130"/>
              </a:xfrm>
              <a:custGeom>
                <a:rect b="b" l="l" r="r" t="t"/>
                <a:pathLst>
                  <a:path extrusionOk="0" h="423130" w="989474">
                    <a:moveTo>
                      <a:pt x="183186" y="75838"/>
                    </a:moveTo>
                    <a:lnTo>
                      <a:pt x="905112" y="4882"/>
                    </a:lnTo>
                    <a:cubicBezTo>
                      <a:pt x="995597" y="108386"/>
                      <a:pt x="1007965" y="224259"/>
                      <a:pt x="948727" y="351849"/>
                    </a:cubicBezTo>
                    <a:lnTo>
                      <a:pt x="230707" y="422154"/>
                    </a:lnTo>
                    <a:cubicBezTo>
                      <a:pt x="-31634" y="451448"/>
                      <a:pt x="-88268" y="109688"/>
                      <a:pt x="183186" y="75838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grpSp>
            <p:nvGrpSpPr>
              <p:cNvPr id="771" name="Google Shape;771;p40"/>
              <p:cNvGrpSpPr/>
              <p:nvPr/>
            </p:nvGrpSpPr>
            <p:grpSpPr>
              <a:xfrm rot="2052099">
                <a:off x="2407943" y="1774600"/>
                <a:ext cx="512423" cy="559324"/>
                <a:chOff x="-1746026" y="2685973"/>
                <a:chExt cx="512423" cy="559324"/>
              </a:xfrm>
            </p:grpSpPr>
            <p:sp>
              <p:nvSpPr>
                <p:cNvPr id="772" name="Google Shape;772;p40"/>
                <p:cNvSpPr/>
                <p:nvPr/>
              </p:nvSpPr>
              <p:spPr>
                <a:xfrm>
                  <a:off x="-1746026" y="2750560"/>
                  <a:ext cx="403601" cy="494737"/>
                </a:xfrm>
                <a:custGeom>
                  <a:rect b="b" l="l" r="r" t="t"/>
                  <a:pathLst>
                    <a:path extrusionOk="0" h="494737" w="403601">
                      <a:moveTo>
                        <a:pt x="392207" y="307732"/>
                      </a:moveTo>
                      <a:cubicBezTo>
                        <a:pt x="362913" y="432718"/>
                        <a:pt x="293259" y="493909"/>
                        <a:pt x="248342" y="377386"/>
                      </a:cubicBezTo>
                      <a:cubicBezTo>
                        <a:pt x="228813" y="428812"/>
                        <a:pt x="152650" y="523854"/>
                        <a:pt x="77137" y="482843"/>
                      </a:cubicBezTo>
                      <a:cubicBezTo>
                        <a:pt x="-71935" y="401472"/>
                        <a:pt x="33522" y="139131"/>
                        <a:pt x="178038" y="8286"/>
                      </a:cubicBezTo>
                      <a:cubicBezTo>
                        <a:pt x="248342" y="-15800"/>
                        <a:pt x="443633" y="88355"/>
                        <a:pt x="392207" y="307732"/>
                      </a:cubicBezTo>
                      <a:close/>
                    </a:path>
                  </a:pathLst>
                </a:custGeom>
                <a:solidFill>
                  <a:srgbClr val="16729D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73" name="Google Shape;773;p40"/>
                <p:cNvSpPr/>
                <p:nvPr/>
              </p:nvSpPr>
              <p:spPr>
                <a:xfrm>
                  <a:off x="-1663243" y="2685973"/>
                  <a:ext cx="429640" cy="299446"/>
                </a:xfrm>
                <a:custGeom>
                  <a:rect b="b" l="l" r="r" t="t"/>
                  <a:pathLst>
                    <a:path extrusionOk="0" h="299446" w="429640">
                      <a:moveTo>
                        <a:pt x="96557" y="8427"/>
                      </a:moveTo>
                      <a:cubicBezTo>
                        <a:pt x="174673" y="81987"/>
                        <a:pt x="320490" y="152942"/>
                        <a:pt x="402513" y="167915"/>
                      </a:cubicBezTo>
                      <a:cubicBezTo>
                        <a:pt x="427900" y="172471"/>
                        <a:pt x="433108" y="242776"/>
                        <a:pt x="425948" y="257097"/>
                      </a:cubicBezTo>
                      <a:cubicBezTo>
                        <a:pt x="405117" y="300713"/>
                        <a:pt x="371266" y="299411"/>
                        <a:pt x="330255" y="292901"/>
                      </a:cubicBezTo>
                      <a:cubicBezTo>
                        <a:pt x="222194" y="275976"/>
                        <a:pt x="103717" y="213482"/>
                        <a:pt x="33413" y="136668"/>
                      </a:cubicBezTo>
                      <a:cubicBezTo>
                        <a:pt x="6723" y="107374"/>
                        <a:pt x="-5645" y="83288"/>
                        <a:pt x="15837" y="44230"/>
                      </a:cubicBezTo>
                      <a:cubicBezTo>
                        <a:pt x="25601" y="26654"/>
                        <a:pt x="80934" y="-5894"/>
                        <a:pt x="96557" y="8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</p:grpSp>
        <p:grpSp>
          <p:nvGrpSpPr>
            <p:cNvPr id="774" name="Google Shape;774;p40"/>
            <p:cNvGrpSpPr/>
            <p:nvPr/>
          </p:nvGrpSpPr>
          <p:grpSpPr>
            <a:xfrm flipH="1">
              <a:off x="3854376" y="1364944"/>
              <a:ext cx="1484606" cy="1060807"/>
              <a:chOff x="2295051" y="1368772"/>
              <a:chExt cx="1484606" cy="1060807"/>
            </a:xfrm>
          </p:grpSpPr>
          <p:sp>
            <p:nvSpPr>
              <p:cNvPr id="775" name="Google Shape;775;p40"/>
              <p:cNvSpPr/>
              <p:nvPr/>
            </p:nvSpPr>
            <p:spPr>
              <a:xfrm rot="9482559">
                <a:off x="2746962" y="1538416"/>
                <a:ext cx="989474" cy="423130"/>
              </a:xfrm>
              <a:custGeom>
                <a:rect b="b" l="l" r="r" t="t"/>
                <a:pathLst>
                  <a:path extrusionOk="0" h="423130" w="989474">
                    <a:moveTo>
                      <a:pt x="183186" y="75838"/>
                    </a:moveTo>
                    <a:lnTo>
                      <a:pt x="905112" y="4882"/>
                    </a:lnTo>
                    <a:cubicBezTo>
                      <a:pt x="995597" y="108386"/>
                      <a:pt x="1007965" y="224259"/>
                      <a:pt x="948727" y="351849"/>
                    </a:cubicBezTo>
                    <a:lnTo>
                      <a:pt x="230707" y="422154"/>
                    </a:lnTo>
                    <a:cubicBezTo>
                      <a:pt x="-31634" y="451448"/>
                      <a:pt x="-88268" y="109688"/>
                      <a:pt x="183186" y="75838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grpSp>
            <p:nvGrpSpPr>
              <p:cNvPr id="776" name="Google Shape;776;p40"/>
              <p:cNvGrpSpPr/>
              <p:nvPr/>
            </p:nvGrpSpPr>
            <p:grpSpPr>
              <a:xfrm rot="2052099">
                <a:off x="2407943" y="1774600"/>
                <a:ext cx="512423" cy="559324"/>
                <a:chOff x="-1746026" y="2685973"/>
                <a:chExt cx="512423" cy="559324"/>
              </a:xfrm>
            </p:grpSpPr>
            <p:sp>
              <p:nvSpPr>
                <p:cNvPr id="777" name="Google Shape;777;p40"/>
                <p:cNvSpPr/>
                <p:nvPr/>
              </p:nvSpPr>
              <p:spPr>
                <a:xfrm>
                  <a:off x="-1746026" y="2750560"/>
                  <a:ext cx="403601" cy="494737"/>
                </a:xfrm>
                <a:custGeom>
                  <a:rect b="b" l="l" r="r" t="t"/>
                  <a:pathLst>
                    <a:path extrusionOk="0" h="494737" w="403601">
                      <a:moveTo>
                        <a:pt x="392207" y="307732"/>
                      </a:moveTo>
                      <a:cubicBezTo>
                        <a:pt x="362913" y="432718"/>
                        <a:pt x="293259" y="493909"/>
                        <a:pt x="248342" y="377386"/>
                      </a:cubicBezTo>
                      <a:cubicBezTo>
                        <a:pt x="228813" y="428812"/>
                        <a:pt x="152650" y="523854"/>
                        <a:pt x="77137" y="482843"/>
                      </a:cubicBezTo>
                      <a:cubicBezTo>
                        <a:pt x="-71935" y="401472"/>
                        <a:pt x="33522" y="139131"/>
                        <a:pt x="178038" y="8286"/>
                      </a:cubicBezTo>
                      <a:cubicBezTo>
                        <a:pt x="248342" y="-15800"/>
                        <a:pt x="443633" y="88355"/>
                        <a:pt x="392207" y="307732"/>
                      </a:cubicBezTo>
                      <a:close/>
                    </a:path>
                  </a:pathLst>
                </a:custGeom>
                <a:solidFill>
                  <a:srgbClr val="16729D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778" name="Google Shape;778;p40"/>
                <p:cNvSpPr/>
                <p:nvPr/>
              </p:nvSpPr>
              <p:spPr>
                <a:xfrm>
                  <a:off x="-1663243" y="2685973"/>
                  <a:ext cx="429640" cy="299446"/>
                </a:xfrm>
                <a:custGeom>
                  <a:rect b="b" l="l" r="r" t="t"/>
                  <a:pathLst>
                    <a:path extrusionOk="0" h="299446" w="429640">
                      <a:moveTo>
                        <a:pt x="96557" y="8427"/>
                      </a:moveTo>
                      <a:cubicBezTo>
                        <a:pt x="174673" y="81987"/>
                        <a:pt x="320490" y="152942"/>
                        <a:pt x="402513" y="167915"/>
                      </a:cubicBezTo>
                      <a:cubicBezTo>
                        <a:pt x="427900" y="172471"/>
                        <a:pt x="433108" y="242776"/>
                        <a:pt x="425948" y="257097"/>
                      </a:cubicBezTo>
                      <a:cubicBezTo>
                        <a:pt x="405117" y="300713"/>
                        <a:pt x="371266" y="299411"/>
                        <a:pt x="330255" y="292901"/>
                      </a:cubicBezTo>
                      <a:cubicBezTo>
                        <a:pt x="222194" y="275976"/>
                        <a:pt x="103717" y="213482"/>
                        <a:pt x="33413" y="136668"/>
                      </a:cubicBezTo>
                      <a:cubicBezTo>
                        <a:pt x="6723" y="107374"/>
                        <a:pt x="-5645" y="83288"/>
                        <a:pt x="15837" y="44230"/>
                      </a:cubicBezTo>
                      <a:cubicBezTo>
                        <a:pt x="25601" y="26654"/>
                        <a:pt x="80934" y="-5894"/>
                        <a:pt x="96557" y="8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</p:grpSp>
        <p:grpSp>
          <p:nvGrpSpPr>
            <p:cNvPr id="779" name="Google Shape;779;p40"/>
            <p:cNvGrpSpPr/>
            <p:nvPr/>
          </p:nvGrpSpPr>
          <p:grpSpPr>
            <a:xfrm>
              <a:off x="2970453" y="298628"/>
              <a:ext cx="1693127" cy="1993712"/>
              <a:chOff x="-1465894" y="225880"/>
              <a:chExt cx="2102008" cy="2475186"/>
            </a:xfrm>
          </p:grpSpPr>
          <p:sp>
            <p:nvSpPr>
              <p:cNvPr id="780" name="Google Shape;780;p40"/>
              <p:cNvSpPr/>
              <p:nvPr/>
            </p:nvSpPr>
            <p:spPr>
              <a:xfrm>
                <a:off x="-1446989" y="948417"/>
                <a:ext cx="2083103" cy="1243352"/>
              </a:xfrm>
              <a:custGeom>
                <a:rect b="b" l="l" r="r" t="t"/>
                <a:pathLst>
                  <a:path extrusionOk="0" h="1243352" w="2083103">
                    <a:moveTo>
                      <a:pt x="2082534" y="624362"/>
                    </a:moveTo>
                    <a:cubicBezTo>
                      <a:pt x="2082534" y="967345"/>
                      <a:pt x="1617090" y="1245387"/>
                      <a:pt x="1042936" y="1245387"/>
                    </a:cubicBezTo>
                    <a:cubicBezTo>
                      <a:pt x="468781" y="1245387"/>
                      <a:pt x="3337" y="967345"/>
                      <a:pt x="3337" y="624362"/>
                    </a:cubicBezTo>
                    <a:cubicBezTo>
                      <a:pt x="3337" y="281379"/>
                      <a:pt x="468781" y="3337"/>
                      <a:pt x="1042936" y="3337"/>
                    </a:cubicBezTo>
                    <a:cubicBezTo>
                      <a:pt x="1617090" y="3337"/>
                      <a:pt x="2082534" y="281379"/>
                      <a:pt x="2082534" y="6243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>
                <a:off x="-1437876" y="1208154"/>
                <a:ext cx="813712" cy="755125"/>
              </a:xfrm>
              <a:custGeom>
                <a:rect b="b" l="l" r="r" t="t"/>
                <a:pathLst>
                  <a:path extrusionOk="0" h="755124" w="813712">
                    <a:moveTo>
                      <a:pt x="814445" y="378295"/>
                    </a:moveTo>
                    <a:cubicBezTo>
                      <a:pt x="814445" y="585379"/>
                      <a:pt x="632872" y="753254"/>
                      <a:pt x="408891" y="753254"/>
                    </a:cubicBezTo>
                    <a:cubicBezTo>
                      <a:pt x="184909" y="753254"/>
                      <a:pt x="3337" y="585379"/>
                      <a:pt x="3337" y="378295"/>
                    </a:cubicBezTo>
                    <a:cubicBezTo>
                      <a:pt x="3337" y="171211"/>
                      <a:pt x="184909" y="3337"/>
                      <a:pt x="408891" y="3337"/>
                    </a:cubicBezTo>
                    <a:cubicBezTo>
                      <a:pt x="632872" y="3337"/>
                      <a:pt x="814445" y="171211"/>
                      <a:pt x="814445" y="3782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2" name="Google Shape;782;p40"/>
              <p:cNvSpPr/>
              <p:nvPr/>
            </p:nvSpPr>
            <p:spPr>
              <a:xfrm>
                <a:off x="-1134524" y="853376"/>
                <a:ext cx="1458172" cy="1262881"/>
              </a:xfrm>
              <a:custGeom>
                <a:rect b="b" l="l" r="r" t="t"/>
                <a:pathLst>
                  <a:path extrusionOk="0" h="1262881" w="1458172">
                    <a:moveTo>
                      <a:pt x="1457603" y="633475"/>
                    </a:moveTo>
                    <a:cubicBezTo>
                      <a:pt x="1457603" y="981492"/>
                      <a:pt x="1132055" y="1263614"/>
                      <a:pt x="730470" y="1263614"/>
                    </a:cubicBezTo>
                    <a:cubicBezTo>
                      <a:pt x="328885" y="1263614"/>
                      <a:pt x="3337" y="981492"/>
                      <a:pt x="3337" y="633475"/>
                    </a:cubicBezTo>
                    <a:cubicBezTo>
                      <a:pt x="3337" y="285459"/>
                      <a:pt x="328885" y="3337"/>
                      <a:pt x="730470" y="3337"/>
                    </a:cubicBezTo>
                    <a:cubicBezTo>
                      <a:pt x="1132055" y="3337"/>
                      <a:pt x="1457603" y="285459"/>
                      <a:pt x="1457603" y="633475"/>
                    </a:cubicBezTo>
                    <a:close/>
                  </a:path>
                </a:pathLst>
              </a:custGeom>
              <a:solidFill>
                <a:srgbClr val="E9C6B2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3" name="Google Shape;783;p40"/>
              <p:cNvSpPr/>
              <p:nvPr/>
            </p:nvSpPr>
            <p:spPr>
              <a:xfrm>
                <a:off x="-1176430" y="1418174"/>
                <a:ext cx="865790" cy="755125"/>
              </a:xfrm>
              <a:custGeom>
                <a:rect b="b" l="l" r="r" t="t"/>
                <a:pathLst>
                  <a:path extrusionOk="0" h="755124" w="865789">
                    <a:moveTo>
                      <a:pt x="435173" y="754800"/>
                    </a:moveTo>
                    <a:cubicBezTo>
                      <a:pt x="672126" y="754800"/>
                      <a:pt x="865464" y="586198"/>
                      <a:pt x="865464" y="379841"/>
                    </a:cubicBezTo>
                    <a:cubicBezTo>
                      <a:pt x="865464" y="173483"/>
                      <a:pt x="672126" y="4882"/>
                      <a:pt x="435173" y="4882"/>
                    </a:cubicBezTo>
                    <a:cubicBezTo>
                      <a:pt x="198220" y="4882"/>
                      <a:pt x="4882" y="173483"/>
                      <a:pt x="4882" y="379841"/>
                    </a:cubicBezTo>
                    <a:cubicBezTo>
                      <a:pt x="4882" y="586198"/>
                      <a:pt x="198871" y="754800"/>
                      <a:pt x="435173" y="754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4" name="Google Shape;784;p40"/>
              <p:cNvSpPr/>
              <p:nvPr/>
            </p:nvSpPr>
            <p:spPr>
              <a:xfrm>
                <a:off x="-502676" y="1418174"/>
                <a:ext cx="865790" cy="755125"/>
              </a:xfrm>
              <a:custGeom>
                <a:rect b="b" l="l" r="r" t="t"/>
                <a:pathLst>
                  <a:path extrusionOk="0" h="755124" w="865789">
                    <a:moveTo>
                      <a:pt x="435173" y="754800"/>
                    </a:moveTo>
                    <a:cubicBezTo>
                      <a:pt x="672126" y="754800"/>
                      <a:pt x="865465" y="586198"/>
                      <a:pt x="865465" y="379841"/>
                    </a:cubicBezTo>
                    <a:cubicBezTo>
                      <a:pt x="865465" y="173483"/>
                      <a:pt x="672126" y="4882"/>
                      <a:pt x="435173" y="4882"/>
                    </a:cubicBezTo>
                    <a:cubicBezTo>
                      <a:pt x="198220" y="4882"/>
                      <a:pt x="4882" y="173483"/>
                      <a:pt x="4882" y="379841"/>
                    </a:cubicBezTo>
                    <a:cubicBezTo>
                      <a:pt x="4882" y="586198"/>
                      <a:pt x="198220" y="754800"/>
                      <a:pt x="435173" y="754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5" name="Google Shape;785;p40"/>
              <p:cNvSpPr/>
              <p:nvPr/>
            </p:nvSpPr>
            <p:spPr>
              <a:xfrm>
                <a:off x="-1285550" y="1620595"/>
                <a:ext cx="813712" cy="820222"/>
              </a:xfrm>
              <a:custGeom>
                <a:rect b="b" l="l" r="r" t="t"/>
                <a:pathLst>
                  <a:path extrusionOk="0" h="820221" w="813712">
                    <a:moveTo>
                      <a:pt x="408891" y="818351"/>
                    </a:moveTo>
                    <a:cubicBezTo>
                      <a:pt x="632174" y="818351"/>
                      <a:pt x="814445" y="635428"/>
                      <a:pt x="814445" y="410844"/>
                    </a:cubicBezTo>
                    <a:cubicBezTo>
                      <a:pt x="814445" y="186259"/>
                      <a:pt x="632174" y="3337"/>
                      <a:pt x="408891" y="3337"/>
                    </a:cubicBezTo>
                    <a:cubicBezTo>
                      <a:pt x="185608" y="3337"/>
                      <a:pt x="3337" y="186259"/>
                      <a:pt x="3337" y="410844"/>
                    </a:cubicBezTo>
                    <a:cubicBezTo>
                      <a:pt x="3337" y="635428"/>
                      <a:pt x="185608" y="818351"/>
                      <a:pt x="408891" y="8183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6" name="Google Shape;786;p40"/>
              <p:cNvSpPr/>
              <p:nvPr/>
            </p:nvSpPr>
            <p:spPr>
              <a:xfrm>
                <a:off x="-1424856" y="1627379"/>
                <a:ext cx="592383" cy="598892"/>
              </a:xfrm>
              <a:custGeom>
                <a:rect b="b" l="l" r="r" t="t"/>
                <a:pathLst>
                  <a:path extrusionOk="0" h="598892" w="592382">
                    <a:moveTo>
                      <a:pt x="298226" y="595719"/>
                    </a:moveTo>
                    <a:cubicBezTo>
                      <a:pt x="460318" y="595719"/>
                      <a:pt x="593115" y="462921"/>
                      <a:pt x="593115" y="299528"/>
                    </a:cubicBezTo>
                    <a:cubicBezTo>
                      <a:pt x="593115" y="136135"/>
                      <a:pt x="460969" y="3337"/>
                      <a:pt x="298226" y="3337"/>
                    </a:cubicBezTo>
                    <a:cubicBezTo>
                      <a:pt x="135484" y="3337"/>
                      <a:pt x="3337" y="136135"/>
                      <a:pt x="3337" y="299528"/>
                    </a:cubicBezTo>
                    <a:cubicBezTo>
                      <a:pt x="3988" y="462921"/>
                      <a:pt x="136135" y="595719"/>
                      <a:pt x="298226" y="5957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7" name="Google Shape;787;p40"/>
              <p:cNvSpPr/>
              <p:nvPr/>
            </p:nvSpPr>
            <p:spPr>
              <a:xfrm>
                <a:off x="24853" y="1627379"/>
                <a:ext cx="592383" cy="598892"/>
              </a:xfrm>
              <a:custGeom>
                <a:rect b="b" l="l" r="r" t="t"/>
                <a:pathLst>
                  <a:path extrusionOk="0" h="598892" w="592382">
                    <a:moveTo>
                      <a:pt x="298226" y="595719"/>
                    </a:moveTo>
                    <a:cubicBezTo>
                      <a:pt x="460318" y="595719"/>
                      <a:pt x="593115" y="462921"/>
                      <a:pt x="593115" y="299528"/>
                    </a:cubicBezTo>
                    <a:cubicBezTo>
                      <a:pt x="593115" y="136135"/>
                      <a:pt x="460969" y="3337"/>
                      <a:pt x="298226" y="3337"/>
                    </a:cubicBezTo>
                    <a:cubicBezTo>
                      <a:pt x="136135" y="3337"/>
                      <a:pt x="3337" y="136135"/>
                      <a:pt x="3337" y="299528"/>
                    </a:cubicBezTo>
                    <a:cubicBezTo>
                      <a:pt x="3337" y="462921"/>
                      <a:pt x="136135" y="595719"/>
                      <a:pt x="298226" y="5957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8" name="Google Shape;788;p40"/>
              <p:cNvSpPr/>
              <p:nvPr/>
            </p:nvSpPr>
            <p:spPr>
              <a:xfrm>
                <a:off x="-322114" y="1621246"/>
                <a:ext cx="813712" cy="820222"/>
              </a:xfrm>
              <a:custGeom>
                <a:rect b="b" l="l" r="r" t="t"/>
                <a:pathLst>
                  <a:path extrusionOk="0" h="820221" w="813712">
                    <a:moveTo>
                      <a:pt x="814445" y="410844"/>
                    </a:moveTo>
                    <a:cubicBezTo>
                      <a:pt x="814445" y="635904"/>
                      <a:pt x="632872" y="818351"/>
                      <a:pt x="408891" y="818351"/>
                    </a:cubicBezTo>
                    <a:cubicBezTo>
                      <a:pt x="184910" y="818351"/>
                      <a:pt x="3337" y="635904"/>
                      <a:pt x="3337" y="410844"/>
                    </a:cubicBezTo>
                    <a:cubicBezTo>
                      <a:pt x="3337" y="185784"/>
                      <a:pt x="184910" y="3337"/>
                      <a:pt x="408891" y="3337"/>
                    </a:cubicBezTo>
                    <a:cubicBezTo>
                      <a:pt x="632872" y="3337"/>
                      <a:pt x="814445" y="185784"/>
                      <a:pt x="814445" y="4108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89" name="Google Shape;789;p40"/>
              <p:cNvSpPr/>
              <p:nvPr/>
            </p:nvSpPr>
            <p:spPr>
              <a:xfrm>
                <a:off x="-990660" y="2147299"/>
                <a:ext cx="429640" cy="436150"/>
              </a:xfrm>
              <a:custGeom>
                <a:rect b="b" l="l" r="r" t="t"/>
                <a:pathLst>
                  <a:path extrusionOk="0" h="436149" w="429640">
                    <a:moveTo>
                      <a:pt x="431675" y="218157"/>
                    </a:moveTo>
                    <a:cubicBezTo>
                      <a:pt x="431675" y="336799"/>
                      <a:pt x="335788" y="432977"/>
                      <a:pt x="217506" y="432977"/>
                    </a:cubicBezTo>
                    <a:cubicBezTo>
                      <a:pt x="99224" y="432977"/>
                      <a:pt x="3337" y="336799"/>
                      <a:pt x="3337" y="218157"/>
                    </a:cubicBezTo>
                    <a:cubicBezTo>
                      <a:pt x="3337" y="99515"/>
                      <a:pt x="99224" y="3337"/>
                      <a:pt x="217506" y="3337"/>
                    </a:cubicBezTo>
                    <a:cubicBezTo>
                      <a:pt x="335788" y="3337"/>
                      <a:pt x="431675" y="99515"/>
                      <a:pt x="431675" y="2181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0" name="Google Shape;790;p40"/>
              <p:cNvSpPr/>
              <p:nvPr/>
            </p:nvSpPr>
            <p:spPr>
              <a:xfrm>
                <a:off x="-261573" y="2147299"/>
                <a:ext cx="429640" cy="436150"/>
              </a:xfrm>
              <a:custGeom>
                <a:rect b="b" l="l" r="r" t="t"/>
                <a:pathLst>
                  <a:path extrusionOk="0" h="436149" w="429640">
                    <a:moveTo>
                      <a:pt x="431675" y="218157"/>
                    </a:moveTo>
                    <a:cubicBezTo>
                      <a:pt x="431675" y="336799"/>
                      <a:pt x="335788" y="432977"/>
                      <a:pt x="217506" y="432977"/>
                    </a:cubicBezTo>
                    <a:cubicBezTo>
                      <a:pt x="99224" y="432977"/>
                      <a:pt x="3337" y="336799"/>
                      <a:pt x="3337" y="218157"/>
                    </a:cubicBezTo>
                    <a:cubicBezTo>
                      <a:pt x="3337" y="99515"/>
                      <a:pt x="99224" y="3337"/>
                      <a:pt x="217506" y="3337"/>
                    </a:cubicBezTo>
                    <a:cubicBezTo>
                      <a:pt x="335788" y="3337"/>
                      <a:pt x="431675" y="99515"/>
                      <a:pt x="431675" y="2181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1" name="Google Shape;791;p40"/>
              <p:cNvSpPr/>
              <p:nvPr/>
            </p:nvSpPr>
            <p:spPr>
              <a:xfrm>
                <a:off x="-813597" y="1815747"/>
                <a:ext cx="813712" cy="885319"/>
              </a:xfrm>
              <a:custGeom>
                <a:rect b="b" l="l" r="r" t="t"/>
                <a:pathLst>
                  <a:path extrusionOk="0" h="885318" w="813712">
                    <a:moveTo>
                      <a:pt x="814445" y="445345"/>
                    </a:moveTo>
                    <a:cubicBezTo>
                      <a:pt x="814445" y="689460"/>
                      <a:pt x="632872" y="887354"/>
                      <a:pt x="408891" y="887354"/>
                    </a:cubicBezTo>
                    <a:cubicBezTo>
                      <a:pt x="184910" y="887354"/>
                      <a:pt x="3337" y="689460"/>
                      <a:pt x="3337" y="445345"/>
                    </a:cubicBezTo>
                    <a:cubicBezTo>
                      <a:pt x="3337" y="201231"/>
                      <a:pt x="184909" y="3337"/>
                      <a:pt x="408891" y="3337"/>
                    </a:cubicBezTo>
                    <a:cubicBezTo>
                      <a:pt x="632872" y="3337"/>
                      <a:pt x="814445" y="201231"/>
                      <a:pt x="814445" y="4453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2" name="Google Shape;792;p40"/>
              <p:cNvSpPr/>
              <p:nvPr/>
            </p:nvSpPr>
            <p:spPr>
              <a:xfrm>
                <a:off x="-605285" y="1271949"/>
                <a:ext cx="397092" cy="397092"/>
              </a:xfrm>
              <a:custGeom>
                <a:rect b="b" l="l" r="r" t="t"/>
                <a:pathLst>
                  <a:path extrusionOk="0" h="397091" w="397091">
                    <a:moveTo>
                      <a:pt x="201231" y="399126"/>
                    </a:moveTo>
                    <a:cubicBezTo>
                      <a:pt x="310594" y="399126"/>
                      <a:pt x="399126" y="309943"/>
                      <a:pt x="399126" y="201231"/>
                    </a:cubicBezTo>
                    <a:cubicBezTo>
                      <a:pt x="399126" y="92520"/>
                      <a:pt x="309944" y="3337"/>
                      <a:pt x="201231" y="3337"/>
                    </a:cubicBezTo>
                    <a:cubicBezTo>
                      <a:pt x="92520" y="3337"/>
                      <a:pt x="3337" y="92520"/>
                      <a:pt x="3337" y="201231"/>
                    </a:cubicBezTo>
                    <a:cubicBezTo>
                      <a:pt x="3337" y="309943"/>
                      <a:pt x="91869" y="399126"/>
                      <a:pt x="201231" y="399126"/>
                    </a:cubicBezTo>
                    <a:close/>
                  </a:path>
                </a:pathLst>
              </a:custGeom>
              <a:solidFill>
                <a:srgbClr val="DEA89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3" name="Google Shape;793;p40"/>
              <p:cNvSpPr/>
              <p:nvPr/>
            </p:nvSpPr>
            <p:spPr>
              <a:xfrm>
                <a:off x="-302410" y="1063590"/>
                <a:ext cx="377563" cy="169252"/>
              </a:xfrm>
              <a:custGeom>
                <a:rect b="b" l="l" r="r" t="t"/>
                <a:pathLst>
                  <a:path extrusionOk="0" h="169252" w="377562">
                    <a:moveTo>
                      <a:pt x="222539" y="18358"/>
                    </a:moveTo>
                    <a:cubicBezTo>
                      <a:pt x="122940" y="-10935"/>
                      <a:pt x="18134" y="4037"/>
                      <a:pt x="4464" y="50907"/>
                    </a:cubicBezTo>
                    <a:cubicBezTo>
                      <a:pt x="-9206" y="97776"/>
                      <a:pt x="104062" y="75643"/>
                      <a:pt x="203661" y="104286"/>
                    </a:cubicBezTo>
                    <a:cubicBezTo>
                      <a:pt x="303259" y="133580"/>
                      <a:pt x="363799" y="202583"/>
                      <a:pt x="377470" y="155713"/>
                    </a:cubicBezTo>
                    <a:cubicBezTo>
                      <a:pt x="391140" y="108843"/>
                      <a:pt x="322137" y="47652"/>
                      <a:pt x="222539" y="18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4" name="Google Shape;794;p40"/>
              <p:cNvSpPr/>
              <p:nvPr/>
            </p:nvSpPr>
            <p:spPr>
              <a:xfrm>
                <a:off x="-876654" y="1063590"/>
                <a:ext cx="377563" cy="169252"/>
              </a:xfrm>
              <a:custGeom>
                <a:rect b="b" l="l" r="r" t="t"/>
                <a:pathLst>
                  <a:path extrusionOk="0" h="169252" w="377562">
                    <a:moveTo>
                      <a:pt x="160134" y="18358"/>
                    </a:moveTo>
                    <a:cubicBezTo>
                      <a:pt x="259733" y="-10935"/>
                      <a:pt x="364539" y="4037"/>
                      <a:pt x="378209" y="50907"/>
                    </a:cubicBezTo>
                    <a:cubicBezTo>
                      <a:pt x="391880" y="97776"/>
                      <a:pt x="278611" y="75643"/>
                      <a:pt x="179012" y="104286"/>
                    </a:cubicBezTo>
                    <a:cubicBezTo>
                      <a:pt x="79414" y="133580"/>
                      <a:pt x="18874" y="202583"/>
                      <a:pt x="5203" y="155713"/>
                    </a:cubicBezTo>
                    <a:cubicBezTo>
                      <a:pt x="-9118" y="108843"/>
                      <a:pt x="60536" y="47652"/>
                      <a:pt x="160134" y="18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5" name="Google Shape;795;p40"/>
              <p:cNvSpPr/>
              <p:nvPr/>
            </p:nvSpPr>
            <p:spPr>
              <a:xfrm>
                <a:off x="-597321" y="1678307"/>
                <a:ext cx="384072" cy="221330"/>
              </a:xfrm>
              <a:custGeom>
                <a:rect b="b" l="l" r="r" t="t"/>
                <a:pathLst>
                  <a:path extrusionOk="0" h="221329" w="384072">
                    <a:moveTo>
                      <a:pt x="5788" y="27270"/>
                    </a:moveTo>
                    <a:cubicBezTo>
                      <a:pt x="1231" y="20109"/>
                      <a:pt x="3184" y="10345"/>
                      <a:pt x="10345" y="5788"/>
                    </a:cubicBezTo>
                    <a:cubicBezTo>
                      <a:pt x="17505" y="1231"/>
                      <a:pt x="27270" y="3184"/>
                      <a:pt x="31827" y="10345"/>
                    </a:cubicBezTo>
                    <a:cubicBezTo>
                      <a:pt x="39638" y="22062"/>
                      <a:pt x="51356" y="33129"/>
                      <a:pt x="66979" y="42242"/>
                    </a:cubicBezTo>
                    <a:cubicBezTo>
                      <a:pt x="100179" y="61771"/>
                      <a:pt x="146397" y="72838"/>
                      <a:pt x="193918" y="74140"/>
                    </a:cubicBezTo>
                    <a:cubicBezTo>
                      <a:pt x="240788" y="75442"/>
                      <a:pt x="287007" y="66328"/>
                      <a:pt x="320206" y="45497"/>
                    </a:cubicBezTo>
                    <a:cubicBezTo>
                      <a:pt x="334528" y="36384"/>
                      <a:pt x="346245" y="25317"/>
                      <a:pt x="354708" y="11647"/>
                    </a:cubicBezTo>
                    <a:cubicBezTo>
                      <a:pt x="359265" y="4486"/>
                      <a:pt x="368378" y="1882"/>
                      <a:pt x="375539" y="6439"/>
                    </a:cubicBezTo>
                    <a:cubicBezTo>
                      <a:pt x="382700" y="10996"/>
                      <a:pt x="385303" y="20109"/>
                      <a:pt x="380747" y="27270"/>
                    </a:cubicBezTo>
                    <a:cubicBezTo>
                      <a:pt x="370331" y="45497"/>
                      <a:pt x="354708" y="138586"/>
                      <a:pt x="336481" y="150303"/>
                    </a:cubicBezTo>
                    <a:cubicBezTo>
                      <a:pt x="302630" y="182852"/>
                      <a:pt x="245345" y="223863"/>
                      <a:pt x="192616" y="222561"/>
                    </a:cubicBezTo>
                    <a:cubicBezTo>
                      <a:pt x="140539" y="221259"/>
                      <a:pt x="88461" y="169832"/>
                      <a:pt x="50705" y="147699"/>
                    </a:cubicBezTo>
                    <a:cubicBezTo>
                      <a:pt x="31827" y="135982"/>
                      <a:pt x="15553" y="43544"/>
                      <a:pt x="5788" y="27270"/>
                    </a:cubicBezTo>
                    <a:close/>
                  </a:path>
                </a:pathLst>
              </a:custGeom>
              <a:solidFill>
                <a:srgbClr val="DEA89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6" name="Google Shape;796;p40"/>
              <p:cNvSpPr/>
              <p:nvPr/>
            </p:nvSpPr>
            <p:spPr>
              <a:xfrm rot="-644927">
                <a:off x="-1265888" y="339691"/>
                <a:ext cx="1265915" cy="483002"/>
              </a:xfrm>
              <a:custGeom>
                <a:rect b="b" l="l" r="r" t="t"/>
                <a:pathLst>
                  <a:path extrusionOk="0" h="801348" w="1265914">
                    <a:moveTo>
                      <a:pt x="1235580" y="735586"/>
                    </a:moveTo>
                    <a:cubicBezTo>
                      <a:pt x="1386893" y="316900"/>
                      <a:pt x="953030" y="-252276"/>
                      <a:pt x="358863" y="121646"/>
                    </a:cubicBezTo>
                    <a:cubicBezTo>
                      <a:pt x="-188086" y="546241"/>
                      <a:pt x="-6245" y="1146037"/>
                      <a:pt x="226467" y="552249"/>
                    </a:cubicBezTo>
                    <a:cubicBezTo>
                      <a:pt x="601068" y="784329"/>
                      <a:pt x="853460" y="745351"/>
                      <a:pt x="1235580" y="735586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7" name="Google Shape;797;p40"/>
              <p:cNvSpPr/>
              <p:nvPr/>
            </p:nvSpPr>
            <p:spPr>
              <a:xfrm>
                <a:off x="-1465894" y="795293"/>
                <a:ext cx="310417" cy="310417"/>
              </a:xfrm>
              <a:custGeom>
                <a:rect b="b" l="l" r="r" t="t"/>
                <a:pathLst>
                  <a:path extrusionOk="0" h="475207" w="475207">
                    <a:moveTo>
                      <a:pt x="239639" y="475941"/>
                    </a:moveTo>
                    <a:cubicBezTo>
                      <a:pt x="369833" y="475941"/>
                      <a:pt x="475941" y="369833"/>
                      <a:pt x="475941" y="239639"/>
                    </a:cubicBezTo>
                    <a:cubicBezTo>
                      <a:pt x="475941" y="109445"/>
                      <a:pt x="369833" y="3337"/>
                      <a:pt x="239639" y="3337"/>
                    </a:cubicBezTo>
                    <a:cubicBezTo>
                      <a:pt x="109445" y="3337"/>
                      <a:pt x="3337" y="109445"/>
                      <a:pt x="3337" y="239639"/>
                    </a:cubicBezTo>
                    <a:cubicBezTo>
                      <a:pt x="3988" y="369833"/>
                      <a:pt x="110096" y="475941"/>
                      <a:pt x="239639" y="47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8" name="Google Shape;798;p40"/>
              <p:cNvSpPr/>
              <p:nvPr/>
            </p:nvSpPr>
            <p:spPr>
              <a:xfrm>
                <a:off x="-1139081" y="458888"/>
                <a:ext cx="1464682" cy="891829"/>
              </a:xfrm>
              <a:custGeom>
                <a:rect b="b" l="l" r="r" t="t"/>
                <a:pathLst>
                  <a:path extrusionOk="0" h="891828" w="1464682">
                    <a:moveTo>
                      <a:pt x="735027" y="3337"/>
                    </a:moveTo>
                    <a:cubicBezTo>
                      <a:pt x="1138628" y="3337"/>
                      <a:pt x="1466066" y="295622"/>
                      <a:pt x="1466066" y="656259"/>
                    </a:cubicBezTo>
                    <a:cubicBezTo>
                      <a:pt x="1466066" y="739584"/>
                      <a:pt x="1448490" y="819002"/>
                      <a:pt x="1416592" y="892561"/>
                    </a:cubicBezTo>
                    <a:cubicBezTo>
                      <a:pt x="1310484" y="649099"/>
                      <a:pt x="1045539" y="475941"/>
                      <a:pt x="735027" y="475941"/>
                    </a:cubicBezTo>
                    <a:cubicBezTo>
                      <a:pt x="424514" y="475941"/>
                      <a:pt x="158918" y="648448"/>
                      <a:pt x="53461" y="892561"/>
                    </a:cubicBezTo>
                    <a:cubicBezTo>
                      <a:pt x="20913" y="819002"/>
                      <a:pt x="3337" y="739584"/>
                      <a:pt x="3337" y="656259"/>
                    </a:cubicBezTo>
                    <a:cubicBezTo>
                      <a:pt x="3337" y="295622"/>
                      <a:pt x="330775" y="3337"/>
                      <a:pt x="735027" y="33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799" name="Google Shape;799;p40"/>
              <p:cNvSpPr/>
              <p:nvPr/>
            </p:nvSpPr>
            <p:spPr>
              <a:xfrm>
                <a:off x="-700978" y="1225730"/>
                <a:ext cx="78116" cy="78116"/>
              </a:xfrm>
              <a:custGeom>
                <a:rect b="b" l="l" r="r" t="t"/>
                <a:pathLst>
                  <a:path extrusionOk="0" h="78116" w="78116">
                    <a:moveTo>
                      <a:pt x="77547" y="40442"/>
                    </a:moveTo>
                    <a:cubicBezTo>
                      <a:pt x="77547" y="60935"/>
                      <a:pt x="60935" y="77547"/>
                      <a:pt x="40442" y="77547"/>
                    </a:cubicBezTo>
                    <a:cubicBezTo>
                      <a:pt x="19949" y="77547"/>
                      <a:pt x="3337" y="60935"/>
                      <a:pt x="3337" y="40442"/>
                    </a:cubicBezTo>
                    <a:cubicBezTo>
                      <a:pt x="3337" y="19949"/>
                      <a:pt x="19949" y="3337"/>
                      <a:pt x="40442" y="3337"/>
                    </a:cubicBezTo>
                    <a:cubicBezTo>
                      <a:pt x="60935" y="3337"/>
                      <a:pt x="77547" y="19949"/>
                      <a:pt x="77547" y="40442"/>
                    </a:cubicBez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00" name="Google Shape;800;p40"/>
              <p:cNvSpPr/>
              <p:nvPr/>
            </p:nvSpPr>
            <p:spPr>
              <a:xfrm>
                <a:off x="-160673" y="1216617"/>
                <a:ext cx="78116" cy="78116"/>
              </a:xfrm>
              <a:custGeom>
                <a:rect b="b" l="l" r="r" t="t"/>
                <a:pathLst>
                  <a:path extrusionOk="0" h="78116" w="78116">
                    <a:moveTo>
                      <a:pt x="77547" y="40442"/>
                    </a:moveTo>
                    <a:cubicBezTo>
                      <a:pt x="77547" y="60935"/>
                      <a:pt x="60935" y="77547"/>
                      <a:pt x="40442" y="77547"/>
                    </a:cubicBezTo>
                    <a:cubicBezTo>
                      <a:pt x="19949" y="77547"/>
                      <a:pt x="3337" y="60935"/>
                      <a:pt x="3337" y="40442"/>
                    </a:cubicBezTo>
                    <a:cubicBezTo>
                      <a:pt x="3337" y="19949"/>
                      <a:pt x="19949" y="3337"/>
                      <a:pt x="40442" y="3337"/>
                    </a:cubicBezTo>
                    <a:cubicBezTo>
                      <a:pt x="60935" y="3337"/>
                      <a:pt x="77547" y="19949"/>
                      <a:pt x="77547" y="40442"/>
                    </a:cubicBez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801" name="Google Shape;801;p40"/>
          <p:cNvSpPr/>
          <p:nvPr/>
        </p:nvSpPr>
        <p:spPr>
          <a:xfrm>
            <a:off x="1829588" y="4879254"/>
            <a:ext cx="4074824" cy="544636"/>
          </a:xfrm>
          <a:custGeom>
            <a:rect b="b" l="l" r="r" t="t"/>
            <a:pathLst>
              <a:path extrusionOk="0" h="421481" w="3153407">
                <a:moveTo>
                  <a:pt x="2911932" y="196287"/>
                </a:moveTo>
                <a:cubicBezTo>
                  <a:pt x="2876171" y="207449"/>
                  <a:pt x="2849502" y="218000"/>
                  <a:pt x="2831924" y="227939"/>
                </a:cubicBezTo>
                <a:cubicBezTo>
                  <a:pt x="2814347" y="237878"/>
                  <a:pt x="2802814" y="247205"/>
                  <a:pt x="2797327" y="255921"/>
                </a:cubicBezTo>
                <a:cubicBezTo>
                  <a:pt x="2791839" y="264637"/>
                  <a:pt x="2789349" y="272741"/>
                  <a:pt x="2789857" y="280233"/>
                </a:cubicBezTo>
                <a:cubicBezTo>
                  <a:pt x="2790009" y="281704"/>
                  <a:pt x="2790734" y="283691"/>
                  <a:pt x="2792030" y="286194"/>
                </a:cubicBezTo>
                <a:cubicBezTo>
                  <a:pt x="2793327" y="288696"/>
                  <a:pt x="2795652" y="289768"/>
                  <a:pt x="2799007" y="289408"/>
                </a:cubicBezTo>
                <a:cubicBezTo>
                  <a:pt x="2801617" y="289391"/>
                  <a:pt x="2806107" y="287947"/>
                  <a:pt x="2812476" y="285075"/>
                </a:cubicBezTo>
                <a:cubicBezTo>
                  <a:pt x="2818844" y="282204"/>
                  <a:pt x="2829733" y="274338"/>
                  <a:pt x="2845141" y="261477"/>
                </a:cubicBezTo>
                <a:cubicBezTo>
                  <a:pt x="2860549" y="248615"/>
                  <a:pt x="2883117" y="227191"/>
                  <a:pt x="2912845" y="197205"/>
                </a:cubicBezTo>
                <a:close/>
                <a:moveTo>
                  <a:pt x="3059281" y="191967"/>
                </a:moveTo>
                <a:lnTo>
                  <a:pt x="2994340" y="252849"/>
                </a:lnTo>
                <a:lnTo>
                  <a:pt x="2994637" y="254224"/>
                </a:lnTo>
                <a:lnTo>
                  <a:pt x="3014361" y="263061"/>
                </a:lnTo>
                <a:cubicBezTo>
                  <a:pt x="3019962" y="268529"/>
                  <a:pt x="3024877" y="274396"/>
                  <a:pt x="3029106" y="280664"/>
                </a:cubicBezTo>
                <a:cubicBezTo>
                  <a:pt x="3042527" y="272786"/>
                  <a:pt x="3051804" y="265452"/>
                  <a:pt x="3056938" y="258661"/>
                </a:cubicBezTo>
                <a:cubicBezTo>
                  <a:pt x="3062072" y="251870"/>
                  <a:pt x="3064834" y="242135"/>
                  <a:pt x="3065225" y="229457"/>
                </a:cubicBezTo>
                <a:cubicBezTo>
                  <a:pt x="3063929" y="219932"/>
                  <a:pt x="3061948" y="207435"/>
                  <a:pt x="3059281" y="191967"/>
                </a:cubicBezTo>
                <a:close/>
                <a:moveTo>
                  <a:pt x="2221081" y="191967"/>
                </a:moveTo>
                <a:lnTo>
                  <a:pt x="2155244" y="253689"/>
                </a:lnTo>
                <a:cubicBezTo>
                  <a:pt x="2163588" y="254470"/>
                  <a:pt x="2170561" y="257594"/>
                  <a:pt x="2176161" y="263061"/>
                </a:cubicBezTo>
                <a:cubicBezTo>
                  <a:pt x="2181762" y="268529"/>
                  <a:pt x="2186677" y="274396"/>
                  <a:pt x="2190906" y="280664"/>
                </a:cubicBezTo>
                <a:cubicBezTo>
                  <a:pt x="2204327" y="272786"/>
                  <a:pt x="2213604" y="265452"/>
                  <a:pt x="2218738" y="258661"/>
                </a:cubicBezTo>
                <a:cubicBezTo>
                  <a:pt x="2223872" y="251870"/>
                  <a:pt x="2226634" y="242135"/>
                  <a:pt x="2227025" y="229457"/>
                </a:cubicBezTo>
                <a:cubicBezTo>
                  <a:pt x="2225729" y="219932"/>
                  <a:pt x="2223748" y="207435"/>
                  <a:pt x="2221081" y="191967"/>
                </a:cubicBezTo>
                <a:close/>
                <a:moveTo>
                  <a:pt x="611199" y="175965"/>
                </a:moveTo>
                <a:cubicBezTo>
                  <a:pt x="599388" y="179099"/>
                  <a:pt x="587777" y="185752"/>
                  <a:pt x="576367" y="195924"/>
                </a:cubicBezTo>
                <a:cubicBezTo>
                  <a:pt x="564956" y="206095"/>
                  <a:pt x="555976" y="218816"/>
                  <a:pt x="549427" y="234086"/>
                </a:cubicBezTo>
                <a:cubicBezTo>
                  <a:pt x="562943" y="229258"/>
                  <a:pt x="574755" y="223218"/>
                  <a:pt x="584863" y="215966"/>
                </a:cubicBezTo>
                <a:cubicBezTo>
                  <a:pt x="594972" y="208714"/>
                  <a:pt x="602819" y="201789"/>
                  <a:pt x="608403" y="195191"/>
                </a:cubicBezTo>
                <a:cubicBezTo>
                  <a:pt x="613987" y="188594"/>
                  <a:pt x="616749" y="183862"/>
                  <a:pt x="616690" y="180996"/>
                </a:cubicBezTo>
                <a:cubicBezTo>
                  <a:pt x="616662" y="179329"/>
                  <a:pt x="616147" y="177976"/>
                  <a:pt x="615146" y="176938"/>
                </a:cubicBezTo>
                <a:cubicBezTo>
                  <a:pt x="614145" y="175899"/>
                  <a:pt x="612829" y="175575"/>
                  <a:pt x="611199" y="175965"/>
                </a:cubicBezTo>
                <a:close/>
                <a:moveTo>
                  <a:pt x="2152536" y="101041"/>
                </a:moveTo>
                <a:cubicBezTo>
                  <a:pt x="2156761" y="101117"/>
                  <a:pt x="2160300" y="102451"/>
                  <a:pt x="2163155" y="105042"/>
                </a:cubicBezTo>
                <a:cubicBezTo>
                  <a:pt x="2166009" y="107632"/>
                  <a:pt x="2167494" y="111023"/>
                  <a:pt x="2167608" y="115214"/>
                </a:cubicBezTo>
                <a:cubicBezTo>
                  <a:pt x="2167313" y="124911"/>
                  <a:pt x="2163678" y="133979"/>
                  <a:pt x="2156703" y="142418"/>
                </a:cubicBezTo>
                <a:cubicBezTo>
                  <a:pt x="2149729" y="150857"/>
                  <a:pt x="2141184" y="155353"/>
                  <a:pt x="2131070" y="155905"/>
                </a:cubicBezTo>
                <a:cubicBezTo>
                  <a:pt x="2125513" y="155772"/>
                  <a:pt x="2121098" y="153867"/>
                  <a:pt x="2117825" y="150190"/>
                </a:cubicBezTo>
                <a:cubicBezTo>
                  <a:pt x="2114552" y="146514"/>
                  <a:pt x="2112877" y="141865"/>
                  <a:pt x="2112801" y="136246"/>
                </a:cubicBezTo>
                <a:cubicBezTo>
                  <a:pt x="2113343" y="126578"/>
                  <a:pt x="2117739" y="118367"/>
                  <a:pt x="2125989" y="111614"/>
                </a:cubicBezTo>
                <a:cubicBezTo>
                  <a:pt x="2134239" y="104861"/>
                  <a:pt x="2143087" y="101336"/>
                  <a:pt x="2152536" y="101041"/>
                </a:cubicBezTo>
                <a:close/>
                <a:moveTo>
                  <a:pt x="1849549" y="24232"/>
                </a:moveTo>
                <a:cubicBezTo>
                  <a:pt x="1853569" y="24174"/>
                  <a:pt x="1857760" y="25088"/>
                  <a:pt x="1862122" y="26973"/>
                </a:cubicBezTo>
                <a:cubicBezTo>
                  <a:pt x="1866484" y="28859"/>
                  <a:pt x="1868847" y="32058"/>
                  <a:pt x="1869209" y="36572"/>
                </a:cubicBezTo>
                <a:cubicBezTo>
                  <a:pt x="1868528" y="44973"/>
                  <a:pt x="1860804" y="58970"/>
                  <a:pt x="1846039" y="78562"/>
                </a:cubicBezTo>
                <a:cubicBezTo>
                  <a:pt x="1831273" y="98155"/>
                  <a:pt x="1813549" y="119566"/>
                  <a:pt x="1792868" y="142795"/>
                </a:cubicBezTo>
                <a:cubicBezTo>
                  <a:pt x="1772187" y="166023"/>
                  <a:pt x="1752632" y="187291"/>
                  <a:pt x="1734205" y="206598"/>
                </a:cubicBezTo>
                <a:cubicBezTo>
                  <a:pt x="1715778" y="225905"/>
                  <a:pt x="1702562" y="239473"/>
                  <a:pt x="1694558" y="247303"/>
                </a:cubicBezTo>
                <a:lnTo>
                  <a:pt x="1694558" y="265130"/>
                </a:lnTo>
                <a:cubicBezTo>
                  <a:pt x="1700474" y="260339"/>
                  <a:pt x="1709260" y="253094"/>
                  <a:pt x="1720914" y="243396"/>
                </a:cubicBezTo>
                <a:cubicBezTo>
                  <a:pt x="1732569" y="233698"/>
                  <a:pt x="1745237" y="223553"/>
                  <a:pt x="1758918" y="212962"/>
                </a:cubicBezTo>
                <a:cubicBezTo>
                  <a:pt x="1772599" y="202371"/>
                  <a:pt x="1785437" y="193340"/>
                  <a:pt x="1797432" y="185871"/>
                </a:cubicBezTo>
                <a:cubicBezTo>
                  <a:pt x="1809426" y="178401"/>
                  <a:pt x="1818722" y="174499"/>
                  <a:pt x="1825317" y="174164"/>
                </a:cubicBezTo>
                <a:cubicBezTo>
                  <a:pt x="1831032" y="174421"/>
                  <a:pt x="1836062" y="176764"/>
                  <a:pt x="1840405" y="181192"/>
                </a:cubicBezTo>
                <a:cubicBezTo>
                  <a:pt x="1844748" y="185621"/>
                  <a:pt x="1847034" y="190592"/>
                  <a:pt x="1847263" y="196106"/>
                </a:cubicBezTo>
                <a:cubicBezTo>
                  <a:pt x="1846615" y="200972"/>
                  <a:pt x="1843339" y="207124"/>
                  <a:pt x="1837433" y="214562"/>
                </a:cubicBezTo>
                <a:cubicBezTo>
                  <a:pt x="1831528" y="221999"/>
                  <a:pt x="1826879" y="227580"/>
                  <a:pt x="1823489" y="231304"/>
                </a:cubicBezTo>
                <a:cubicBezTo>
                  <a:pt x="1809964" y="247693"/>
                  <a:pt x="1801925" y="258112"/>
                  <a:pt x="1799372" y="262559"/>
                </a:cubicBezTo>
                <a:cubicBezTo>
                  <a:pt x="1796819" y="267006"/>
                  <a:pt x="1795866" y="269997"/>
                  <a:pt x="1796514" y="271530"/>
                </a:cubicBezTo>
                <a:cubicBezTo>
                  <a:pt x="1796590" y="274530"/>
                  <a:pt x="1797581" y="276872"/>
                  <a:pt x="1799486" y="278558"/>
                </a:cubicBezTo>
                <a:cubicBezTo>
                  <a:pt x="1801391" y="280244"/>
                  <a:pt x="1803753" y="281101"/>
                  <a:pt x="1806572" y="281129"/>
                </a:cubicBezTo>
                <a:cubicBezTo>
                  <a:pt x="1811838" y="280878"/>
                  <a:pt x="1818425" y="278638"/>
                  <a:pt x="1826333" y="274408"/>
                </a:cubicBezTo>
                <a:lnTo>
                  <a:pt x="1841606" y="265189"/>
                </a:lnTo>
                <a:lnTo>
                  <a:pt x="1841148" y="260147"/>
                </a:lnTo>
                <a:cubicBezTo>
                  <a:pt x="1847063" y="255327"/>
                  <a:pt x="1852492" y="250107"/>
                  <a:pt x="1857436" y="244488"/>
                </a:cubicBezTo>
                <a:cubicBezTo>
                  <a:pt x="1862379" y="238868"/>
                  <a:pt x="1867008" y="232962"/>
                  <a:pt x="1871323" y="226771"/>
                </a:cubicBezTo>
                <a:cubicBezTo>
                  <a:pt x="1866608" y="226381"/>
                  <a:pt x="1863351" y="225104"/>
                  <a:pt x="1861550" y="222942"/>
                </a:cubicBezTo>
                <a:cubicBezTo>
                  <a:pt x="1859750" y="220780"/>
                  <a:pt x="1858893" y="217332"/>
                  <a:pt x="1858979" y="212598"/>
                </a:cubicBezTo>
                <a:cubicBezTo>
                  <a:pt x="1859487" y="201422"/>
                  <a:pt x="1863652" y="190856"/>
                  <a:pt x="1871475" y="180899"/>
                </a:cubicBezTo>
                <a:cubicBezTo>
                  <a:pt x="1879297" y="170942"/>
                  <a:pt x="1887728" y="162814"/>
                  <a:pt x="1896769" y="156515"/>
                </a:cubicBezTo>
                <a:cubicBezTo>
                  <a:pt x="1905809" y="150216"/>
                  <a:pt x="1912410" y="146964"/>
                  <a:pt x="1916571" y="146761"/>
                </a:cubicBezTo>
                <a:cubicBezTo>
                  <a:pt x="1918911" y="146828"/>
                  <a:pt x="1920852" y="147609"/>
                  <a:pt x="1922393" y="149104"/>
                </a:cubicBezTo>
                <a:cubicBezTo>
                  <a:pt x="1923934" y="150600"/>
                  <a:pt x="1924733" y="152410"/>
                  <a:pt x="1924790" y="154534"/>
                </a:cubicBezTo>
                <a:cubicBezTo>
                  <a:pt x="1924771" y="156810"/>
                  <a:pt x="1924467" y="159001"/>
                  <a:pt x="1923877" y="161106"/>
                </a:cubicBezTo>
                <a:cubicBezTo>
                  <a:pt x="1923287" y="163211"/>
                  <a:pt x="1922526" y="165287"/>
                  <a:pt x="1921594" y="167335"/>
                </a:cubicBezTo>
                <a:cubicBezTo>
                  <a:pt x="1943122" y="164144"/>
                  <a:pt x="1960028" y="161725"/>
                  <a:pt x="1972312" y="160077"/>
                </a:cubicBezTo>
                <a:cubicBezTo>
                  <a:pt x="1984595" y="158429"/>
                  <a:pt x="1991909" y="158867"/>
                  <a:pt x="1994253" y="161392"/>
                </a:cubicBezTo>
                <a:cubicBezTo>
                  <a:pt x="1997653" y="165687"/>
                  <a:pt x="2000225" y="169783"/>
                  <a:pt x="2001968" y="173679"/>
                </a:cubicBezTo>
                <a:cubicBezTo>
                  <a:pt x="2003711" y="177575"/>
                  <a:pt x="2004797" y="181556"/>
                  <a:pt x="2005226" y="185623"/>
                </a:cubicBezTo>
                <a:cubicBezTo>
                  <a:pt x="2005083" y="192519"/>
                  <a:pt x="2003197" y="198158"/>
                  <a:pt x="1999568" y="202540"/>
                </a:cubicBezTo>
                <a:cubicBezTo>
                  <a:pt x="1995939" y="206921"/>
                  <a:pt x="1991424" y="211188"/>
                  <a:pt x="1986023" y="215341"/>
                </a:cubicBezTo>
                <a:cubicBezTo>
                  <a:pt x="1978737" y="221371"/>
                  <a:pt x="1971136" y="229200"/>
                  <a:pt x="1963220" y="238830"/>
                </a:cubicBezTo>
                <a:cubicBezTo>
                  <a:pt x="1955305" y="248460"/>
                  <a:pt x="1951019" y="258004"/>
                  <a:pt x="1950362" y="267462"/>
                </a:cubicBezTo>
                <a:cubicBezTo>
                  <a:pt x="1950523" y="271196"/>
                  <a:pt x="1952028" y="274244"/>
                  <a:pt x="1954876" y="276606"/>
                </a:cubicBezTo>
                <a:cubicBezTo>
                  <a:pt x="1957724" y="278968"/>
                  <a:pt x="1960944" y="280187"/>
                  <a:pt x="1964535" y="280264"/>
                </a:cubicBezTo>
                <a:cubicBezTo>
                  <a:pt x="1971229" y="279967"/>
                  <a:pt x="1978516" y="277258"/>
                  <a:pt x="1986396" y="272136"/>
                </a:cubicBezTo>
                <a:cubicBezTo>
                  <a:pt x="1994275" y="267013"/>
                  <a:pt x="2001901" y="261256"/>
                  <a:pt x="2009273" y="254864"/>
                </a:cubicBezTo>
                <a:cubicBezTo>
                  <a:pt x="2016644" y="248471"/>
                  <a:pt x="2022915" y="243222"/>
                  <a:pt x="2028085" y="239116"/>
                </a:cubicBezTo>
                <a:lnTo>
                  <a:pt x="2029819" y="248260"/>
                </a:lnTo>
                <a:lnTo>
                  <a:pt x="2037644" y="221877"/>
                </a:lnTo>
                <a:cubicBezTo>
                  <a:pt x="2047659" y="205226"/>
                  <a:pt x="2059198" y="191674"/>
                  <a:pt x="2072260" y="181221"/>
                </a:cubicBezTo>
                <a:cubicBezTo>
                  <a:pt x="2085321" y="170767"/>
                  <a:pt x="2096690" y="165377"/>
                  <a:pt x="2106366" y="165049"/>
                </a:cubicBezTo>
                <a:cubicBezTo>
                  <a:pt x="2110603" y="164954"/>
                  <a:pt x="2114926" y="165830"/>
                  <a:pt x="2119335" y="167678"/>
                </a:cubicBezTo>
                <a:cubicBezTo>
                  <a:pt x="2123743" y="169526"/>
                  <a:pt x="2126123" y="172917"/>
                  <a:pt x="2126475" y="177851"/>
                </a:cubicBezTo>
                <a:cubicBezTo>
                  <a:pt x="2126035" y="185750"/>
                  <a:pt x="2121888" y="194793"/>
                  <a:pt x="2114034" y="204978"/>
                </a:cubicBezTo>
                <a:cubicBezTo>
                  <a:pt x="2106180" y="215163"/>
                  <a:pt x="2097260" y="224815"/>
                  <a:pt x="2087273" y="233934"/>
                </a:cubicBezTo>
                <a:cubicBezTo>
                  <a:pt x="2077287" y="243053"/>
                  <a:pt x="2068874" y="249961"/>
                  <a:pt x="2062036" y="254660"/>
                </a:cubicBezTo>
                <a:cubicBezTo>
                  <a:pt x="2060131" y="264062"/>
                  <a:pt x="2061084" y="271205"/>
                  <a:pt x="2064892" y="276092"/>
                </a:cubicBezTo>
                <a:cubicBezTo>
                  <a:pt x="2068701" y="280978"/>
                  <a:pt x="2075822" y="283435"/>
                  <a:pt x="2086258" y="283464"/>
                </a:cubicBezTo>
                <a:cubicBezTo>
                  <a:pt x="2092366" y="283097"/>
                  <a:pt x="2098366" y="281766"/>
                  <a:pt x="2104260" y="279471"/>
                </a:cubicBezTo>
                <a:lnTo>
                  <a:pt x="2110966" y="275693"/>
                </a:lnTo>
                <a:lnTo>
                  <a:pt x="2110439" y="274263"/>
                </a:lnTo>
                <a:cubicBezTo>
                  <a:pt x="2110667" y="271224"/>
                  <a:pt x="2112039" y="268272"/>
                  <a:pt x="2114553" y="265405"/>
                </a:cubicBezTo>
                <a:cubicBezTo>
                  <a:pt x="2117068" y="262538"/>
                  <a:pt x="2119354" y="260156"/>
                  <a:pt x="2121411" y="258261"/>
                </a:cubicBezTo>
                <a:lnTo>
                  <a:pt x="2220624" y="167278"/>
                </a:lnTo>
                <a:cubicBezTo>
                  <a:pt x="2221081" y="159439"/>
                  <a:pt x="2223480" y="152600"/>
                  <a:pt x="2227820" y="146761"/>
                </a:cubicBezTo>
                <a:cubicBezTo>
                  <a:pt x="2232161" y="140922"/>
                  <a:pt x="2238440" y="137855"/>
                  <a:pt x="2246660" y="137560"/>
                </a:cubicBezTo>
                <a:cubicBezTo>
                  <a:pt x="2253310" y="137465"/>
                  <a:pt x="2257819" y="138684"/>
                  <a:pt x="2260188" y="141218"/>
                </a:cubicBezTo>
                <a:cubicBezTo>
                  <a:pt x="2262557" y="143751"/>
                  <a:pt x="2263984" y="148171"/>
                  <a:pt x="2264469" y="154476"/>
                </a:cubicBezTo>
                <a:cubicBezTo>
                  <a:pt x="2265629" y="163030"/>
                  <a:pt x="2267304" y="171526"/>
                  <a:pt x="2269492" y="179965"/>
                </a:cubicBezTo>
                <a:cubicBezTo>
                  <a:pt x="2271680" y="188405"/>
                  <a:pt x="2272898" y="197587"/>
                  <a:pt x="2273145" y="207512"/>
                </a:cubicBezTo>
                <a:cubicBezTo>
                  <a:pt x="2272498" y="226266"/>
                  <a:pt x="2266257" y="242592"/>
                  <a:pt x="2254421" y="256489"/>
                </a:cubicBezTo>
                <a:cubicBezTo>
                  <a:pt x="2242585" y="270386"/>
                  <a:pt x="2229033" y="281797"/>
                  <a:pt x="2213766" y="290722"/>
                </a:cubicBezTo>
                <a:cubicBezTo>
                  <a:pt x="2228053" y="292913"/>
                  <a:pt x="2240482" y="291389"/>
                  <a:pt x="2251055" y="286150"/>
                </a:cubicBezTo>
                <a:cubicBezTo>
                  <a:pt x="2261627" y="280911"/>
                  <a:pt x="2272343" y="273901"/>
                  <a:pt x="2283203" y="265119"/>
                </a:cubicBezTo>
                <a:lnTo>
                  <a:pt x="2288497" y="261060"/>
                </a:lnTo>
                <a:lnTo>
                  <a:pt x="2288366" y="260604"/>
                </a:lnTo>
                <a:cubicBezTo>
                  <a:pt x="2302198" y="250155"/>
                  <a:pt x="2315088" y="238935"/>
                  <a:pt x="2327034" y="226943"/>
                </a:cubicBezTo>
                <a:cubicBezTo>
                  <a:pt x="2338980" y="214951"/>
                  <a:pt x="2349248" y="201787"/>
                  <a:pt x="2357839" y="187452"/>
                </a:cubicBezTo>
                <a:cubicBezTo>
                  <a:pt x="2348974" y="187407"/>
                  <a:pt x="2342886" y="187294"/>
                  <a:pt x="2339573" y="187113"/>
                </a:cubicBezTo>
                <a:cubicBezTo>
                  <a:pt x="2336261" y="186933"/>
                  <a:pt x="2333152" y="186955"/>
                  <a:pt x="2330246" y="187181"/>
                </a:cubicBezTo>
                <a:cubicBezTo>
                  <a:pt x="2327340" y="187407"/>
                  <a:pt x="2322064" y="188107"/>
                  <a:pt x="2314418" y="189281"/>
                </a:cubicBezTo>
                <a:lnTo>
                  <a:pt x="2319446" y="181051"/>
                </a:lnTo>
                <a:cubicBezTo>
                  <a:pt x="2327264" y="167809"/>
                  <a:pt x="2333973" y="157717"/>
                  <a:pt x="2339573" y="150774"/>
                </a:cubicBezTo>
                <a:cubicBezTo>
                  <a:pt x="2345174" y="143832"/>
                  <a:pt x="2352120" y="139023"/>
                  <a:pt x="2360412" y="136347"/>
                </a:cubicBezTo>
                <a:cubicBezTo>
                  <a:pt x="2368704" y="133672"/>
                  <a:pt x="2380796" y="132114"/>
                  <a:pt x="2396689" y="131674"/>
                </a:cubicBezTo>
                <a:cubicBezTo>
                  <a:pt x="2403126" y="121796"/>
                  <a:pt x="2409906" y="112747"/>
                  <a:pt x="2417028" y="104527"/>
                </a:cubicBezTo>
                <a:cubicBezTo>
                  <a:pt x="2424151" y="96307"/>
                  <a:pt x="2434130" y="91945"/>
                  <a:pt x="2446966" y="91440"/>
                </a:cubicBezTo>
                <a:cubicBezTo>
                  <a:pt x="2450175" y="91345"/>
                  <a:pt x="2453355" y="91878"/>
                  <a:pt x="2456507" y="93040"/>
                </a:cubicBezTo>
                <a:cubicBezTo>
                  <a:pt x="2459659" y="94202"/>
                  <a:pt x="2461354" y="96564"/>
                  <a:pt x="2461592" y="100127"/>
                </a:cubicBezTo>
                <a:cubicBezTo>
                  <a:pt x="2461135" y="104565"/>
                  <a:pt x="2458735" y="109747"/>
                  <a:pt x="2454393" y="115672"/>
                </a:cubicBezTo>
                <a:cubicBezTo>
                  <a:pt x="2450051" y="121596"/>
                  <a:pt x="2446509" y="126321"/>
                  <a:pt x="2443766" y="129845"/>
                </a:cubicBezTo>
                <a:lnTo>
                  <a:pt x="2472103" y="132131"/>
                </a:lnTo>
                <a:cubicBezTo>
                  <a:pt x="2465338" y="146569"/>
                  <a:pt x="2459361" y="158180"/>
                  <a:pt x="2454171" y="166963"/>
                </a:cubicBezTo>
                <a:cubicBezTo>
                  <a:pt x="2448980" y="175745"/>
                  <a:pt x="2442190" y="181937"/>
                  <a:pt x="2433800" y="185539"/>
                </a:cubicBezTo>
                <a:cubicBezTo>
                  <a:pt x="2425409" y="189140"/>
                  <a:pt x="2413031" y="190387"/>
                  <a:pt x="2396665" y="189281"/>
                </a:cubicBezTo>
                <a:cubicBezTo>
                  <a:pt x="2388131" y="199911"/>
                  <a:pt x="2379253" y="213169"/>
                  <a:pt x="2370033" y="229057"/>
                </a:cubicBezTo>
                <a:cubicBezTo>
                  <a:pt x="2360813" y="244945"/>
                  <a:pt x="2355822" y="260033"/>
                  <a:pt x="2355060" y="274320"/>
                </a:cubicBezTo>
                <a:cubicBezTo>
                  <a:pt x="2354974" y="279387"/>
                  <a:pt x="2355946" y="283312"/>
                  <a:pt x="2357974" y="286093"/>
                </a:cubicBezTo>
                <a:cubicBezTo>
                  <a:pt x="2360003" y="288874"/>
                  <a:pt x="2363604" y="290284"/>
                  <a:pt x="2368776" y="290322"/>
                </a:cubicBezTo>
                <a:cubicBezTo>
                  <a:pt x="2375481" y="290455"/>
                  <a:pt x="2384473" y="286760"/>
                  <a:pt x="2395751" y="279235"/>
                </a:cubicBezTo>
                <a:cubicBezTo>
                  <a:pt x="2407028" y="271710"/>
                  <a:pt x="2424249" y="259556"/>
                  <a:pt x="2447414" y="242773"/>
                </a:cubicBezTo>
                <a:lnTo>
                  <a:pt x="2448102" y="248829"/>
                </a:lnTo>
                <a:lnTo>
                  <a:pt x="2455720" y="222905"/>
                </a:lnTo>
                <a:cubicBezTo>
                  <a:pt x="2464400" y="206829"/>
                  <a:pt x="2474579" y="193444"/>
                  <a:pt x="2486257" y="182752"/>
                </a:cubicBezTo>
                <a:cubicBezTo>
                  <a:pt x="2497935" y="172059"/>
                  <a:pt x="2508558" y="167071"/>
                  <a:pt x="2518128" y="167787"/>
                </a:cubicBezTo>
                <a:cubicBezTo>
                  <a:pt x="2521986" y="168025"/>
                  <a:pt x="2526272" y="168692"/>
                  <a:pt x="2530986" y="169787"/>
                </a:cubicBezTo>
                <a:cubicBezTo>
                  <a:pt x="2535701" y="170882"/>
                  <a:pt x="2538273" y="173719"/>
                  <a:pt x="2538702" y="178299"/>
                </a:cubicBezTo>
                <a:cubicBezTo>
                  <a:pt x="2538283" y="183118"/>
                  <a:pt x="2535920" y="188336"/>
                  <a:pt x="2531615" y="193954"/>
                </a:cubicBezTo>
                <a:cubicBezTo>
                  <a:pt x="2527310" y="199572"/>
                  <a:pt x="2523576" y="204104"/>
                  <a:pt x="2520414" y="207551"/>
                </a:cubicBezTo>
                <a:cubicBezTo>
                  <a:pt x="2516194" y="212283"/>
                  <a:pt x="2511832" y="216873"/>
                  <a:pt x="2507327" y="221320"/>
                </a:cubicBezTo>
                <a:cubicBezTo>
                  <a:pt x="2502821" y="225766"/>
                  <a:pt x="2498802" y="230470"/>
                  <a:pt x="2495268" y="235431"/>
                </a:cubicBezTo>
                <a:cubicBezTo>
                  <a:pt x="2492515" y="238821"/>
                  <a:pt x="2489676" y="242439"/>
                  <a:pt x="2486753" y="246286"/>
                </a:cubicBezTo>
                <a:cubicBezTo>
                  <a:pt x="2483828" y="250133"/>
                  <a:pt x="2482247" y="254437"/>
                  <a:pt x="2482009" y="259198"/>
                </a:cubicBezTo>
                <a:cubicBezTo>
                  <a:pt x="2482028" y="259769"/>
                  <a:pt x="2482333" y="260569"/>
                  <a:pt x="2482923" y="261598"/>
                </a:cubicBezTo>
                <a:cubicBezTo>
                  <a:pt x="2483514" y="262626"/>
                  <a:pt x="2484276" y="263197"/>
                  <a:pt x="2485209" y="263311"/>
                </a:cubicBezTo>
                <a:cubicBezTo>
                  <a:pt x="2486505" y="263092"/>
                  <a:pt x="2488143" y="262045"/>
                  <a:pt x="2490124" y="260169"/>
                </a:cubicBezTo>
                <a:cubicBezTo>
                  <a:pt x="2492105" y="258293"/>
                  <a:pt x="2493515" y="256903"/>
                  <a:pt x="2494354" y="255999"/>
                </a:cubicBezTo>
                <a:cubicBezTo>
                  <a:pt x="2500242" y="249808"/>
                  <a:pt x="2508953" y="241079"/>
                  <a:pt x="2520485" y="229811"/>
                </a:cubicBezTo>
                <a:cubicBezTo>
                  <a:pt x="2532018" y="218543"/>
                  <a:pt x="2544643" y="206914"/>
                  <a:pt x="2558362" y="194925"/>
                </a:cubicBezTo>
                <a:cubicBezTo>
                  <a:pt x="2572080" y="182935"/>
                  <a:pt x="2585162" y="172764"/>
                  <a:pt x="2597609" y="164409"/>
                </a:cubicBezTo>
                <a:cubicBezTo>
                  <a:pt x="2610056" y="156055"/>
                  <a:pt x="2620138" y="151696"/>
                  <a:pt x="2627856" y="151333"/>
                </a:cubicBezTo>
                <a:cubicBezTo>
                  <a:pt x="2634037" y="151467"/>
                  <a:pt x="2638705" y="153485"/>
                  <a:pt x="2641858" y="157389"/>
                </a:cubicBezTo>
                <a:cubicBezTo>
                  <a:pt x="2645010" y="161293"/>
                  <a:pt x="2646591" y="166283"/>
                  <a:pt x="2646601" y="172358"/>
                </a:cubicBezTo>
                <a:cubicBezTo>
                  <a:pt x="2646262" y="179284"/>
                  <a:pt x="2643333" y="187421"/>
                  <a:pt x="2637813" y="196768"/>
                </a:cubicBezTo>
                <a:cubicBezTo>
                  <a:pt x="2632292" y="206115"/>
                  <a:pt x="2626213" y="215335"/>
                  <a:pt x="2619575" y="224428"/>
                </a:cubicBezTo>
                <a:cubicBezTo>
                  <a:pt x="2612938" y="233521"/>
                  <a:pt x="2607773" y="241150"/>
                  <a:pt x="2604081" y="247315"/>
                </a:cubicBezTo>
                <a:lnTo>
                  <a:pt x="2604996" y="248229"/>
                </a:lnTo>
                <a:lnTo>
                  <a:pt x="2706494" y="168244"/>
                </a:lnTo>
                <a:cubicBezTo>
                  <a:pt x="2709047" y="166111"/>
                  <a:pt x="2712514" y="163521"/>
                  <a:pt x="2716895" y="160474"/>
                </a:cubicBezTo>
                <a:cubicBezTo>
                  <a:pt x="2721277" y="157427"/>
                  <a:pt x="2724973" y="155752"/>
                  <a:pt x="2727983" y="155447"/>
                </a:cubicBezTo>
                <a:cubicBezTo>
                  <a:pt x="2729897" y="155866"/>
                  <a:pt x="2731783" y="157770"/>
                  <a:pt x="2733640" y="161160"/>
                </a:cubicBezTo>
                <a:cubicBezTo>
                  <a:pt x="2735498" y="164550"/>
                  <a:pt x="2736812" y="166911"/>
                  <a:pt x="2737584" y="168244"/>
                </a:cubicBezTo>
                <a:cubicBezTo>
                  <a:pt x="2739327" y="170806"/>
                  <a:pt x="2741098" y="173681"/>
                  <a:pt x="2742899" y="176871"/>
                </a:cubicBezTo>
                <a:cubicBezTo>
                  <a:pt x="2744699" y="180061"/>
                  <a:pt x="2745670" y="183279"/>
                  <a:pt x="2745813" y="186527"/>
                </a:cubicBezTo>
                <a:cubicBezTo>
                  <a:pt x="2745537" y="190554"/>
                  <a:pt x="2743803" y="194725"/>
                  <a:pt x="2740613" y="199038"/>
                </a:cubicBezTo>
                <a:cubicBezTo>
                  <a:pt x="2737422" y="203352"/>
                  <a:pt x="2734431" y="206951"/>
                  <a:pt x="2731640" y="209836"/>
                </a:cubicBezTo>
                <a:cubicBezTo>
                  <a:pt x="2714447" y="228756"/>
                  <a:pt x="2703570" y="241878"/>
                  <a:pt x="2699008" y="249200"/>
                </a:cubicBezTo>
                <a:cubicBezTo>
                  <a:pt x="2694445" y="256522"/>
                  <a:pt x="2692368" y="262445"/>
                  <a:pt x="2692778" y="266968"/>
                </a:cubicBezTo>
                <a:cubicBezTo>
                  <a:pt x="2692692" y="269929"/>
                  <a:pt x="2693778" y="272691"/>
                  <a:pt x="2696036" y="275252"/>
                </a:cubicBezTo>
                <a:cubicBezTo>
                  <a:pt x="2698293" y="277813"/>
                  <a:pt x="2700865" y="278861"/>
                  <a:pt x="2703751" y="278394"/>
                </a:cubicBezTo>
                <a:cubicBezTo>
                  <a:pt x="2706607" y="277884"/>
                  <a:pt x="2709988" y="276874"/>
                  <a:pt x="2713894" y="275364"/>
                </a:cubicBezTo>
                <a:cubicBezTo>
                  <a:pt x="2717800" y="273855"/>
                  <a:pt x="2724297" y="270339"/>
                  <a:pt x="2733384" y="264818"/>
                </a:cubicBezTo>
                <a:cubicBezTo>
                  <a:pt x="2737928" y="262057"/>
                  <a:pt x="2743636" y="258419"/>
                  <a:pt x="2750508" y="253902"/>
                </a:cubicBezTo>
                <a:lnTo>
                  <a:pt x="2761424" y="246573"/>
                </a:lnTo>
                <a:lnTo>
                  <a:pt x="2774882" y="226171"/>
                </a:lnTo>
                <a:cubicBezTo>
                  <a:pt x="2787083" y="212474"/>
                  <a:pt x="2802454" y="200063"/>
                  <a:pt x="2820996" y="188938"/>
                </a:cubicBezTo>
                <a:cubicBezTo>
                  <a:pt x="2839537" y="177813"/>
                  <a:pt x="2858334" y="168888"/>
                  <a:pt x="2877385" y="162163"/>
                </a:cubicBezTo>
                <a:cubicBezTo>
                  <a:pt x="2896437" y="155438"/>
                  <a:pt x="2912829" y="151828"/>
                  <a:pt x="2926560" y="151333"/>
                </a:cubicBezTo>
                <a:cubicBezTo>
                  <a:pt x="2936999" y="151705"/>
                  <a:pt x="2944581" y="154619"/>
                  <a:pt x="2949305" y="160077"/>
                </a:cubicBezTo>
                <a:cubicBezTo>
                  <a:pt x="2954030" y="165535"/>
                  <a:pt x="2956354" y="169936"/>
                  <a:pt x="2956278" y="173279"/>
                </a:cubicBezTo>
                <a:cubicBezTo>
                  <a:pt x="2955868" y="176070"/>
                  <a:pt x="2953716" y="178489"/>
                  <a:pt x="2949820" y="180537"/>
                </a:cubicBezTo>
                <a:cubicBezTo>
                  <a:pt x="2945924" y="182585"/>
                  <a:pt x="2942743" y="183975"/>
                  <a:pt x="2940276" y="184709"/>
                </a:cubicBezTo>
                <a:cubicBezTo>
                  <a:pt x="2944629" y="186461"/>
                  <a:pt x="2947924" y="188786"/>
                  <a:pt x="2950163" y="191681"/>
                </a:cubicBezTo>
                <a:cubicBezTo>
                  <a:pt x="2952401" y="194577"/>
                  <a:pt x="2953525" y="198501"/>
                  <a:pt x="2953535" y="203454"/>
                </a:cubicBezTo>
                <a:cubicBezTo>
                  <a:pt x="2953043" y="208503"/>
                  <a:pt x="2949606" y="214966"/>
                  <a:pt x="2943222" y="222843"/>
                </a:cubicBezTo>
                <a:cubicBezTo>
                  <a:pt x="2936838" y="230720"/>
                  <a:pt x="2930455" y="238977"/>
                  <a:pt x="2924071" y="247616"/>
                </a:cubicBezTo>
                <a:cubicBezTo>
                  <a:pt x="2917687" y="256255"/>
                  <a:pt x="2914249" y="264242"/>
                  <a:pt x="2913758" y="271577"/>
                </a:cubicBezTo>
                <a:cubicBezTo>
                  <a:pt x="2913892" y="275434"/>
                  <a:pt x="2915339" y="278235"/>
                  <a:pt x="2918101" y="279978"/>
                </a:cubicBezTo>
                <a:cubicBezTo>
                  <a:pt x="2920864" y="281721"/>
                  <a:pt x="2924140" y="282578"/>
                  <a:pt x="2927931" y="282550"/>
                </a:cubicBezTo>
                <a:lnTo>
                  <a:pt x="2948784" y="273950"/>
                </a:lnTo>
                <a:lnTo>
                  <a:pt x="2952753" y="265405"/>
                </a:lnTo>
                <a:cubicBezTo>
                  <a:pt x="2955268" y="262538"/>
                  <a:pt x="2957554" y="260156"/>
                  <a:pt x="2959611" y="258261"/>
                </a:cubicBezTo>
                <a:lnTo>
                  <a:pt x="3058824" y="167278"/>
                </a:lnTo>
                <a:cubicBezTo>
                  <a:pt x="3059281" y="159439"/>
                  <a:pt x="3061680" y="152600"/>
                  <a:pt x="3066020" y="146761"/>
                </a:cubicBezTo>
                <a:cubicBezTo>
                  <a:pt x="3070361" y="140922"/>
                  <a:pt x="3076640" y="137855"/>
                  <a:pt x="3084860" y="137560"/>
                </a:cubicBezTo>
                <a:cubicBezTo>
                  <a:pt x="3091510" y="137465"/>
                  <a:pt x="3096019" y="138684"/>
                  <a:pt x="3098388" y="141218"/>
                </a:cubicBezTo>
                <a:cubicBezTo>
                  <a:pt x="3100757" y="143751"/>
                  <a:pt x="3102184" y="148171"/>
                  <a:pt x="3102669" y="154476"/>
                </a:cubicBezTo>
                <a:cubicBezTo>
                  <a:pt x="3103829" y="163030"/>
                  <a:pt x="3105504" y="171526"/>
                  <a:pt x="3107692" y="179965"/>
                </a:cubicBezTo>
                <a:cubicBezTo>
                  <a:pt x="3109880" y="188405"/>
                  <a:pt x="3111097" y="197587"/>
                  <a:pt x="3111345" y="207512"/>
                </a:cubicBezTo>
                <a:cubicBezTo>
                  <a:pt x="3110698" y="226266"/>
                  <a:pt x="3104457" y="242592"/>
                  <a:pt x="3092621" y="256489"/>
                </a:cubicBezTo>
                <a:cubicBezTo>
                  <a:pt x="3080785" y="270386"/>
                  <a:pt x="3067233" y="281797"/>
                  <a:pt x="3051966" y="290722"/>
                </a:cubicBezTo>
                <a:cubicBezTo>
                  <a:pt x="3066253" y="292913"/>
                  <a:pt x="3078682" y="291389"/>
                  <a:pt x="3089255" y="286150"/>
                </a:cubicBezTo>
                <a:cubicBezTo>
                  <a:pt x="3099827" y="280911"/>
                  <a:pt x="3110543" y="273901"/>
                  <a:pt x="3121403" y="265119"/>
                </a:cubicBezTo>
                <a:lnTo>
                  <a:pt x="3148835" y="244088"/>
                </a:lnTo>
                <a:lnTo>
                  <a:pt x="3153407" y="261461"/>
                </a:lnTo>
                <a:cubicBezTo>
                  <a:pt x="3143894" y="271110"/>
                  <a:pt x="3132598" y="281225"/>
                  <a:pt x="3119519" y="291806"/>
                </a:cubicBezTo>
                <a:cubicBezTo>
                  <a:pt x="3106439" y="302386"/>
                  <a:pt x="3092878" y="311316"/>
                  <a:pt x="3078836" y="318594"/>
                </a:cubicBezTo>
                <a:cubicBezTo>
                  <a:pt x="3064793" y="325873"/>
                  <a:pt x="3051569" y="329384"/>
                  <a:pt x="3039164" y="329127"/>
                </a:cubicBezTo>
                <a:cubicBezTo>
                  <a:pt x="3023248" y="328441"/>
                  <a:pt x="3008332" y="323755"/>
                  <a:pt x="2994416" y="315068"/>
                </a:cubicBezTo>
                <a:lnTo>
                  <a:pt x="2972508" y="285231"/>
                </a:lnTo>
                <a:lnTo>
                  <a:pt x="2965965" y="291322"/>
                </a:lnTo>
                <a:cubicBezTo>
                  <a:pt x="2952650" y="302345"/>
                  <a:pt x="2939185" y="312123"/>
                  <a:pt x="2925569" y="320657"/>
                </a:cubicBezTo>
                <a:cubicBezTo>
                  <a:pt x="2911953" y="329191"/>
                  <a:pt x="2901167" y="333691"/>
                  <a:pt x="2893212" y="334156"/>
                </a:cubicBezTo>
                <a:cubicBezTo>
                  <a:pt x="2885707" y="333975"/>
                  <a:pt x="2880171" y="331597"/>
                  <a:pt x="2876603" y="327020"/>
                </a:cubicBezTo>
                <a:cubicBezTo>
                  <a:pt x="2873037" y="322444"/>
                  <a:pt x="2871267" y="316754"/>
                  <a:pt x="2871296" y="309951"/>
                </a:cubicBezTo>
                <a:cubicBezTo>
                  <a:pt x="2871629" y="302189"/>
                  <a:pt x="2873702" y="293391"/>
                  <a:pt x="2877517" y="283557"/>
                </a:cubicBezTo>
                <a:cubicBezTo>
                  <a:pt x="2881331" y="273722"/>
                  <a:pt x="2884889" y="265581"/>
                  <a:pt x="2888189" y="259132"/>
                </a:cubicBezTo>
                <a:lnTo>
                  <a:pt x="2887276" y="258215"/>
                </a:lnTo>
                <a:lnTo>
                  <a:pt x="2845217" y="292146"/>
                </a:lnTo>
                <a:cubicBezTo>
                  <a:pt x="2842076" y="294679"/>
                  <a:pt x="2837377" y="298336"/>
                  <a:pt x="2831118" y="303117"/>
                </a:cubicBezTo>
                <a:cubicBezTo>
                  <a:pt x="2824860" y="307898"/>
                  <a:pt x="2818500" y="312299"/>
                  <a:pt x="2812038" y="316319"/>
                </a:cubicBezTo>
                <a:cubicBezTo>
                  <a:pt x="2805576" y="320340"/>
                  <a:pt x="2800470" y="322475"/>
                  <a:pt x="2796720" y="322726"/>
                </a:cubicBezTo>
                <a:cubicBezTo>
                  <a:pt x="2792212" y="322504"/>
                  <a:pt x="2786912" y="319601"/>
                  <a:pt x="2780818" y="314019"/>
                </a:cubicBezTo>
                <a:cubicBezTo>
                  <a:pt x="2774724" y="308437"/>
                  <a:pt x="2769291" y="301508"/>
                  <a:pt x="2764518" y="293234"/>
                </a:cubicBezTo>
                <a:lnTo>
                  <a:pt x="2758385" y="274128"/>
                </a:lnTo>
                <a:lnTo>
                  <a:pt x="2744221" y="285081"/>
                </a:lnTo>
                <a:cubicBezTo>
                  <a:pt x="2729814" y="296137"/>
                  <a:pt x="2715178" y="306255"/>
                  <a:pt x="2700313" y="315432"/>
                </a:cubicBezTo>
                <a:cubicBezTo>
                  <a:pt x="2685449" y="324610"/>
                  <a:pt x="2673488" y="329480"/>
                  <a:pt x="2664432" y="330041"/>
                </a:cubicBezTo>
                <a:cubicBezTo>
                  <a:pt x="2657460" y="329765"/>
                  <a:pt x="2651859" y="327004"/>
                  <a:pt x="2647630" y="321757"/>
                </a:cubicBezTo>
                <a:cubicBezTo>
                  <a:pt x="2643401" y="316511"/>
                  <a:pt x="2641229" y="310436"/>
                  <a:pt x="2641115" y="303532"/>
                </a:cubicBezTo>
                <a:cubicBezTo>
                  <a:pt x="2641810" y="291616"/>
                  <a:pt x="2646020" y="278770"/>
                  <a:pt x="2653745" y="264994"/>
                </a:cubicBezTo>
                <a:cubicBezTo>
                  <a:pt x="2661469" y="251219"/>
                  <a:pt x="2668537" y="239453"/>
                  <a:pt x="2674947" y="229698"/>
                </a:cubicBezTo>
                <a:lnTo>
                  <a:pt x="2674033" y="228781"/>
                </a:lnTo>
                <a:lnTo>
                  <a:pt x="2601338" y="295304"/>
                </a:lnTo>
                <a:cubicBezTo>
                  <a:pt x="2595937" y="300903"/>
                  <a:pt x="2589479" y="306958"/>
                  <a:pt x="2581964" y="313471"/>
                </a:cubicBezTo>
                <a:cubicBezTo>
                  <a:pt x="2574449" y="319984"/>
                  <a:pt x="2566734" y="323526"/>
                  <a:pt x="2558818" y="324098"/>
                </a:cubicBezTo>
                <a:cubicBezTo>
                  <a:pt x="2553208" y="323983"/>
                  <a:pt x="2548541" y="322155"/>
                  <a:pt x="2544817" y="318613"/>
                </a:cubicBezTo>
                <a:cubicBezTo>
                  <a:pt x="2541093" y="315071"/>
                  <a:pt x="2539054" y="310501"/>
                  <a:pt x="2538702" y="304902"/>
                </a:cubicBezTo>
                <a:cubicBezTo>
                  <a:pt x="2538321" y="298613"/>
                  <a:pt x="2541254" y="289366"/>
                  <a:pt x="2547503" y="277161"/>
                </a:cubicBezTo>
                <a:cubicBezTo>
                  <a:pt x="2553751" y="264955"/>
                  <a:pt x="2564229" y="247760"/>
                  <a:pt x="2578935" y="225573"/>
                </a:cubicBezTo>
                <a:cubicBezTo>
                  <a:pt x="2579450" y="225010"/>
                  <a:pt x="2580021" y="224074"/>
                  <a:pt x="2580650" y="222767"/>
                </a:cubicBezTo>
                <a:cubicBezTo>
                  <a:pt x="2581278" y="221459"/>
                  <a:pt x="2581621" y="220408"/>
                  <a:pt x="2581678" y="219616"/>
                </a:cubicBezTo>
                <a:cubicBezTo>
                  <a:pt x="2581660" y="218680"/>
                  <a:pt x="2581355" y="217916"/>
                  <a:pt x="2580764" y="217325"/>
                </a:cubicBezTo>
                <a:cubicBezTo>
                  <a:pt x="2580174" y="216733"/>
                  <a:pt x="2579411" y="216427"/>
                  <a:pt x="2578478" y="216408"/>
                </a:cubicBezTo>
                <a:cubicBezTo>
                  <a:pt x="2575935" y="216799"/>
                  <a:pt x="2572792" y="218766"/>
                  <a:pt x="2569048" y="222308"/>
                </a:cubicBezTo>
                <a:cubicBezTo>
                  <a:pt x="2565305" y="225850"/>
                  <a:pt x="2562505" y="228619"/>
                  <a:pt x="2560647" y="230614"/>
                </a:cubicBezTo>
                <a:cubicBezTo>
                  <a:pt x="2548636" y="243284"/>
                  <a:pt x="2536540" y="256325"/>
                  <a:pt x="2524357" y="269739"/>
                </a:cubicBezTo>
                <a:cubicBezTo>
                  <a:pt x="2512175" y="283153"/>
                  <a:pt x="2500649" y="296538"/>
                  <a:pt x="2489781" y="309895"/>
                </a:cubicBezTo>
                <a:cubicBezTo>
                  <a:pt x="2487276" y="313036"/>
                  <a:pt x="2484401" y="315919"/>
                  <a:pt x="2481156" y="318544"/>
                </a:cubicBezTo>
                <a:cubicBezTo>
                  <a:pt x="2477911" y="321170"/>
                  <a:pt x="2474238" y="322564"/>
                  <a:pt x="2470139" y="322726"/>
                </a:cubicBezTo>
                <a:cubicBezTo>
                  <a:pt x="2462890" y="322389"/>
                  <a:pt x="2457197" y="319092"/>
                  <a:pt x="2453060" y="312836"/>
                </a:cubicBezTo>
                <a:cubicBezTo>
                  <a:pt x="2448923" y="306580"/>
                  <a:pt x="2446004" y="299390"/>
                  <a:pt x="2444301" y="291266"/>
                </a:cubicBezTo>
                <a:cubicBezTo>
                  <a:pt x="2442599" y="283142"/>
                  <a:pt x="2441776" y="276109"/>
                  <a:pt x="2441833" y="270167"/>
                </a:cubicBezTo>
                <a:lnTo>
                  <a:pt x="2441841" y="270139"/>
                </a:lnTo>
                <a:lnTo>
                  <a:pt x="2434498" y="276911"/>
                </a:lnTo>
                <a:cubicBezTo>
                  <a:pt x="2428961" y="281918"/>
                  <a:pt x="2422954" y="287258"/>
                  <a:pt x="2416478" y="292932"/>
                </a:cubicBezTo>
                <a:cubicBezTo>
                  <a:pt x="2403524" y="304279"/>
                  <a:pt x="2389912" y="314255"/>
                  <a:pt x="2375641" y="322859"/>
                </a:cubicBezTo>
                <a:cubicBezTo>
                  <a:pt x="2361369" y="331464"/>
                  <a:pt x="2347659" y="335991"/>
                  <a:pt x="2334510" y="336442"/>
                </a:cubicBezTo>
                <a:cubicBezTo>
                  <a:pt x="2325519" y="336309"/>
                  <a:pt x="2318497" y="333493"/>
                  <a:pt x="2313446" y="327994"/>
                </a:cubicBezTo>
                <a:cubicBezTo>
                  <a:pt x="2308394" y="322496"/>
                  <a:pt x="2305825" y="315113"/>
                  <a:pt x="2305739" y="305848"/>
                </a:cubicBezTo>
                <a:cubicBezTo>
                  <a:pt x="2305863" y="298179"/>
                  <a:pt x="2307100" y="290336"/>
                  <a:pt x="2309450" y="282318"/>
                </a:cubicBezTo>
                <a:cubicBezTo>
                  <a:pt x="2311800" y="274300"/>
                  <a:pt x="2314521" y="266910"/>
                  <a:pt x="2317613" y="260147"/>
                </a:cubicBezTo>
                <a:lnTo>
                  <a:pt x="2316699" y="259232"/>
                </a:lnTo>
                <a:lnTo>
                  <a:pt x="2314984" y="260612"/>
                </a:lnTo>
                <a:lnTo>
                  <a:pt x="2315207" y="261461"/>
                </a:lnTo>
                <a:cubicBezTo>
                  <a:pt x="2305694" y="271110"/>
                  <a:pt x="2294398" y="281225"/>
                  <a:pt x="2281319" y="291806"/>
                </a:cubicBezTo>
                <a:cubicBezTo>
                  <a:pt x="2268239" y="302386"/>
                  <a:pt x="2254678" y="311316"/>
                  <a:pt x="2240636" y="318594"/>
                </a:cubicBezTo>
                <a:cubicBezTo>
                  <a:pt x="2226593" y="325873"/>
                  <a:pt x="2213369" y="329384"/>
                  <a:pt x="2200964" y="329127"/>
                </a:cubicBezTo>
                <a:cubicBezTo>
                  <a:pt x="2185048" y="328441"/>
                  <a:pt x="2170132" y="323755"/>
                  <a:pt x="2156216" y="315068"/>
                </a:cubicBezTo>
                <a:cubicBezTo>
                  <a:pt x="2149258" y="310725"/>
                  <a:pt x="2143450" y="305381"/>
                  <a:pt x="2138792" y="299037"/>
                </a:cubicBezTo>
                <a:lnTo>
                  <a:pt x="2133638" y="288246"/>
                </a:lnTo>
                <a:lnTo>
                  <a:pt x="2130453" y="291693"/>
                </a:lnTo>
                <a:cubicBezTo>
                  <a:pt x="2120007" y="301858"/>
                  <a:pt x="2108773" y="310626"/>
                  <a:pt x="2096752" y="317998"/>
                </a:cubicBezTo>
                <a:cubicBezTo>
                  <a:pt x="2084731" y="325370"/>
                  <a:pt x="2072855" y="329232"/>
                  <a:pt x="2061122" y="329584"/>
                </a:cubicBezTo>
                <a:cubicBezTo>
                  <a:pt x="2052148" y="329345"/>
                  <a:pt x="2044757" y="326373"/>
                  <a:pt x="2038948" y="320671"/>
                </a:cubicBezTo>
                <a:cubicBezTo>
                  <a:pt x="2033139" y="314968"/>
                  <a:pt x="2028828" y="307971"/>
                  <a:pt x="2026016" y="299680"/>
                </a:cubicBezTo>
                <a:cubicBezTo>
                  <a:pt x="2023203" y="291389"/>
                  <a:pt x="2021804" y="283240"/>
                  <a:pt x="2021818" y="275234"/>
                </a:cubicBezTo>
                <a:lnTo>
                  <a:pt x="2025794" y="261830"/>
                </a:lnTo>
                <a:lnTo>
                  <a:pt x="2019951" y="268035"/>
                </a:lnTo>
                <a:cubicBezTo>
                  <a:pt x="2015481" y="272532"/>
                  <a:pt x="2010319" y="277514"/>
                  <a:pt x="2004464" y="282980"/>
                </a:cubicBezTo>
                <a:cubicBezTo>
                  <a:pt x="1992756" y="293913"/>
                  <a:pt x="1980565" y="303754"/>
                  <a:pt x="1967893" y="312503"/>
                </a:cubicBezTo>
                <a:cubicBezTo>
                  <a:pt x="1955221" y="321252"/>
                  <a:pt x="1944354" y="325879"/>
                  <a:pt x="1935293" y="326384"/>
                </a:cubicBezTo>
                <a:cubicBezTo>
                  <a:pt x="1925608" y="326003"/>
                  <a:pt x="1918036" y="322308"/>
                  <a:pt x="1912575" y="315300"/>
                </a:cubicBezTo>
                <a:cubicBezTo>
                  <a:pt x="1907115" y="308292"/>
                  <a:pt x="1904337" y="300255"/>
                  <a:pt x="1904242" y="291191"/>
                </a:cubicBezTo>
                <a:cubicBezTo>
                  <a:pt x="1904850" y="275746"/>
                  <a:pt x="1909569" y="261730"/>
                  <a:pt x="1918397" y="249142"/>
                </a:cubicBezTo>
                <a:cubicBezTo>
                  <a:pt x="1927225" y="236554"/>
                  <a:pt x="1936510" y="224823"/>
                  <a:pt x="1946252" y="213949"/>
                </a:cubicBezTo>
                <a:lnTo>
                  <a:pt x="1945339" y="213034"/>
                </a:lnTo>
                <a:lnTo>
                  <a:pt x="1897841" y="223571"/>
                </a:lnTo>
                <a:cubicBezTo>
                  <a:pt x="1889783" y="235706"/>
                  <a:pt x="1881096" y="245840"/>
                  <a:pt x="1871780" y="253975"/>
                </a:cubicBezTo>
                <a:lnTo>
                  <a:pt x="1869326" y="256215"/>
                </a:lnTo>
                <a:lnTo>
                  <a:pt x="1870580" y="266502"/>
                </a:lnTo>
                <a:cubicBezTo>
                  <a:pt x="1863172" y="272289"/>
                  <a:pt x="1853148" y="279913"/>
                  <a:pt x="1840508" y="289374"/>
                </a:cubicBezTo>
                <a:cubicBezTo>
                  <a:pt x="1827869" y="298836"/>
                  <a:pt x="1815003" y="307408"/>
                  <a:pt x="1801909" y="315091"/>
                </a:cubicBezTo>
                <a:cubicBezTo>
                  <a:pt x="1788816" y="322775"/>
                  <a:pt x="1777884" y="326844"/>
                  <a:pt x="1769114" y="327298"/>
                </a:cubicBezTo>
                <a:cubicBezTo>
                  <a:pt x="1762245" y="327060"/>
                  <a:pt x="1757032" y="324565"/>
                  <a:pt x="1753473" y="319813"/>
                </a:cubicBezTo>
                <a:cubicBezTo>
                  <a:pt x="1749915" y="315061"/>
                  <a:pt x="1748127" y="309480"/>
                  <a:pt x="1748108" y="303071"/>
                </a:cubicBezTo>
                <a:cubicBezTo>
                  <a:pt x="1748395" y="293353"/>
                  <a:pt x="1751321" y="283330"/>
                  <a:pt x="1756886" y="273003"/>
                </a:cubicBezTo>
                <a:cubicBezTo>
                  <a:pt x="1762450" y="262675"/>
                  <a:pt x="1768928" y="252754"/>
                  <a:pt x="1776319" y="243239"/>
                </a:cubicBezTo>
                <a:cubicBezTo>
                  <a:pt x="1783711" y="233725"/>
                  <a:pt x="1790290" y="225327"/>
                  <a:pt x="1796057" y="218047"/>
                </a:cubicBezTo>
                <a:lnTo>
                  <a:pt x="1795144" y="217133"/>
                </a:lnTo>
                <a:cubicBezTo>
                  <a:pt x="1769381" y="235229"/>
                  <a:pt x="1748890" y="251961"/>
                  <a:pt x="1733670" y="267331"/>
                </a:cubicBezTo>
                <a:cubicBezTo>
                  <a:pt x="1718450" y="282701"/>
                  <a:pt x="1706760" y="295100"/>
                  <a:pt x="1698602" y="304527"/>
                </a:cubicBezTo>
                <a:cubicBezTo>
                  <a:pt x="1690443" y="313954"/>
                  <a:pt x="1684075" y="318802"/>
                  <a:pt x="1679496" y="319070"/>
                </a:cubicBezTo>
                <a:cubicBezTo>
                  <a:pt x="1674242" y="318695"/>
                  <a:pt x="1670298" y="315484"/>
                  <a:pt x="1667663" y="309437"/>
                </a:cubicBezTo>
                <a:cubicBezTo>
                  <a:pt x="1665029" y="303390"/>
                  <a:pt x="1663282" y="296759"/>
                  <a:pt x="1662423" y="289544"/>
                </a:cubicBezTo>
                <a:cubicBezTo>
                  <a:pt x="1661564" y="282329"/>
                  <a:pt x="1661169" y="276781"/>
                  <a:pt x="1661240" y="272901"/>
                </a:cubicBezTo>
                <a:cubicBezTo>
                  <a:pt x="1661401" y="257416"/>
                  <a:pt x="1664045" y="243474"/>
                  <a:pt x="1669170" y="231075"/>
                </a:cubicBezTo>
                <a:cubicBezTo>
                  <a:pt x="1674295" y="218676"/>
                  <a:pt x="1680932" y="206105"/>
                  <a:pt x="1689081" y="193363"/>
                </a:cubicBezTo>
                <a:cubicBezTo>
                  <a:pt x="1707772" y="163213"/>
                  <a:pt x="1728487" y="135391"/>
                  <a:pt x="1751226" y="109897"/>
                </a:cubicBezTo>
                <a:cubicBezTo>
                  <a:pt x="1773965" y="84404"/>
                  <a:pt x="1794568" y="63862"/>
                  <a:pt x="1813036" y="48272"/>
                </a:cubicBezTo>
                <a:cubicBezTo>
                  <a:pt x="1831503" y="32682"/>
                  <a:pt x="1843674" y="24669"/>
                  <a:pt x="1849549" y="24232"/>
                </a:cubicBezTo>
                <a:close/>
                <a:moveTo>
                  <a:pt x="1630453" y="4572"/>
                </a:moveTo>
                <a:cubicBezTo>
                  <a:pt x="1644297" y="4581"/>
                  <a:pt x="1655315" y="8214"/>
                  <a:pt x="1663505" y="15472"/>
                </a:cubicBezTo>
                <a:cubicBezTo>
                  <a:pt x="1671696" y="22729"/>
                  <a:pt x="1676205" y="33557"/>
                  <a:pt x="1677032" y="47955"/>
                </a:cubicBezTo>
                <a:cubicBezTo>
                  <a:pt x="1677360" y="63820"/>
                  <a:pt x="1671535" y="81863"/>
                  <a:pt x="1659557" y="102084"/>
                </a:cubicBezTo>
                <a:cubicBezTo>
                  <a:pt x="1647580" y="122304"/>
                  <a:pt x="1632284" y="142146"/>
                  <a:pt x="1613670" y="161607"/>
                </a:cubicBezTo>
                <a:cubicBezTo>
                  <a:pt x="1595056" y="181069"/>
                  <a:pt x="1575960" y="197593"/>
                  <a:pt x="1556379" y="211180"/>
                </a:cubicBezTo>
                <a:cubicBezTo>
                  <a:pt x="1536799" y="224767"/>
                  <a:pt x="1519570" y="232860"/>
                  <a:pt x="1504692" y="235458"/>
                </a:cubicBezTo>
                <a:cubicBezTo>
                  <a:pt x="1497823" y="236258"/>
                  <a:pt x="1491897" y="234658"/>
                  <a:pt x="1486914" y="230657"/>
                </a:cubicBezTo>
                <a:cubicBezTo>
                  <a:pt x="1481931" y="226657"/>
                  <a:pt x="1479321" y="220942"/>
                  <a:pt x="1479082" y="213512"/>
                </a:cubicBezTo>
                <a:cubicBezTo>
                  <a:pt x="1479397" y="206540"/>
                  <a:pt x="1481855" y="199911"/>
                  <a:pt x="1486457" y="193624"/>
                </a:cubicBezTo>
                <a:cubicBezTo>
                  <a:pt x="1491058" y="187338"/>
                  <a:pt x="1495917" y="182080"/>
                  <a:pt x="1501033" y="177851"/>
                </a:cubicBezTo>
                <a:lnTo>
                  <a:pt x="1534874" y="148133"/>
                </a:lnTo>
                <a:cubicBezTo>
                  <a:pt x="1536932" y="145989"/>
                  <a:pt x="1540591" y="142617"/>
                  <a:pt x="1545850" y="138014"/>
                </a:cubicBezTo>
                <a:cubicBezTo>
                  <a:pt x="1551109" y="133412"/>
                  <a:pt x="1555225" y="130839"/>
                  <a:pt x="1558197" y="130296"/>
                </a:cubicBezTo>
                <a:cubicBezTo>
                  <a:pt x="1560532" y="130277"/>
                  <a:pt x="1562151" y="131115"/>
                  <a:pt x="1563056" y="132812"/>
                </a:cubicBezTo>
                <a:cubicBezTo>
                  <a:pt x="1563961" y="134508"/>
                  <a:pt x="1563866" y="137177"/>
                  <a:pt x="1562770" y="140817"/>
                </a:cubicBezTo>
                <a:lnTo>
                  <a:pt x="1563685" y="141732"/>
                </a:lnTo>
                <a:cubicBezTo>
                  <a:pt x="1586141" y="121919"/>
                  <a:pt x="1603881" y="103220"/>
                  <a:pt x="1616905" y="85637"/>
                </a:cubicBezTo>
                <a:cubicBezTo>
                  <a:pt x="1629929" y="68054"/>
                  <a:pt x="1636579" y="55188"/>
                  <a:pt x="1636856" y="47040"/>
                </a:cubicBezTo>
                <a:cubicBezTo>
                  <a:pt x="1636799" y="43142"/>
                  <a:pt x="1635655" y="40417"/>
                  <a:pt x="1633425" y="38864"/>
                </a:cubicBezTo>
                <a:cubicBezTo>
                  <a:pt x="1631196" y="37311"/>
                  <a:pt x="1628223" y="36987"/>
                  <a:pt x="1624508" y="37890"/>
                </a:cubicBezTo>
                <a:cubicBezTo>
                  <a:pt x="1621803" y="37922"/>
                  <a:pt x="1614102" y="40096"/>
                  <a:pt x="1601405" y="44413"/>
                </a:cubicBezTo>
                <a:cubicBezTo>
                  <a:pt x="1588707" y="48730"/>
                  <a:pt x="1570776" y="59578"/>
                  <a:pt x="1547611" y="76957"/>
                </a:cubicBezTo>
                <a:cubicBezTo>
                  <a:pt x="1524447" y="94336"/>
                  <a:pt x="1495811" y="122633"/>
                  <a:pt x="1461705" y="161849"/>
                </a:cubicBezTo>
                <a:cubicBezTo>
                  <a:pt x="1445394" y="181204"/>
                  <a:pt x="1432170" y="202044"/>
                  <a:pt x="1422033" y="224371"/>
                </a:cubicBezTo>
                <a:cubicBezTo>
                  <a:pt x="1411896" y="246698"/>
                  <a:pt x="1406675" y="266852"/>
                  <a:pt x="1406370" y="284836"/>
                </a:cubicBezTo>
                <a:cubicBezTo>
                  <a:pt x="1406332" y="301190"/>
                  <a:pt x="1410295" y="313858"/>
                  <a:pt x="1418260" y="322840"/>
                </a:cubicBezTo>
                <a:cubicBezTo>
                  <a:pt x="1426225" y="331822"/>
                  <a:pt x="1438420" y="336375"/>
                  <a:pt x="1454845" y="336499"/>
                </a:cubicBezTo>
                <a:cubicBezTo>
                  <a:pt x="1474670" y="335811"/>
                  <a:pt x="1497417" y="328857"/>
                  <a:pt x="1523085" y="315637"/>
                </a:cubicBezTo>
                <a:cubicBezTo>
                  <a:pt x="1548752" y="302418"/>
                  <a:pt x="1573631" y="287065"/>
                  <a:pt x="1597720" y="269579"/>
                </a:cubicBezTo>
                <a:cubicBezTo>
                  <a:pt x="1621809" y="252092"/>
                  <a:pt x="1641398" y="236604"/>
                  <a:pt x="1656487" y="223114"/>
                </a:cubicBezTo>
                <a:cubicBezTo>
                  <a:pt x="1657201" y="234210"/>
                  <a:pt x="1655660" y="242764"/>
                  <a:pt x="1651864" y="248774"/>
                </a:cubicBezTo>
                <a:cubicBezTo>
                  <a:pt x="1648068" y="254784"/>
                  <a:pt x="1641846" y="261623"/>
                  <a:pt x="1633196" y="269291"/>
                </a:cubicBezTo>
                <a:cubicBezTo>
                  <a:pt x="1588199" y="311607"/>
                  <a:pt x="1547746" y="341237"/>
                  <a:pt x="1511837" y="358179"/>
                </a:cubicBezTo>
                <a:cubicBezTo>
                  <a:pt x="1475929" y="375121"/>
                  <a:pt x="1447023" y="383268"/>
                  <a:pt x="1425120" y="382619"/>
                </a:cubicBezTo>
                <a:cubicBezTo>
                  <a:pt x="1399290" y="382401"/>
                  <a:pt x="1378404" y="374960"/>
                  <a:pt x="1362461" y="360295"/>
                </a:cubicBezTo>
                <a:cubicBezTo>
                  <a:pt x="1346517" y="345631"/>
                  <a:pt x="1338313" y="325049"/>
                  <a:pt x="1337847" y="298552"/>
                </a:cubicBezTo>
                <a:cubicBezTo>
                  <a:pt x="1338250" y="275946"/>
                  <a:pt x="1343687" y="253390"/>
                  <a:pt x="1354158" y="230885"/>
                </a:cubicBezTo>
                <a:cubicBezTo>
                  <a:pt x="1364630" y="208381"/>
                  <a:pt x="1377717" y="187145"/>
                  <a:pt x="1393421" y="167178"/>
                </a:cubicBezTo>
                <a:cubicBezTo>
                  <a:pt x="1409124" y="147212"/>
                  <a:pt x="1425026" y="129733"/>
                  <a:pt x="1441126" y="114742"/>
                </a:cubicBezTo>
                <a:cubicBezTo>
                  <a:pt x="1454692" y="101717"/>
                  <a:pt x="1472782" y="86707"/>
                  <a:pt x="1495393" y="69711"/>
                </a:cubicBezTo>
                <a:cubicBezTo>
                  <a:pt x="1518005" y="52716"/>
                  <a:pt x="1541480" y="37779"/>
                  <a:pt x="1565819" y="24901"/>
                </a:cubicBezTo>
                <a:cubicBezTo>
                  <a:pt x="1590158" y="12022"/>
                  <a:pt x="1611703" y="5246"/>
                  <a:pt x="1630453" y="4572"/>
                </a:cubicBezTo>
                <a:close/>
                <a:moveTo>
                  <a:pt x="186069" y="0"/>
                </a:moveTo>
                <a:cubicBezTo>
                  <a:pt x="191301" y="323"/>
                  <a:pt x="194992" y="1846"/>
                  <a:pt x="197142" y="4569"/>
                </a:cubicBezTo>
                <a:cubicBezTo>
                  <a:pt x="199292" y="7293"/>
                  <a:pt x="201385" y="10645"/>
                  <a:pt x="203421" y="14626"/>
                </a:cubicBezTo>
                <a:lnTo>
                  <a:pt x="214380" y="33825"/>
                </a:lnTo>
                <a:cubicBezTo>
                  <a:pt x="216007" y="36720"/>
                  <a:pt x="217320" y="39501"/>
                  <a:pt x="218319" y="42168"/>
                </a:cubicBezTo>
                <a:cubicBezTo>
                  <a:pt x="219317" y="44835"/>
                  <a:pt x="219831" y="47846"/>
                  <a:pt x="219860" y="51200"/>
                </a:cubicBezTo>
                <a:cubicBezTo>
                  <a:pt x="219603" y="56618"/>
                  <a:pt x="217529" y="64473"/>
                  <a:pt x="213636" y="74767"/>
                </a:cubicBezTo>
                <a:cubicBezTo>
                  <a:pt x="209743" y="85060"/>
                  <a:pt x="205571" y="95456"/>
                  <a:pt x="201121" y="105952"/>
                </a:cubicBezTo>
                <a:cubicBezTo>
                  <a:pt x="196670" y="116449"/>
                  <a:pt x="193479" y="124711"/>
                  <a:pt x="191549" y="130738"/>
                </a:cubicBezTo>
                <a:lnTo>
                  <a:pt x="192462" y="131652"/>
                </a:lnTo>
                <a:lnTo>
                  <a:pt x="265153" y="61257"/>
                </a:lnTo>
                <a:cubicBezTo>
                  <a:pt x="271055" y="55602"/>
                  <a:pt x="278616" y="48881"/>
                  <a:pt x="287835" y="41093"/>
                </a:cubicBezTo>
                <a:cubicBezTo>
                  <a:pt x="297053" y="33305"/>
                  <a:pt x="306372" y="26380"/>
                  <a:pt x="315791" y="20319"/>
                </a:cubicBezTo>
                <a:cubicBezTo>
                  <a:pt x="325210" y="14258"/>
                  <a:pt x="333171" y="10990"/>
                  <a:pt x="339674" y="10516"/>
                </a:cubicBezTo>
                <a:cubicBezTo>
                  <a:pt x="345460" y="10144"/>
                  <a:pt x="352274" y="12373"/>
                  <a:pt x="360116" y="17201"/>
                </a:cubicBezTo>
                <a:cubicBezTo>
                  <a:pt x="367958" y="22030"/>
                  <a:pt x="372260" y="30315"/>
                  <a:pt x="373022" y="42058"/>
                </a:cubicBezTo>
                <a:cubicBezTo>
                  <a:pt x="372528" y="53782"/>
                  <a:pt x="368033" y="67919"/>
                  <a:pt x="359537" y="84469"/>
                </a:cubicBezTo>
                <a:cubicBezTo>
                  <a:pt x="351040" y="101019"/>
                  <a:pt x="341502" y="117292"/>
                  <a:pt x="330923" y="133286"/>
                </a:cubicBezTo>
                <a:cubicBezTo>
                  <a:pt x="320344" y="149281"/>
                  <a:pt x="311685" y="162307"/>
                  <a:pt x="304944" y="172364"/>
                </a:cubicBezTo>
                <a:lnTo>
                  <a:pt x="305859" y="173279"/>
                </a:lnTo>
                <a:cubicBezTo>
                  <a:pt x="333736" y="148971"/>
                  <a:pt x="361386" y="124549"/>
                  <a:pt x="388809" y="100012"/>
                </a:cubicBezTo>
                <a:cubicBezTo>
                  <a:pt x="416232" y="75476"/>
                  <a:pt x="444802" y="51283"/>
                  <a:pt x="474520" y="27432"/>
                </a:cubicBezTo>
                <a:cubicBezTo>
                  <a:pt x="477578" y="24622"/>
                  <a:pt x="481178" y="21555"/>
                  <a:pt x="485322" y="18231"/>
                </a:cubicBezTo>
                <a:cubicBezTo>
                  <a:pt x="489465" y="14907"/>
                  <a:pt x="493637" y="13097"/>
                  <a:pt x="497837" y="12802"/>
                </a:cubicBezTo>
                <a:cubicBezTo>
                  <a:pt x="502113" y="13109"/>
                  <a:pt x="506668" y="15796"/>
                  <a:pt x="511502" y="20862"/>
                </a:cubicBezTo>
                <a:cubicBezTo>
                  <a:pt x="516337" y="25928"/>
                  <a:pt x="520485" y="31527"/>
                  <a:pt x="523949" y="37660"/>
                </a:cubicBezTo>
                <a:cubicBezTo>
                  <a:pt x="527411" y="43792"/>
                  <a:pt x="529223" y="48613"/>
                  <a:pt x="529384" y="52121"/>
                </a:cubicBezTo>
                <a:cubicBezTo>
                  <a:pt x="528908" y="57026"/>
                  <a:pt x="526317" y="62646"/>
                  <a:pt x="521612" y="68980"/>
                </a:cubicBezTo>
                <a:cubicBezTo>
                  <a:pt x="516906" y="75314"/>
                  <a:pt x="512944" y="80362"/>
                  <a:pt x="509724" y="84125"/>
                </a:cubicBezTo>
                <a:lnTo>
                  <a:pt x="438859" y="170536"/>
                </a:lnTo>
                <a:cubicBezTo>
                  <a:pt x="431589" y="179234"/>
                  <a:pt x="423929" y="189422"/>
                  <a:pt x="415880" y="201100"/>
                </a:cubicBezTo>
                <a:cubicBezTo>
                  <a:pt x="407831" y="212779"/>
                  <a:pt x="400950" y="224965"/>
                  <a:pt x="395238" y="237659"/>
                </a:cubicBezTo>
                <a:cubicBezTo>
                  <a:pt x="389526" y="250354"/>
                  <a:pt x="386540" y="262574"/>
                  <a:pt x="386280" y="274320"/>
                </a:cubicBezTo>
                <a:cubicBezTo>
                  <a:pt x="386261" y="279254"/>
                  <a:pt x="387557" y="284131"/>
                  <a:pt x="390167" y="288950"/>
                </a:cubicBezTo>
                <a:cubicBezTo>
                  <a:pt x="392777" y="293770"/>
                  <a:pt x="396815" y="296361"/>
                  <a:pt x="402282" y="296723"/>
                </a:cubicBezTo>
                <a:cubicBezTo>
                  <a:pt x="408617" y="297113"/>
                  <a:pt x="420866" y="291189"/>
                  <a:pt x="439030" y="278949"/>
                </a:cubicBezTo>
                <a:cubicBezTo>
                  <a:pt x="457194" y="266710"/>
                  <a:pt x="481673" y="245812"/>
                  <a:pt x="512468" y="216256"/>
                </a:cubicBezTo>
                <a:lnTo>
                  <a:pt x="513139" y="222633"/>
                </a:lnTo>
                <a:lnTo>
                  <a:pt x="518196" y="212192"/>
                </a:lnTo>
                <a:cubicBezTo>
                  <a:pt x="530405" y="193870"/>
                  <a:pt x="546019" y="178901"/>
                  <a:pt x="565039" y="167284"/>
                </a:cubicBezTo>
                <a:cubicBezTo>
                  <a:pt x="584058" y="155668"/>
                  <a:pt x="603710" y="149741"/>
                  <a:pt x="623995" y="149504"/>
                </a:cubicBezTo>
                <a:cubicBezTo>
                  <a:pt x="631756" y="149276"/>
                  <a:pt x="639061" y="150647"/>
                  <a:pt x="645909" y="153619"/>
                </a:cubicBezTo>
                <a:cubicBezTo>
                  <a:pt x="652758" y="156591"/>
                  <a:pt x="656410" y="162535"/>
                  <a:pt x="656867" y="171450"/>
                </a:cubicBezTo>
                <a:cubicBezTo>
                  <a:pt x="657133" y="179019"/>
                  <a:pt x="654115" y="187554"/>
                  <a:pt x="647814" y="197053"/>
                </a:cubicBezTo>
                <a:cubicBezTo>
                  <a:pt x="641514" y="206553"/>
                  <a:pt x="630334" y="216408"/>
                  <a:pt x="614277" y="226619"/>
                </a:cubicBezTo>
                <a:cubicBezTo>
                  <a:pt x="598219" y="236830"/>
                  <a:pt x="575687" y="246786"/>
                  <a:pt x="546682" y="256489"/>
                </a:cubicBezTo>
                <a:lnTo>
                  <a:pt x="545768" y="266548"/>
                </a:lnTo>
                <a:cubicBezTo>
                  <a:pt x="545435" y="275120"/>
                  <a:pt x="548162" y="281178"/>
                  <a:pt x="553947" y="284721"/>
                </a:cubicBezTo>
                <a:cubicBezTo>
                  <a:pt x="559733" y="288265"/>
                  <a:pt x="566462" y="289979"/>
                  <a:pt x="574136" y="289865"/>
                </a:cubicBezTo>
                <a:cubicBezTo>
                  <a:pt x="585089" y="289571"/>
                  <a:pt x="596325" y="286450"/>
                  <a:pt x="607843" y="280501"/>
                </a:cubicBezTo>
                <a:cubicBezTo>
                  <a:pt x="619361" y="274551"/>
                  <a:pt x="630420" y="267535"/>
                  <a:pt x="641019" y="259453"/>
                </a:cubicBezTo>
                <a:lnTo>
                  <a:pt x="644866" y="256428"/>
                </a:lnTo>
                <a:lnTo>
                  <a:pt x="657286" y="244488"/>
                </a:lnTo>
                <a:cubicBezTo>
                  <a:pt x="662229" y="238868"/>
                  <a:pt x="666858" y="232962"/>
                  <a:pt x="671173" y="226771"/>
                </a:cubicBezTo>
                <a:cubicBezTo>
                  <a:pt x="666458" y="226381"/>
                  <a:pt x="663201" y="225104"/>
                  <a:pt x="661401" y="222942"/>
                </a:cubicBezTo>
                <a:cubicBezTo>
                  <a:pt x="659600" y="220780"/>
                  <a:pt x="658743" y="217332"/>
                  <a:pt x="658829" y="212598"/>
                </a:cubicBezTo>
                <a:cubicBezTo>
                  <a:pt x="659337" y="201422"/>
                  <a:pt x="663502" y="190856"/>
                  <a:pt x="671325" y="180899"/>
                </a:cubicBezTo>
                <a:cubicBezTo>
                  <a:pt x="679147" y="170942"/>
                  <a:pt x="687579" y="162814"/>
                  <a:pt x="696619" y="156515"/>
                </a:cubicBezTo>
                <a:cubicBezTo>
                  <a:pt x="705659" y="150216"/>
                  <a:pt x="712260" y="146964"/>
                  <a:pt x="716421" y="146761"/>
                </a:cubicBezTo>
                <a:cubicBezTo>
                  <a:pt x="718761" y="146828"/>
                  <a:pt x="720702" y="147609"/>
                  <a:pt x="722243" y="149104"/>
                </a:cubicBezTo>
                <a:cubicBezTo>
                  <a:pt x="723784" y="150600"/>
                  <a:pt x="724583" y="152410"/>
                  <a:pt x="724640" y="154534"/>
                </a:cubicBezTo>
                <a:cubicBezTo>
                  <a:pt x="724621" y="156810"/>
                  <a:pt x="724317" y="159001"/>
                  <a:pt x="723727" y="161106"/>
                </a:cubicBezTo>
                <a:cubicBezTo>
                  <a:pt x="723137" y="163211"/>
                  <a:pt x="722376" y="165287"/>
                  <a:pt x="721444" y="167335"/>
                </a:cubicBezTo>
                <a:cubicBezTo>
                  <a:pt x="742972" y="164144"/>
                  <a:pt x="759878" y="161725"/>
                  <a:pt x="772162" y="160077"/>
                </a:cubicBezTo>
                <a:cubicBezTo>
                  <a:pt x="784445" y="158429"/>
                  <a:pt x="791759" y="158867"/>
                  <a:pt x="794103" y="161392"/>
                </a:cubicBezTo>
                <a:cubicBezTo>
                  <a:pt x="797503" y="165687"/>
                  <a:pt x="800075" y="169783"/>
                  <a:pt x="801818" y="173679"/>
                </a:cubicBezTo>
                <a:cubicBezTo>
                  <a:pt x="803561" y="177575"/>
                  <a:pt x="804647" y="181556"/>
                  <a:pt x="805076" y="185623"/>
                </a:cubicBezTo>
                <a:cubicBezTo>
                  <a:pt x="804933" y="192519"/>
                  <a:pt x="803047" y="198158"/>
                  <a:pt x="799418" y="202540"/>
                </a:cubicBezTo>
                <a:cubicBezTo>
                  <a:pt x="795789" y="206921"/>
                  <a:pt x="791274" y="211188"/>
                  <a:pt x="785873" y="215341"/>
                </a:cubicBezTo>
                <a:cubicBezTo>
                  <a:pt x="778587" y="221371"/>
                  <a:pt x="770986" y="229200"/>
                  <a:pt x="763070" y="238830"/>
                </a:cubicBezTo>
                <a:cubicBezTo>
                  <a:pt x="755155" y="248460"/>
                  <a:pt x="750869" y="258004"/>
                  <a:pt x="750212" y="267462"/>
                </a:cubicBezTo>
                <a:cubicBezTo>
                  <a:pt x="750374" y="271196"/>
                  <a:pt x="751879" y="274244"/>
                  <a:pt x="754727" y="276606"/>
                </a:cubicBezTo>
                <a:cubicBezTo>
                  <a:pt x="757574" y="278968"/>
                  <a:pt x="760794" y="280187"/>
                  <a:pt x="764385" y="280264"/>
                </a:cubicBezTo>
                <a:cubicBezTo>
                  <a:pt x="771079" y="279967"/>
                  <a:pt x="778366" y="277258"/>
                  <a:pt x="786246" y="272136"/>
                </a:cubicBezTo>
                <a:lnTo>
                  <a:pt x="805841" y="257341"/>
                </a:lnTo>
                <a:lnTo>
                  <a:pt x="819211" y="244488"/>
                </a:lnTo>
                <a:cubicBezTo>
                  <a:pt x="824154" y="238868"/>
                  <a:pt x="828783" y="232962"/>
                  <a:pt x="833098" y="226771"/>
                </a:cubicBezTo>
                <a:cubicBezTo>
                  <a:pt x="828383" y="226381"/>
                  <a:pt x="825126" y="225104"/>
                  <a:pt x="823326" y="222942"/>
                </a:cubicBezTo>
                <a:cubicBezTo>
                  <a:pt x="821525" y="220780"/>
                  <a:pt x="820668" y="217332"/>
                  <a:pt x="820754" y="212598"/>
                </a:cubicBezTo>
                <a:cubicBezTo>
                  <a:pt x="821262" y="201422"/>
                  <a:pt x="825427" y="190856"/>
                  <a:pt x="833250" y="180899"/>
                </a:cubicBezTo>
                <a:cubicBezTo>
                  <a:pt x="841072" y="170942"/>
                  <a:pt x="849504" y="162814"/>
                  <a:pt x="858544" y="156515"/>
                </a:cubicBezTo>
                <a:cubicBezTo>
                  <a:pt x="867584" y="150216"/>
                  <a:pt x="874185" y="146964"/>
                  <a:pt x="878346" y="146761"/>
                </a:cubicBezTo>
                <a:cubicBezTo>
                  <a:pt x="880686" y="146828"/>
                  <a:pt x="882627" y="147609"/>
                  <a:pt x="884168" y="149104"/>
                </a:cubicBezTo>
                <a:cubicBezTo>
                  <a:pt x="885709" y="150600"/>
                  <a:pt x="886508" y="152410"/>
                  <a:pt x="886565" y="154534"/>
                </a:cubicBezTo>
                <a:cubicBezTo>
                  <a:pt x="886546" y="156810"/>
                  <a:pt x="886242" y="159001"/>
                  <a:pt x="885652" y="161106"/>
                </a:cubicBezTo>
                <a:cubicBezTo>
                  <a:pt x="885062" y="163211"/>
                  <a:pt x="884301" y="165287"/>
                  <a:pt x="883369" y="167335"/>
                </a:cubicBezTo>
                <a:cubicBezTo>
                  <a:pt x="904897" y="164144"/>
                  <a:pt x="921803" y="161725"/>
                  <a:pt x="934087" y="160077"/>
                </a:cubicBezTo>
                <a:cubicBezTo>
                  <a:pt x="946370" y="158429"/>
                  <a:pt x="953684" y="158867"/>
                  <a:pt x="956028" y="161392"/>
                </a:cubicBezTo>
                <a:cubicBezTo>
                  <a:pt x="959428" y="165687"/>
                  <a:pt x="962000" y="169783"/>
                  <a:pt x="963743" y="173679"/>
                </a:cubicBezTo>
                <a:cubicBezTo>
                  <a:pt x="965486" y="177575"/>
                  <a:pt x="966572" y="181556"/>
                  <a:pt x="967001" y="185623"/>
                </a:cubicBezTo>
                <a:cubicBezTo>
                  <a:pt x="966858" y="192519"/>
                  <a:pt x="964972" y="198158"/>
                  <a:pt x="961343" y="202540"/>
                </a:cubicBezTo>
                <a:cubicBezTo>
                  <a:pt x="957714" y="206921"/>
                  <a:pt x="953199" y="211188"/>
                  <a:pt x="947798" y="215341"/>
                </a:cubicBezTo>
                <a:cubicBezTo>
                  <a:pt x="940512" y="221371"/>
                  <a:pt x="932911" y="229200"/>
                  <a:pt x="924995" y="238830"/>
                </a:cubicBezTo>
                <a:cubicBezTo>
                  <a:pt x="917080" y="248460"/>
                  <a:pt x="912794" y="258004"/>
                  <a:pt x="912137" y="267462"/>
                </a:cubicBezTo>
                <a:cubicBezTo>
                  <a:pt x="912299" y="271196"/>
                  <a:pt x="913804" y="274244"/>
                  <a:pt x="916651" y="276606"/>
                </a:cubicBezTo>
                <a:cubicBezTo>
                  <a:pt x="919499" y="278968"/>
                  <a:pt x="922719" y="280187"/>
                  <a:pt x="926310" y="280264"/>
                </a:cubicBezTo>
                <a:cubicBezTo>
                  <a:pt x="933004" y="279967"/>
                  <a:pt x="940291" y="277258"/>
                  <a:pt x="948171" y="272136"/>
                </a:cubicBezTo>
                <a:cubicBezTo>
                  <a:pt x="956050" y="267013"/>
                  <a:pt x="963676" y="261256"/>
                  <a:pt x="971048" y="254864"/>
                </a:cubicBezTo>
                <a:cubicBezTo>
                  <a:pt x="978419" y="248471"/>
                  <a:pt x="984690" y="243222"/>
                  <a:pt x="989861" y="239116"/>
                </a:cubicBezTo>
                <a:lnTo>
                  <a:pt x="989866" y="239143"/>
                </a:lnTo>
                <a:lnTo>
                  <a:pt x="997686" y="220720"/>
                </a:lnTo>
                <a:cubicBezTo>
                  <a:pt x="1005331" y="207396"/>
                  <a:pt x="1014569" y="195297"/>
                  <a:pt x="1025398" y="184423"/>
                </a:cubicBezTo>
                <a:cubicBezTo>
                  <a:pt x="1036228" y="173549"/>
                  <a:pt x="1046380" y="164850"/>
                  <a:pt x="1055854" y="158327"/>
                </a:cubicBezTo>
                <a:cubicBezTo>
                  <a:pt x="1065328" y="151803"/>
                  <a:pt x="1071855" y="148405"/>
                  <a:pt x="1075433" y="148133"/>
                </a:cubicBezTo>
                <a:cubicBezTo>
                  <a:pt x="1079253" y="148609"/>
                  <a:pt x="1083387" y="151314"/>
                  <a:pt x="1087835" y="156248"/>
                </a:cubicBezTo>
                <a:cubicBezTo>
                  <a:pt x="1092283" y="161182"/>
                  <a:pt x="1094702" y="165487"/>
                  <a:pt x="1095093" y="169164"/>
                </a:cubicBezTo>
                <a:cubicBezTo>
                  <a:pt x="1094548" y="175362"/>
                  <a:pt x="1089897" y="183693"/>
                  <a:pt x="1081140" y="194158"/>
                </a:cubicBezTo>
                <a:cubicBezTo>
                  <a:pt x="1072382" y="204622"/>
                  <a:pt x="1062787" y="214782"/>
                  <a:pt x="1052353" y="224638"/>
                </a:cubicBezTo>
                <a:cubicBezTo>
                  <a:pt x="1041919" y="234493"/>
                  <a:pt x="1033916" y="241605"/>
                  <a:pt x="1028342" y="245974"/>
                </a:cubicBezTo>
                <a:cubicBezTo>
                  <a:pt x="1025608" y="249879"/>
                  <a:pt x="1023531" y="254070"/>
                  <a:pt x="1022112" y="258547"/>
                </a:cubicBezTo>
                <a:cubicBezTo>
                  <a:pt x="1020693" y="263023"/>
                  <a:pt x="1019874" y="267672"/>
                  <a:pt x="1019655" y="272491"/>
                </a:cubicBezTo>
                <a:cubicBezTo>
                  <a:pt x="1031780" y="270729"/>
                  <a:pt x="1043305" y="265909"/>
                  <a:pt x="1054231" y="258032"/>
                </a:cubicBezTo>
                <a:cubicBezTo>
                  <a:pt x="1065156" y="250155"/>
                  <a:pt x="1075424" y="241564"/>
                  <a:pt x="1085034" y="232258"/>
                </a:cubicBezTo>
                <a:cubicBezTo>
                  <a:pt x="1108637" y="210160"/>
                  <a:pt x="1127611" y="192176"/>
                  <a:pt x="1141956" y="178308"/>
                </a:cubicBezTo>
                <a:cubicBezTo>
                  <a:pt x="1156300" y="164440"/>
                  <a:pt x="1165673" y="156972"/>
                  <a:pt x="1170074" y="155905"/>
                </a:cubicBezTo>
                <a:cubicBezTo>
                  <a:pt x="1173988" y="155858"/>
                  <a:pt x="1177017" y="158696"/>
                  <a:pt x="1179160" y="164421"/>
                </a:cubicBezTo>
                <a:cubicBezTo>
                  <a:pt x="1181304" y="170145"/>
                  <a:pt x="1182389" y="174927"/>
                  <a:pt x="1182418" y="178765"/>
                </a:cubicBezTo>
                <a:cubicBezTo>
                  <a:pt x="1182037" y="185042"/>
                  <a:pt x="1179713" y="192034"/>
                  <a:pt x="1175446" y="199739"/>
                </a:cubicBezTo>
                <a:cubicBezTo>
                  <a:pt x="1171179" y="207445"/>
                  <a:pt x="1167254" y="213865"/>
                  <a:pt x="1163673" y="218999"/>
                </a:cubicBezTo>
                <a:lnTo>
                  <a:pt x="1096007" y="319526"/>
                </a:lnTo>
                <a:lnTo>
                  <a:pt x="1096922" y="320440"/>
                </a:lnTo>
                <a:lnTo>
                  <a:pt x="1198420" y="230429"/>
                </a:lnTo>
                <a:lnTo>
                  <a:pt x="1202078" y="247345"/>
                </a:lnTo>
                <a:lnTo>
                  <a:pt x="1064460" y="398621"/>
                </a:lnTo>
                <a:cubicBezTo>
                  <a:pt x="1061889" y="401774"/>
                  <a:pt x="1058117" y="406213"/>
                  <a:pt x="1053145" y="411937"/>
                </a:cubicBezTo>
                <a:cubicBezTo>
                  <a:pt x="1048173" y="417662"/>
                  <a:pt x="1043715" y="420843"/>
                  <a:pt x="1039772" y="421481"/>
                </a:cubicBezTo>
                <a:cubicBezTo>
                  <a:pt x="1036580" y="421253"/>
                  <a:pt x="1033972" y="419221"/>
                  <a:pt x="1031948" y="415385"/>
                </a:cubicBezTo>
                <a:cubicBezTo>
                  <a:pt x="1029925" y="411550"/>
                  <a:pt x="1028435" y="407283"/>
                  <a:pt x="1027478" y="402584"/>
                </a:cubicBezTo>
                <a:cubicBezTo>
                  <a:pt x="1026521" y="397885"/>
                  <a:pt x="1026047" y="394125"/>
                  <a:pt x="1026056" y="391306"/>
                </a:cubicBezTo>
                <a:cubicBezTo>
                  <a:pt x="1026341" y="387334"/>
                  <a:pt x="1027941" y="382591"/>
                  <a:pt x="1030856" y="377076"/>
                </a:cubicBezTo>
                <a:cubicBezTo>
                  <a:pt x="1033771" y="371561"/>
                  <a:pt x="1036285" y="367160"/>
                  <a:pt x="1038400" y="363874"/>
                </a:cubicBezTo>
                <a:lnTo>
                  <a:pt x="1099665" y="260604"/>
                </a:lnTo>
                <a:lnTo>
                  <a:pt x="1098750" y="259690"/>
                </a:lnTo>
                <a:cubicBezTo>
                  <a:pt x="1079510" y="275831"/>
                  <a:pt x="1062784" y="289115"/>
                  <a:pt x="1048573" y="299542"/>
                </a:cubicBezTo>
                <a:cubicBezTo>
                  <a:pt x="1034361" y="309970"/>
                  <a:pt x="1025637" y="315259"/>
                  <a:pt x="1022398" y="315411"/>
                </a:cubicBezTo>
                <a:cubicBezTo>
                  <a:pt x="1015388" y="314878"/>
                  <a:pt x="1007951" y="310008"/>
                  <a:pt x="1000087" y="300798"/>
                </a:cubicBezTo>
                <a:cubicBezTo>
                  <a:pt x="996154" y="296193"/>
                  <a:pt x="993043" y="290618"/>
                  <a:pt x="990751" y="284071"/>
                </a:cubicBezTo>
                <a:lnTo>
                  <a:pt x="986599" y="262860"/>
                </a:lnTo>
                <a:lnTo>
                  <a:pt x="981726" y="268035"/>
                </a:lnTo>
                <a:cubicBezTo>
                  <a:pt x="977256" y="272532"/>
                  <a:pt x="972094" y="277514"/>
                  <a:pt x="966239" y="282980"/>
                </a:cubicBezTo>
                <a:cubicBezTo>
                  <a:pt x="954530" y="293913"/>
                  <a:pt x="942340" y="303754"/>
                  <a:pt x="929668" y="312503"/>
                </a:cubicBezTo>
                <a:cubicBezTo>
                  <a:pt x="916996" y="321252"/>
                  <a:pt x="906129" y="325879"/>
                  <a:pt x="897068" y="326384"/>
                </a:cubicBezTo>
                <a:cubicBezTo>
                  <a:pt x="887383" y="326003"/>
                  <a:pt x="879811" y="322308"/>
                  <a:pt x="874350" y="315300"/>
                </a:cubicBezTo>
                <a:cubicBezTo>
                  <a:pt x="868890" y="308292"/>
                  <a:pt x="866112" y="300255"/>
                  <a:pt x="866016" y="291191"/>
                </a:cubicBezTo>
                <a:cubicBezTo>
                  <a:pt x="866625" y="275746"/>
                  <a:pt x="871344" y="261730"/>
                  <a:pt x="880172" y="249142"/>
                </a:cubicBezTo>
                <a:cubicBezTo>
                  <a:pt x="889001" y="236554"/>
                  <a:pt x="898285" y="224823"/>
                  <a:pt x="908027" y="213949"/>
                </a:cubicBezTo>
                <a:lnTo>
                  <a:pt x="907114" y="213034"/>
                </a:lnTo>
                <a:lnTo>
                  <a:pt x="859616" y="223571"/>
                </a:lnTo>
                <a:cubicBezTo>
                  <a:pt x="851558" y="235706"/>
                  <a:pt x="842871" y="245840"/>
                  <a:pt x="833555" y="253975"/>
                </a:cubicBezTo>
                <a:lnTo>
                  <a:pt x="829895" y="257315"/>
                </a:lnTo>
                <a:lnTo>
                  <a:pt x="819801" y="268035"/>
                </a:lnTo>
                <a:cubicBezTo>
                  <a:pt x="815331" y="272532"/>
                  <a:pt x="810169" y="277514"/>
                  <a:pt x="804314" y="282980"/>
                </a:cubicBezTo>
                <a:cubicBezTo>
                  <a:pt x="792606" y="293913"/>
                  <a:pt x="780415" y="303754"/>
                  <a:pt x="767743" y="312503"/>
                </a:cubicBezTo>
                <a:cubicBezTo>
                  <a:pt x="755071" y="321252"/>
                  <a:pt x="744205" y="325879"/>
                  <a:pt x="735143" y="326384"/>
                </a:cubicBezTo>
                <a:cubicBezTo>
                  <a:pt x="725458" y="326003"/>
                  <a:pt x="717886" y="322308"/>
                  <a:pt x="712425" y="315300"/>
                </a:cubicBezTo>
                <a:cubicBezTo>
                  <a:pt x="706965" y="308292"/>
                  <a:pt x="704187" y="300255"/>
                  <a:pt x="704092" y="291191"/>
                </a:cubicBezTo>
                <a:cubicBezTo>
                  <a:pt x="704700" y="275746"/>
                  <a:pt x="709419" y="261730"/>
                  <a:pt x="718247" y="249142"/>
                </a:cubicBezTo>
                <a:cubicBezTo>
                  <a:pt x="727075" y="236554"/>
                  <a:pt x="736361" y="224823"/>
                  <a:pt x="746102" y="213949"/>
                </a:cubicBezTo>
                <a:lnTo>
                  <a:pt x="745189" y="213034"/>
                </a:lnTo>
                <a:lnTo>
                  <a:pt x="697691" y="223571"/>
                </a:lnTo>
                <a:cubicBezTo>
                  <a:pt x="693662" y="229638"/>
                  <a:pt x="689475" y="235206"/>
                  <a:pt x="685132" y="240273"/>
                </a:cubicBezTo>
                <a:lnTo>
                  <a:pt x="672866" y="252720"/>
                </a:lnTo>
                <a:lnTo>
                  <a:pt x="673326" y="254660"/>
                </a:lnTo>
                <a:cubicBezTo>
                  <a:pt x="663866" y="265810"/>
                  <a:pt x="652424" y="277134"/>
                  <a:pt x="639001" y="288631"/>
                </a:cubicBezTo>
                <a:cubicBezTo>
                  <a:pt x="625578" y="300128"/>
                  <a:pt x="611187" y="309821"/>
                  <a:pt x="595827" y="317712"/>
                </a:cubicBezTo>
                <a:cubicBezTo>
                  <a:pt x="580468" y="325602"/>
                  <a:pt x="565154" y="329712"/>
                  <a:pt x="549885" y="330041"/>
                </a:cubicBezTo>
                <a:cubicBezTo>
                  <a:pt x="533281" y="329433"/>
                  <a:pt x="520931" y="323230"/>
                  <a:pt x="512834" y="311433"/>
                </a:cubicBezTo>
                <a:cubicBezTo>
                  <a:pt x="504737" y="299636"/>
                  <a:pt x="500494" y="285893"/>
                  <a:pt x="500104" y="270205"/>
                </a:cubicBezTo>
                <a:lnTo>
                  <a:pt x="502891" y="251401"/>
                </a:lnTo>
                <a:lnTo>
                  <a:pt x="491980" y="264003"/>
                </a:lnTo>
                <a:cubicBezTo>
                  <a:pt x="480226" y="276043"/>
                  <a:pt x="466444" y="288064"/>
                  <a:pt x="450634" y="300066"/>
                </a:cubicBezTo>
                <a:cubicBezTo>
                  <a:pt x="434823" y="312068"/>
                  <a:pt x="419271" y="322118"/>
                  <a:pt x="403976" y="330214"/>
                </a:cubicBezTo>
                <a:cubicBezTo>
                  <a:pt x="388682" y="338311"/>
                  <a:pt x="375932" y="342521"/>
                  <a:pt x="365725" y="342843"/>
                </a:cubicBezTo>
                <a:cubicBezTo>
                  <a:pt x="350862" y="342197"/>
                  <a:pt x="340394" y="336296"/>
                  <a:pt x="334323" y="325141"/>
                </a:cubicBezTo>
                <a:cubicBezTo>
                  <a:pt x="328252" y="313985"/>
                  <a:pt x="325321" y="301447"/>
                  <a:pt x="325530" y="287529"/>
                </a:cubicBezTo>
                <a:cubicBezTo>
                  <a:pt x="326049" y="268992"/>
                  <a:pt x="331457" y="249686"/>
                  <a:pt x="341755" y="229609"/>
                </a:cubicBezTo>
                <a:cubicBezTo>
                  <a:pt x="352053" y="209533"/>
                  <a:pt x="364128" y="190192"/>
                  <a:pt x="377982" y="171588"/>
                </a:cubicBezTo>
                <a:cubicBezTo>
                  <a:pt x="391836" y="152985"/>
                  <a:pt x="404356" y="136624"/>
                  <a:pt x="415541" y="122507"/>
                </a:cubicBezTo>
                <a:lnTo>
                  <a:pt x="414627" y="121593"/>
                </a:lnTo>
                <a:cubicBezTo>
                  <a:pt x="389347" y="142821"/>
                  <a:pt x="368067" y="161162"/>
                  <a:pt x="350786" y="176617"/>
                </a:cubicBezTo>
                <a:cubicBezTo>
                  <a:pt x="333506" y="192072"/>
                  <a:pt x="316551" y="208923"/>
                  <a:pt x="299922" y="227171"/>
                </a:cubicBezTo>
                <a:cubicBezTo>
                  <a:pt x="283293" y="245420"/>
                  <a:pt x="263314" y="269348"/>
                  <a:pt x="239987" y="298957"/>
                </a:cubicBezTo>
                <a:cubicBezTo>
                  <a:pt x="237542" y="302120"/>
                  <a:pt x="233895" y="306409"/>
                  <a:pt x="229047" y="311824"/>
                </a:cubicBezTo>
                <a:cubicBezTo>
                  <a:pt x="224199" y="317239"/>
                  <a:pt x="219098" y="322172"/>
                  <a:pt x="213744" y="326622"/>
                </a:cubicBezTo>
                <a:cubicBezTo>
                  <a:pt x="208390" y="331072"/>
                  <a:pt x="203731" y="333431"/>
                  <a:pt x="199768" y="333699"/>
                </a:cubicBezTo>
                <a:cubicBezTo>
                  <a:pt x="193863" y="333374"/>
                  <a:pt x="189133" y="330366"/>
                  <a:pt x="185578" y="324675"/>
                </a:cubicBezTo>
                <a:cubicBezTo>
                  <a:pt x="182024" y="318983"/>
                  <a:pt x="179459" y="312555"/>
                  <a:pt x="177883" y="305390"/>
                </a:cubicBezTo>
                <a:cubicBezTo>
                  <a:pt x="176308" y="298226"/>
                  <a:pt x="175535" y="292272"/>
                  <a:pt x="175566" y="287529"/>
                </a:cubicBezTo>
                <a:cubicBezTo>
                  <a:pt x="175871" y="281024"/>
                  <a:pt x="178001" y="274605"/>
                  <a:pt x="181959" y="268272"/>
                </a:cubicBezTo>
                <a:cubicBezTo>
                  <a:pt x="185916" y="261939"/>
                  <a:pt x="189874" y="256320"/>
                  <a:pt x="193831" y="251416"/>
                </a:cubicBezTo>
                <a:lnTo>
                  <a:pt x="224892" y="210732"/>
                </a:lnTo>
                <a:cubicBezTo>
                  <a:pt x="245823" y="183371"/>
                  <a:pt x="261607" y="161524"/>
                  <a:pt x="272244" y="145192"/>
                </a:cubicBezTo>
                <a:cubicBezTo>
                  <a:pt x="282881" y="128859"/>
                  <a:pt x="291803" y="113526"/>
                  <a:pt x="299008" y="99194"/>
                </a:cubicBezTo>
                <a:cubicBezTo>
                  <a:pt x="302762" y="91975"/>
                  <a:pt x="304516" y="86870"/>
                  <a:pt x="304269" y="83880"/>
                </a:cubicBezTo>
                <a:cubicBezTo>
                  <a:pt x="304021" y="80890"/>
                  <a:pt x="302573" y="79442"/>
                  <a:pt x="299923" y="79537"/>
                </a:cubicBezTo>
                <a:cubicBezTo>
                  <a:pt x="297131" y="79709"/>
                  <a:pt x="294481" y="80852"/>
                  <a:pt x="291974" y="82966"/>
                </a:cubicBezTo>
                <a:cubicBezTo>
                  <a:pt x="289468" y="85080"/>
                  <a:pt x="287390" y="87137"/>
                  <a:pt x="285741" y="89137"/>
                </a:cubicBezTo>
                <a:lnTo>
                  <a:pt x="176023" y="207989"/>
                </a:lnTo>
                <a:lnTo>
                  <a:pt x="107446" y="300328"/>
                </a:lnTo>
                <a:cubicBezTo>
                  <a:pt x="103550" y="306090"/>
                  <a:pt x="98768" y="312051"/>
                  <a:pt x="93101" y="318213"/>
                </a:cubicBezTo>
                <a:cubicBezTo>
                  <a:pt x="87434" y="324375"/>
                  <a:pt x="80938" y="327708"/>
                  <a:pt x="73613" y="328212"/>
                </a:cubicBezTo>
                <a:cubicBezTo>
                  <a:pt x="67249" y="327854"/>
                  <a:pt x="61892" y="324558"/>
                  <a:pt x="57543" y="318325"/>
                </a:cubicBezTo>
                <a:cubicBezTo>
                  <a:pt x="53194" y="312092"/>
                  <a:pt x="49633" y="305071"/>
                  <a:pt x="46858" y="297264"/>
                </a:cubicBezTo>
                <a:cubicBezTo>
                  <a:pt x="44084" y="289456"/>
                  <a:pt x="41877" y="283011"/>
                  <a:pt x="40237" y="277929"/>
                </a:cubicBezTo>
                <a:lnTo>
                  <a:pt x="135792" y="157248"/>
                </a:lnTo>
                <a:cubicBezTo>
                  <a:pt x="151440" y="129020"/>
                  <a:pt x="161892" y="108071"/>
                  <a:pt x="167146" y="94402"/>
                </a:cubicBezTo>
                <a:cubicBezTo>
                  <a:pt x="172402" y="80734"/>
                  <a:pt x="174558" y="71840"/>
                  <a:pt x="173617" y="67720"/>
                </a:cubicBezTo>
                <a:cubicBezTo>
                  <a:pt x="172676" y="63600"/>
                  <a:pt x="170736" y="61749"/>
                  <a:pt x="167796" y="62167"/>
                </a:cubicBezTo>
                <a:cubicBezTo>
                  <a:pt x="165834" y="62281"/>
                  <a:pt x="163472" y="62967"/>
                  <a:pt x="160709" y="64224"/>
                </a:cubicBezTo>
                <a:cubicBezTo>
                  <a:pt x="157947" y="65481"/>
                  <a:pt x="155585" y="66624"/>
                  <a:pt x="153623" y="67652"/>
                </a:cubicBezTo>
                <a:cubicBezTo>
                  <a:pt x="118960" y="83942"/>
                  <a:pt x="92845" y="96675"/>
                  <a:pt x="75277" y="105851"/>
                </a:cubicBezTo>
                <a:cubicBezTo>
                  <a:pt x="57710" y="115026"/>
                  <a:pt x="45439" y="121645"/>
                  <a:pt x="38465" y="125707"/>
                </a:cubicBezTo>
                <a:cubicBezTo>
                  <a:pt x="31492" y="129769"/>
                  <a:pt x="26565" y="132273"/>
                  <a:pt x="23685" y="133221"/>
                </a:cubicBezTo>
                <a:cubicBezTo>
                  <a:pt x="20805" y="134168"/>
                  <a:pt x="16721" y="134559"/>
                  <a:pt x="11434" y="134392"/>
                </a:cubicBezTo>
                <a:cubicBezTo>
                  <a:pt x="7633" y="134373"/>
                  <a:pt x="4604" y="132926"/>
                  <a:pt x="2347" y="130050"/>
                </a:cubicBezTo>
                <a:cubicBezTo>
                  <a:pt x="89" y="127173"/>
                  <a:pt x="-539" y="122983"/>
                  <a:pt x="461" y="117479"/>
                </a:cubicBezTo>
                <a:cubicBezTo>
                  <a:pt x="2728" y="104689"/>
                  <a:pt x="4823" y="93127"/>
                  <a:pt x="6747" y="82794"/>
                </a:cubicBezTo>
                <a:cubicBezTo>
                  <a:pt x="8671" y="72462"/>
                  <a:pt x="10538" y="66043"/>
                  <a:pt x="12348" y="63538"/>
                </a:cubicBezTo>
                <a:cubicBezTo>
                  <a:pt x="13409" y="61933"/>
                  <a:pt x="14640" y="60369"/>
                  <a:pt x="16040" y="58848"/>
                </a:cubicBezTo>
                <a:cubicBezTo>
                  <a:pt x="17439" y="57327"/>
                  <a:pt x="20871" y="54511"/>
                  <a:pt x="26335" y="50400"/>
                </a:cubicBezTo>
                <a:cubicBezTo>
                  <a:pt x="31799" y="46289"/>
                  <a:pt x="41157" y="39545"/>
                  <a:pt x="54410" y="30168"/>
                </a:cubicBezTo>
                <a:cubicBezTo>
                  <a:pt x="55687" y="29101"/>
                  <a:pt x="57477" y="27806"/>
                  <a:pt x="59782" y="26283"/>
                </a:cubicBezTo>
                <a:cubicBezTo>
                  <a:pt x="62088" y="24759"/>
                  <a:pt x="64107" y="23921"/>
                  <a:pt x="65840" y="23768"/>
                </a:cubicBezTo>
                <a:cubicBezTo>
                  <a:pt x="67069" y="23787"/>
                  <a:pt x="68269" y="24206"/>
                  <a:pt x="69441" y="25025"/>
                </a:cubicBezTo>
                <a:cubicBezTo>
                  <a:pt x="70612" y="25844"/>
                  <a:pt x="71241" y="26949"/>
                  <a:pt x="71327" y="28340"/>
                </a:cubicBezTo>
                <a:cubicBezTo>
                  <a:pt x="71432" y="29673"/>
                  <a:pt x="69622" y="32492"/>
                  <a:pt x="65898" y="36796"/>
                </a:cubicBezTo>
                <a:cubicBezTo>
                  <a:pt x="62173" y="41101"/>
                  <a:pt x="55906" y="47120"/>
                  <a:pt x="47095" y="54853"/>
                </a:cubicBezTo>
                <a:lnTo>
                  <a:pt x="48010" y="55767"/>
                </a:lnTo>
                <a:lnTo>
                  <a:pt x="99673" y="31997"/>
                </a:lnTo>
                <a:cubicBezTo>
                  <a:pt x="102163" y="30865"/>
                  <a:pt x="109224" y="27694"/>
                  <a:pt x="120856" y="22482"/>
                </a:cubicBezTo>
                <a:cubicBezTo>
                  <a:pt x="132489" y="17271"/>
                  <a:pt x="144730" y="12237"/>
                  <a:pt x="157581" y="7381"/>
                </a:cubicBezTo>
                <a:cubicBezTo>
                  <a:pt x="170431" y="2525"/>
                  <a:pt x="179927" y="65"/>
                  <a:pt x="18606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2" name="Google Shape;802;p40"/>
          <p:cNvSpPr txBox="1"/>
          <p:nvPr/>
        </p:nvSpPr>
        <p:spPr>
          <a:xfrm>
            <a:off x="7931277" y="3429000"/>
            <a:ext cx="3482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3" name="Google Shape;803;p40"/>
          <p:cNvSpPr txBox="1"/>
          <p:nvPr/>
        </p:nvSpPr>
        <p:spPr>
          <a:xfrm>
            <a:off x="7931277" y="4127407"/>
            <a:ext cx="3482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4" name="Google Shape;804;p40"/>
          <p:cNvSpPr txBox="1"/>
          <p:nvPr/>
        </p:nvSpPr>
        <p:spPr>
          <a:xfrm>
            <a:off x="7931277" y="4825814"/>
            <a:ext cx="3482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5" name="Google Shape;805;p40"/>
          <p:cNvSpPr txBox="1"/>
          <p:nvPr/>
        </p:nvSpPr>
        <p:spPr>
          <a:xfrm>
            <a:off x="7931277" y="5524222"/>
            <a:ext cx="3482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✔"/>
            </a:pP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06" name="Google Shape;806;p40"/>
          <p:cNvSpPr txBox="1"/>
          <p:nvPr/>
        </p:nvSpPr>
        <p:spPr>
          <a:xfrm>
            <a:off x="7087846" y="752447"/>
            <a:ext cx="4326335" cy="166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We Create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Quality Professional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PPT Presentation</a:t>
            </a:r>
            <a:endParaRPr sz="3600">
              <a:solidFill>
                <a:schemeClr val="accen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4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12" name="Google Shape;812;p41"/>
          <p:cNvGrpSpPr/>
          <p:nvPr/>
        </p:nvGrpSpPr>
        <p:grpSpPr>
          <a:xfrm>
            <a:off x="7284687" y="1969720"/>
            <a:ext cx="4121771" cy="923330"/>
            <a:chOff x="3017859" y="4283314"/>
            <a:chExt cx="1886852" cy="923330"/>
          </a:xfrm>
        </p:grpSpPr>
        <p:sp>
          <p:nvSpPr>
            <p:cNvPr id="813" name="Google Shape;813;p41"/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 . Easy to change colors, photos and Text.     </a:t>
              </a:r>
              <a:endParaRPr sz="1200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14" name="Google Shape;814;p4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Here</a:t>
              </a:r>
              <a:endParaRPr b="1" sz="12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15" name="Google Shape;815;p41"/>
          <p:cNvGrpSpPr/>
          <p:nvPr/>
        </p:nvGrpSpPr>
        <p:grpSpPr>
          <a:xfrm>
            <a:off x="7263421" y="4129960"/>
            <a:ext cx="4121771" cy="923330"/>
            <a:chOff x="3017859" y="4283314"/>
            <a:chExt cx="1886852" cy="923330"/>
          </a:xfrm>
        </p:grpSpPr>
        <p:sp>
          <p:nvSpPr>
            <p:cNvPr id="816" name="Google Shape;816;p41"/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 . Easy to change colors, photos and Text.     </a:t>
              </a:r>
              <a:endParaRPr sz="1200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17" name="Google Shape;817;p4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Here</a:t>
              </a:r>
              <a:endParaRPr b="1" sz="12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18" name="Google Shape;818;p41"/>
          <p:cNvGrpSpPr/>
          <p:nvPr/>
        </p:nvGrpSpPr>
        <p:grpSpPr>
          <a:xfrm>
            <a:off x="631205" y="3049840"/>
            <a:ext cx="4175329" cy="923330"/>
            <a:chOff x="3017859" y="4283314"/>
            <a:chExt cx="1890849" cy="923330"/>
          </a:xfrm>
        </p:grpSpPr>
        <p:sp>
          <p:nvSpPr>
            <p:cNvPr id="819" name="Google Shape;819;p41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 . Easy to change colors, photos and Text.     </a:t>
              </a:r>
              <a:endParaRPr sz="1200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20" name="Google Shape;820;p4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Here</a:t>
              </a:r>
              <a:endParaRPr b="1" sz="12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21" name="Google Shape;821;p41"/>
          <p:cNvGrpSpPr/>
          <p:nvPr/>
        </p:nvGrpSpPr>
        <p:grpSpPr>
          <a:xfrm>
            <a:off x="663104" y="5210080"/>
            <a:ext cx="4175329" cy="923330"/>
            <a:chOff x="3017859" y="4283314"/>
            <a:chExt cx="1890849" cy="923330"/>
          </a:xfrm>
        </p:grpSpPr>
        <p:sp>
          <p:nvSpPr>
            <p:cNvPr id="822" name="Google Shape;822;p41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 . Easy to change colors, photos and Text.     </a:t>
              </a:r>
              <a:endParaRPr sz="1200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23" name="Google Shape;823;p4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Here</a:t>
              </a:r>
              <a:endParaRPr b="1" sz="12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24" name="Google Shape;824;p41"/>
          <p:cNvSpPr/>
          <p:nvPr/>
        </p:nvSpPr>
        <p:spPr>
          <a:xfrm>
            <a:off x="7332946" y="5228279"/>
            <a:ext cx="433022" cy="517600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5" name="Google Shape;825;p41"/>
          <p:cNvSpPr/>
          <p:nvPr/>
        </p:nvSpPr>
        <p:spPr>
          <a:xfrm>
            <a:off x="7332946" y="2988799"/>
            <a:ext cx="501263" cy="505343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6" name="Google Shape;826;p41"/>
          <p:cNvSpPr/>
          <p:nvPr/>
        </p:nvSpPr>
        <p:spPr>
          <a:xfrm>
            <a:off x="4294365" y="2373069"/>
            <a:ext cx="359923" cy="519981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27" name="Google Shape;827;p41"/>
          <p:cNvSpPr/>
          <p:nvPr/>
        </p:nvSpPr>
        <p:spPr>
          <a:xfrm>
            <a:off x="4240263" y="4611580"/>
            <a:ext cx="468128" cy="491333"/>
          </a:xfrm>
          <a:custGeom>
            <a:rect b="b" l="l" r="r" t="t"/>
            <a:pathLst>
              <a:path extrusionOk="0" h="3066808" w="292196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828" name="Google Shape;828;p41"/>
          <p:cNvGrpSpPr/>
          <p:nvPr/>
        </p:nvGrpSpPr>
        <p:grpSpPr>
          <a:xfrm>
            <a:off x="4984261" y="1409199"/>
            <a:ext cx="2223479" cy="4797137"/>
            <a:chOff x="6134100" y="1439557"/>
            <a:chExt cx="1048222" cy="2261530"/>
          </a:xfrm>
        </p:grpSpPr>
        <p:sp>
          <p:nvSpPr>
            <p:cNvPr id="829" name="Google Shape;829;p41"/>
            <p:cNvSpPr/>
            <p:nvPr/>
          </p:nvSpPr>
          <p:spPr>
            <a:xfrm>
              <a:off x="6134100" y="2954199"/>
              <a:ext cx="1048222" cy="612441"/>
            </a:xfrm>
            <a:custGeom>
              <a:rect b="b" l="l" r="r" t="t"/>
              <a:pathLst>
                <a:path extrusionOk="0" h="612441" w="1048222">
                  <a:moveTo>
                    <a:pt x="111438" y="365155"/>
                  </a:moveTo>
                  <a:cubicBezTo>
                    <a:pt x="74630" y="396496"/>
                    <a:pt x="74336" y="396790"/>
                    <a:pt x="43701" y="365391"/>
                  </a:cubicBezTo>
                  <a:cubicBezTo>
                    <a:pt x="30412" y="351808"/>
                    <a:pt x="28531" y="364685"/>
                    <a:pt x="23709" y="372447"/>
                  </a:cubicBezTo>
                  <a:cubicBezTo>
                    <a:pt x="19417" y="379444"/>
                    <a:pt x="17300" y="391556"/>
                    <a:pt x="5775" y="386617"/>
                  </a:cubicBezTo>
                  <a:cubicBezTo>
                    <a:pt x="-2515" y="383089"/>
                    <a:pt x="189" y="373093"/>
                    <a:pt x="1424" y="365391"/>
                  </a:cubicBezTo>
                  <a:cubicBezTo>
                    <a:pt x="20122" y="247262"/>
                    <a:pt x="52815" y="132955"/>
                    <a:pt x="96856" y="21824"/>
                  </a:cubicBezTo>
                  <a:cubicBezTo>
                    <a:pt x="100855" y="11769"/>
                    <a:pt x="106441" y="-1049"/>
                    <a:pt x="117730" y="68"/>
                  </a:cubicBezTo>
                  <a:cubicBezTo>
                    <a:pt x="129372" y="1185"/>
                    <a:pt x="136252" y="13181"/>
                    <a:pt x="139192" y="25235"/>
                  </a:cubicBezTo>
                  <a:cubicBezTo>
                    <a:pt x="145248" y="50107"/>
                    <a:pt x="155773" y="67747"/>
                    <a:pt x="186467" y="66394"/>
                  </a:cubicBezTo>
                  <a:cubicBezTo>
                    <a:pt x="203813" y="65630"/>
                    <a:pt x="215867" y="79036"/>
                    <a:pt x="225510" y="93795"/>
                  </a:cubicBezTo>
                  <a:cubicBezTo>
                    <a:pt x="237505" y="112140"/>
                    <a:pt x="252499" y="126252"/>
                    <a:pt x="276372" y="111729"/>
                  </a:cubicBezTo>
                  <a:cubicBezTo>
                    <a:pt x="286367" y="105672"/>
                    <a:pt x="289072" y="111729"/>
                    <a:pt x="293953" y="118785"/>
                  </a:cubicBezTo>
                  <a:cubicBezTo>
                    <a:pt x="317825" y="153477"/>
                    <a:pt x="324117" y="154653"/>
                    <a:pt x="357986" y="127311"/>
                  </a:cubicBezTo>
                  <a:cubicBezTo>
                    <a:pt x="368099" y="119138"/>
                    <a:pt x="372979" y="119314"/>
                    <a:pt x="381270" y="128781"/>
                  </a:cubicBezTo>
                  <a:cubicBezTo>
                    <a:pt x="396558" y="146362"/>
                    <a:pt x="415962" y="146538"/>
                    <a:pt x="434190" y="134720"/>
                  </a:cubicBezTo>
                  <a:cubicBezTo>
                    <a:pt x="448243" y="125664"/>
                    <a:pt x="455652" y="129839"/>
                    <a:pt x="466001" y="140717"/>
                  </a:cubicBezTo>
                  <a:cubicBezTo>
                    <a:pt x="496341" y="172704"/>
                    <a:pt x="510394" y="174938"/>
                    <a:pt x="547379" y="152594"/>
                  </a:cubicBezTo>
                  <a:cubicBezTo>
                    <a:pt x="559904" y="145068"/>
                    <a:pt x="563961" y="149537"/>
                    <a:pt x="570017" y="158886"/>
                  </a:cubicBezTo>
                  <a:cubicBezTo>
                    <a:pt x="576897" y="169529"/>
                    <a:pt x="584188" y="180113"/>
                    <a:pt x="592832" y="189344"/>
                  </a:cubicBezTo>
                  <a:cubicBezTo>
                    <a:pt x="623466" y="222213"/>
                    <a:pt x="649985" y="221802"/>
                    <a:pt x="678561" y="187286"/>
                  </a:cubicBezTo>
                  <a:cubicBezTo>
                    <a:pt x="690204" y="173233"/>
                    <a:pt x="697907" y="168353"/>
                    <a:pt x="720192" y="172175"/>
                  </a:cubicBezTo>
                  <a:cubicBezTo>
                    <a:pt x="751355" y="177584"/>
                    <a:pt x="784224" y="154829"/>
                    <a:pt x="818681" y="165530"/>
                  </a:cubicBezTo>
                  <a:cubicBezTo>
                    <a:pt x="822091" y="166589"/>
                    <a:pt x="830441" y="158416"/>
                    <a:pt x="833499" y="152830"/>
                  </a:cubicBezTo>
                  <a:cubicBezTo>
                    <a:pt x="846493" y="129310"/>
                    <a:pt x="865251" y="116609"/>
                    <a:pt x="892651" y="117021"/>
                  </a:cubicBezTo>
                  <a:cubicBezTo>
                    <a:pt x="904823" y="117197"/>
                    <a:pt x="912290" y="109024"/>
                    <a:pt x="917464" y="99146"/>
                  </a:cubicBezTo>
                  <a:cubicBezTo>
                    <a:pt x="920110" y="94030"/>
                    <a:pt x="920581" y="87856"/>
                    <a:pt x="922992" y="82564"/>
                  </a:cubicBezTo>
                  <a:cubicBezTo>
                    <a:pt x="929048" y="69511"/>
                    <a:pt x="933576" y="50166"/>
                    <a:pt x="948805" y="50518"/>
                  </a:cubicBezTo>
                  <a:cubicBezTo>
                    <a:pt x="963681" y="50871"/>
                    <a:pt x="964034" y="70804"/>
                    <a:pt x="968150" y="83328"/>
                  </a:cubicBezTo>
                  <a:cubicBezTo>
                    <a:pt x="998667" y="175056"/>
                    <a:pt x="1029478" y="266725"/>
                    <a:pt x="1045706" y="362451"/>
                  </a:cubicBezTo>
                  <a:cubicBezTo>
                    <a:pt x="1047294" y="371800"/>
                    <a:pt x="1050470" y="381208"/>
                    <a:pt x="1045706" y="389616"/>
                  </a:cubicBezTo>
                  <a:cubicBezTo>
                    <a:pt x="1033476" y="393438"/>
                    <a:pt x="1033065" y="376798"/>
                    <a:pt x="1021246" y="379444"/>
                  </a:cubicBezTo>
                  <a:cubicBezTo>
                    <a:pt x="1020775" y="388734"/>
                    <a:pt x="1021187" y="398318"/>
                    <a:pt x="1019658" y="407550"/>
                  </a:cubicBezTo>
                  <a:cubicBezTo>
                    <a:pt x="1017953" y="418193"/>
                    <a:pt x="1019305" y="434245"/>
                    <a:pt x="999667" y="424249"/>
                  </a:cubicBezTo>
                  <a:cubicBezTo>
                    <a:pt x="998079" y="423426"/>
                    <a:pt x="995786" y="423367"/>
                    <a:pt x="994022" y="423779"/>
                  </a:cubicBezTo>
                  <a:cubicBezTo>
                    <a:pt x="983673" y="426248"/>
                    <a:pt x="980792" y="448475"/>
                    <a:pt x="966856" y="437126"/>
                  </a:cubicBezTo>
                  <a:cubicBezTo>
                    <a:pt x="958977" y="430717"/>
                    <a:pt x="957096" y="416840"/>
                    <a:pt x="951216" y="403375"/>
                  </a:cubicBezTo>
                  <a:cubicBezTo>
                    <a:pt x="946159" y="427307"/>
                    <a:pt x="942101" y="448239"/>
                    <a:pt x="937162" y="469054"/>
                  </a:cubicBezTo>
                  <a:cubicBezTo>
                    <a:pt x="933752" y="483402"/>
                    <a:pt x="930283" y="499042"/>
                    <a:pt x="911820" y="500748"/>
                  </a:cubicBezTo>
                  <a:cubicBezTo>
                    <a:pt x="894533" y="502276"/>
                    <a:pt x="885654" y="489928"/>
                    <a:pt x="878304" y="476640"/>
                  </a:cubicBezTo>
                  <a:cubicBezTo>
                    <a:pt x="873306" y="467584"/>
                    <a:pt x="868778" y="458294"/>
                    <a:pt x="863839" y="448710"/>
                  </a:cubicBezTo>
                  <a:cubicBezTo>
                    <a:pt x="800394" y="520975"/>
                    <a:pt x="800394" y="520975"/>
                    <a:pt x="739654" y="477051"/>
                  </a:cubicBezTo>
                  <a:cubicBezTo>
                    <a:pt x="729776" y="493515"/>
                    <a:pt x="731011" y="512566"/>
                    <a:pt x="726307" y="529912"/>
                  </a:cubicBezTo>
                  <a:cubicBezTo>
                    <a:pt x="721485" y="547787"/>
                    <a:pt x="719251" y="566309"/>
                    <a:pt x="710078" y="582891"/>
                  </a:cubicBezTo>
                  <a:cubicBezTo>
                    <a:pt x="690909" y="617465"/>
                    <a:pt x="670271" y="621522"/>
                    <a:pt x="639401" y="596003"/>
                  </a:cubicBezTo>
                  <a:cubicBezTo>
                    <a:pt x="624113" y="583361"/>
                    <a:pt x="612353" y="560841"/>
                    <a:pt x="587657" y="584596"/>
                  </a:cubicBezTo>
                  <a:cubicBezTo>
                    <a:pt x="580189" y="591828"/>
                    <a:pt x="568606" y="582949"/>
                    <a:pt x="562373" y="575541"/>
                  </a:cubicBezTo>
                  <a:cubicBezTo>
                    <a:pt x="552377" y="563663"/>
                    <a:pt x="542440" y="551198"/>
                    <a:pt x="535149" y="537615"/>
                  </a:cubicBezTo>
                  <a:cubicBezTo>
                    <a:pt x="526329" y="521151"/>
                    <a:pt x="522037" y="504922"/>
                    <a:pt x="495577" y="510626"/>
                  </a:cubicBezTo>
                  <a:cubicBezTo>
                    <a:pt x="475350" y="514977"/>
                    <a:pt x="473115" y="490281"/>
                    <a:pt x="461473" y="475287"/>
                  </a:cubicBezTo>
                  <a:cubicBezTo>
                    <a:pt x="451653" y="493045"/>
                    <a:pt x="443422" y="509979"/>
                    <a:pt x="433367" y="525737"/>
                  </a:cubicBezTo>
                  <a:cubicBezTo>
                    <a:pt x="414139" y="555666"/>
                    <a:pt x="395735" y="555784"/>
                    <a:pt x="374567" y="527031"/>
                  </a:cubicBezTo>
                  <a:cubicBezTo>
                    <a:pt x="368334" y="518564"/>
                    <a:pt x="362748" y="509626"/>
                    <a:pt x="354634" y="497631"/>
                  </a:cubicBezTo>
                  <a:cubicBezTo>
                    <a:pt x="350283" y="507274"/>
                    <a:pt x="347637" y="513977"/>
                    <a:pt x="344285" y="520387"/>
                  </a:cubicBezTo>
                  <a:cubicBezTo>
                    <a:pt x="338111" y="532205"/>
                    <a:pt x="334524" y="548610"/>
                    <a:pt x="317473" y="547434"/>
                  </a:cubicBezTo>
                  <a:cubicBezTo>
                    <a:pt x="302008" y="546376"/>
                    <a:pt x="294541" y="532029"/>
                    <a:pt x="290366" y="519387"/>
                  </a:cubicBezTo>
                  <a:cubicBezTo>
                    <a:pt x="280899" y="490751"/>
                    <a:pt x="273902" y="461293"/>
                    <a:pt x="265494" y="430835"/>
                  </a:cubicBezTo>
                  <a:cubicBezTo>
                    <a:pt x="250676" y="439713"/>
                    <a:pt x="247501" y="462469"/>
                    <a:pt x="229038" y="465879"/>
                  </a:cubicBezTo>
                  <a:cubicBezTo>
                    <a:pt x="205518" y="470230"/>
                    <a:pt x="204930" y="444476"/>
                    <a:pt x="190406" y="432716"/>
                  </a:cubicBezTo>
                  <a:cubicBezTo>
                    <a:pt x="183880" y="443594"/>
                    <a:pt x="178117" y="454354"/>
                    <a:pt x="171238" y="464350"/>
                  </a:cubicBezTo>
                  <a:cubicBezTo>
                    <a:pt x="154421" y="488811"/>
                    <a:pt x="141720" y="488341"/>
                    <a:pt x="124904" y="463410"/>
                  </a:cubicBezTo>
                  <a:cubicBezTo>
                    <a:pt x="105853" y="434657"/>
                    <a:pt x="106205" y="402670"/>
                    <a:pt x="111438" y="3651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6234643" y="2686354"/>
              <a:ext cx="860959" cy="459614"/>
            </a:xfrm>
            <a:custGeom>
              <a:rect b="b" l="l" r="r" t="t"/>
              <a:pathLst>
                <a:path extrusionOk="0" h="459614" w="860959">
                  <a:moveTo>
                    <a:pt x="271613" y="351820"/>
                  </a:moveTo>
                  <a:cubicBezTo>
                    <a:pt x="222633" y="407209"/>
                    <a:pt x="220398" y="406974"/>
                    <a:pt x="191880" y="342294"/>
                  </a:cubicBezTo>
                  <a:cubicBezTo>
                    <a:pt x="188587" y="344587"/>
                    <a:pt x="185471" y="346528"/>
                    <a:pt x="182590" y="348821"/>
                  </a:cubicBezTo>
                  <a:cubicBezTo>
                    <a:pt x="155777" y="370165"/>
                    <a:pt x="144429" y="369636"/>
                    <a:pt x="132551" y="338119"/>
                  </a:cubicBezTo>
                  <a:cubicBezTo>
                    <a:pt x="122967" y="312718"/>
                    <a:pt x="104798" y="307367"/>
                    <a:pt x="84630" y="309778"/>
                  </a:cubicBezTo>
                  <a:cubicBezTo>
                    <a:pt x="56582" y="313188"/>
                    <a:pt x="54877" y="296431"/>
                    <a:pt x="50702" y="277203"/>
                  </a:cubicBezTo>
                  <a:cubicBezTo>
                    <a:pt x="48468" y="266913"/>
                    <a:pt x="61345" y="248391"/>
                    <a:pt x="34062" y="248156"/>
                  </a:cubicBezTo>
                  <a:cubicBezTo>
                    <a:pt x="24772" y="248097"/>
                    <a:pt x="29123" y="225577"/>
                    <a:pt x="25654" y="213347"/>
                  </a:cubicBezTo>
                  <a:cubicBezTo>
                    <a:pt x="12365" y="216757"/>
                    <a:pt x="16422" y="232809"/>
                    <a:pt x="5368" y="237513"/>
                  </a:cubicBezTo>
                  <a:cubicBezTo>
                    <a:pt x="-2805" y="232927"/>
                    <a:pt x="487" y="224813"/>
                    <a:pt x="1605" y="217521"/>
                  </a:cubicBezTo>
                  <a:cubicBezTo>
                    <a:pt x="12424" y="147373"/>
                    <a:pt x="38178" y="81988"/>
                    <a:pt x="66990" y="17779"/>
                  </a:cubicBezTo>
                  <a:cubicBezTo>
                    <a:pt x="73693" y="2903"/>
                    <a:pt x="80396" y="-10092"/>
                    <a:pt x="100270" y="11193"/>
                  </a:cubicBezTo>
                  <a:cubicBezTo>
                    <a:pt x="115735" y="27716"/>
                    <a:pt x="128436" y="42416"/>
                    <a:pt x="135080" y="64701"/>
                  </a:cubicBezTo>
                  <a:cubicBezTo>
                    <a:pt x="141665" y="86692"/>
                    <a:pt x="158600" y="85810"/>
                    <a:pt x="173535" y="70757"/>
                  </a:cubicBezTo>
                  <a:cubicBezTo>
                    <a:pt x="182237" y="61937"/>
                    <a:pt x="188823" y="55587"/>
                    <a:pt x="197702" y="70052"/>
                  </a:cubicBezTo>
                  <a:cubicBezTo>
                    <a:pt x="199583" y="73109"/>
                    <a:pt x="204228" y="77167"/>
                    <a:pt x="206874" y="76637"/>
                  </a:cubicBezTo>
                  <a:cubicBezTo>
                    <a:pt x="230982" y="72286"/>
                    <a:pt x="241213" y="92807"/>
                    <a:pt x="257795" y="101568"/>
                  </a:cubicBezTo>
                  <a:cubicBezTo>
                    <a:pt x="277081" y="111741"/>
                    <a:pt x="281785" y="123618"/>
                    <a:pt x="284490" y="140964"/>
                  </a:cubicBezTo>
                  <a:cubicBezTo>
                    <a:pt x="288959" y="169894"/>
                    <a:pt x="305775" y="186769"/>
                    <a:pt x="334705" y="189709"/>
                  </a:cubicBezTo>
                  <a:cubicBezTo>
                    <a:pt x="362047" y="192473"/>
                    <a:pt x="378099" y="175774"/>
                    <a:pt x="389447" y="153547"/>
                  </a:cubicBezTo>
                  <a:cubicBezTo>
                    <a:pt x="392975" y="146668"/>
                    <a:pt x="395621" y="139141"/>
                    <a:pt x="397326" y="131556"/>
                  </a:cubicBezTo>
                  <a:cubicBezTo>
                    <a:pt x="401325" y="113858"/>
                    <a:pt x="403853" y="95865"/>
                    <a:pt x="430078" y="105332"/>
                  </a:cubicBezTo>
                  <a:cubicBezTo>
                    <a:pt x="434547" y="106919"/>
                    <a:pt x="442661" y="104391"/>
                    <a:pt x="446365" y="100922"/>
                  </a:cubicBezTo>
                  <a:cubicBezTo>
                    <a:pt x="459654" y="88280"/>
                    <a:pt x="470826" y="89573"/>
                    <a:pt x="483409" y="102039"/>
                  </a:cubicBezTo>
                  <a:cubicBezTo>
                    <a:pt x="486878" y="105508"/>
                    <a:pt x="496110" y="108095"/>
                    <a:pt x="499579" y="105978"/>
                  </a:cubicBezTo>
                  <a:cubicBezTo>
                    <a:pt x="529273" y="88103"/>
                    <a:pt x="534741" y="111800"/>
                    <a:pt x="544443" y="130263"/>
                  </a:cubicBezTo>
                  <a:cubicBezTo>
                    <a:pt x="552146" y="144904"/>
                    <a:pt x="560319" y="159721"/>
                    <a:pt x="570785" y="172304"/>
                  </a:cubicBezTo>
                  <a:cubicBezTo>
                    <a:pt x="589484" y="194825"/>
                    <a:pt x="605654" y="192649"/>
                    <a:pt x="621765" y="167659"/>
                  </a:cubicBezTo>
                  <a:cubicBezTo>
                    <a:pt x="630820" y="153606"/>
                    <a:pt x="634054" y="130145"/>
                    <a:pt x="660514" y="144492"/>
                  </a:cubicBezTo>
                  <a:cubicBezTo>
                    <a:pt x="662689" y="145668"/>
                    <a:pt x="668628" y="143081"/>
                    <a:pt x="670921" y="140553"/>
                  </a:cubicBezTo>
                  <a:cubicBezTo>
                    <a:pt x="693500" y="115269"/>
                    <a:pt x="726722" y="112211"/>
                    <a:pt x="755123" y="99099"/>
                  </a:cubicBezTo>
                  <a:cubicBezTo>
                    <a:pt x="771469" y="91572"/>
                    <a:pt x="766118" y="73462"/>
                    <a:pt x="771234" y="60409"/>
                  </a:cubicBezTo>
                  <a:cubicBezTo>
                    <a:pt x="773174" y="55470"/>
                    <a:pt x="770704" y="47708"/>
                    <a:pt x="778819" y="46650"/>
                  </a:cubicBezTo>
                  <a:cubicBezTo>
                    <a:pt x="784464" y="45944"/>
                    <a:pt x="787698" y="50648"/>
                    <a:pt x="789638" y="54999"/>
                  </a:cubicBezTo>
                  <a:cubicBezTo>
                    <a:pt x="821507" y="126382"/>
                    <a:pt x="854200" y="197471"/>
                    <a:pt x="860903" y="276909"/>
                  </a:cubicBezTo>
                  <a:cubicBezTo>
                    <a:pt x="861197" y="280496"/>
                    <a:pt x="860256" y="284200"/>
                    <a:pt x="859845" y="288316"/>
                  </a:cubicBezTo>
                  <a:cubicBezTo>
                    <a:pt x="845321" y="287728"/>
                    <a:pt x="848026" y="270853"/>
                    <a:pt x="835972" y="266737"/>
                  </a:cubicBezTo>
                  <a:cubicBezTo>
                    <a:pt x="834326" y="297783"/>
                    <a:pt x="808630" y="318657"/>
                    <a:pt x="805690" y="350644"/>
                  </a:cubicBezTo>
                  <a:cubicBezTo>
                    <a:pt x="803338" y="376281"/>
                    <a:pt x="772763" y="362227"/>
                    <a:pt x="758650" y="364462"/>
                  </a:cubicBezTo>
                  <a:cubicBezTo>
                    <a:pt x="742539" y="366990"/>
                    <a:pt x="740305" y="372459"/>
                    <a:pt x="735660" y="382631"/>
                  </a:cubicBezTo>
                  <a:cubicBezTo>
                    <a:pt x="718843" y="419439"/>
                    <a:pt x="713375" y="421615"/>
                    <a:pt x="679506" y="398272"/>
                  </a:cubicBezTo>
                  <a:cubicBezTo>
                    <a:pt x="667688" y="390099"/>
                    <a:pt x="666218" y="400035"/>
                    <a:pt x="661690" y="404387"/>
                  </a:cubicBezTo>
                  <a:cubicBezTo>
                    <a:pt x="643344" y="421909"/>
                    <a:pt x="624646" y="430729"/>
                    <a:pt x="603360" y="409091"/>
                  </a:cubicBezTo>
                  <a:cubicBezTo>
                    <a:pt x="597128" y="402740"/>
                    <a:pt x="592130" y="402388"/>
                    <a:pt x="587485" y="410678"/>
                  </a:cubicBezTo>
                  <a:cubicBezTo>
                    <a:pt x="585074" y="414912"/>
                    <a:pt x="582193" y="418851"/>
                    <a:pt x="579429" y="422909"/>
                  </a:cubicBezTo>
                  <a:cubicBezTo>
                    <a:pt x="546325" y="471771"/>
                    <a:pt x="520629" y="471948"/>
                    <a:pt x="486584" y="422850"/>
                  </a:cubicBezTo>
                  <a:cubicBezTo>
                    <a:pt x="477235" y="409443"/>
                    <a:pt x="469415" y="394979"/>
                    <a:pt x="460125" y="379750"/>
                  </a:cubicBezTo>
                  <a:cubicBezTo>
                    <a:pt x="455362" y="384983"/>
                    <a:pt x="452245" y="388570"/>
                    <a:pt x="449011" y="392098"/>
                  </a:cubicBezTo>
                  <a:cubicBezTo>
                    <a:pt x="421905" y="421556"/>
                    <a:pt x="402324" y="422321"/>
                    <a:pt x="376159" y="392098"/>
                  </a:cubicBezTo>
                  <a:cubicBezTo>
                    <a:pt x="361870" y="375575"/>
                    <a:pt x="352639" y="361639"/>
                    <a:pt x="328237" y="381455"/>
                  </a:cubicBezTo>
                  <a:cubicBezTo>
                    <a:pt x="308304" y="397860"/>
                    <a:pt x="294662" y="388864"/>
                    <a:pt x="271613" y="35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6303159" y="2446583"/>
              <a:ext cx="718018" cy="408440"/>
            </a:xfrm>
            <a:custGeom>
              <a:rect b="b" l="l" r="r" t="t"/>
              <a:pathLst>
                <a:path extrusionOk="0" h="408440" w="718018">
                  <a:moveTo>
                    <a:pt x="231144" y="304531"/>
                  </a:moveTo>
                  <a:cubicBezTo>
                    <a:pt x="194865" y="335283"/>
                    <a:pt x="194336" y="335107"/>
                    <a:pt x="174109" y="282304"/>
                  </a:cubicBezTo>
                  <a:cubicBezTo>
                    <a:pt x="162290" y="283304"/>
                    <a:pt x="156939" y="303061"/>
                    <a:pt x="142651" y="295417"/>
                  </a:cubicBezTo>
                  <a:cubicBezTo>
                    <a:pt x="130656" y="289066"/>
                    <a:pt x="131244" y="274073"/>
                    <a:pt x="126011" y="264253"/>
                  </a:cubicBezTo>
                  <a:cubicBezTo>
                    <a:pt x="123071" y="264253"/>
                    <a:pt x="121836" y="263841"/>
                    <a:pt x="121189" y="264312"/>
                  </a:cubicBezTo>
                  <a:cubicBezTo>
                    <a:pt x="108194" y="274014"/>
                    <a:pt x="103196" y="299356"/>
                    <a:pt x="86144" y="295770"/>
                  </a:cubicBezTo>
                  <a:cubicBezTo>
                    <a:pt x="67799" y="291889"/>
                    <a:pt x="74091" y="268075"/>
                    <a:pt x="70327" y="252728"/>
                  </a:cubicBezTo>
                  <a:cubicBezTo>
                    <a:pt x="69386" y="248965"/>
                    <a:pt x="69151" y="244144"/>
                    <a:pt x="64094" y="244320"/>
                  </a:cubicBezTo>
                  <a:cubicBezTo>
                    <a:pt x="36988" y="245202"/>
                    <a:pt x="36282" y="225386"/>
                    <a:pt x="34754" y="206688"/>
                  </a:cubicBezTo>
                  <a:cubicBezTo>
                    <a:pt x="22347" y="203395"/>
                    <a:pt x="15291" y="225328"/>
                    <a:pt x="3825" y="213862"/>
                  </a:cubicBezTo>
                  <a:cubicBezTo>
                    <a:pt x="-4760" y="205277"/>
                    <a:pt x="3472" y="193282"/>
                    <a:pt x="5706" y="183227"/>
                  </a:cubicBezTo>
                  <a:cubicBezTo>
                    <a:pt x="16526" y="134188"/>
                    <a:pt x="37517" y="88971"/>
                    <a:pt x="58685" y="43813"/>
                  </a:cubicBezTo>
                  <a:cubicBezTo>
                    <a:pt x="69798" y="20058"/>
                    <a:pt x="99139" y="19176"/>
                    <a:pt x="115662" y="595"/>
                  </a:cubicBezTo>
                  <a:cubicBezTo>
                    <a:pt x="119601" y="-3873"/>
                    <a:pt x="139005" y="18529"/>
                    <a:pt x="156175" y="11062"/>
                  </a:cubicBezTo>
                  <a:cubicBezTo>
                    <a:pt x="163584" y="32053"/>
                    <a:pt x="194159" y="35052"/>
                    <a:pt x="194747" y="62041"/>
                  </a:cubicBezTo>
                  <a:cubicBezTo>
                    <a:pt x="194983" y="72448"/>
                    <a:pt x="198863" y="83209"/>
                    <a:pt x="202979" y="93028"/>
                  </a:cubicBezTo>
                  <a:cubicBezTo>
                    <a:pt x="210565" y="111021"/>
                    <a:pt x="223206" y="124898"/>
                    <a:pt x="243727" y="126897"/>
                  </a:cubicBezTo>
                  <a:cubicBezTo>
                    <a:pt x="263131" y="128779"/>
                    <a:pt x="274421" y="115255"/>
                    <a:pt x="282241" y="100143"/>
                  </a:cubicBezTo>
                  <a:cubicBezTo>
                    <a:pt x="290414" y="84385"/>
                    <a:pt x="298470" y="74565"/>
                    <a:pt x="317756" y="85326"/>
                  </a:cubicBezTo>
                  <a:cubicBezTo>
                    <a:pt x="322578" y="87972"/>
                    <a:pt x="332339" y="86619"/>
                    <a:pt x="337278" y="83268"/>
                  </a:cubicBezTo>
                  <a:cubicBezTo>
                    <a:pt x="351449" y="73566"/>
                    <a:pt x="359563" y="79916"/>
                    <a:pt x="369206" y="90441"/>
                  </a:cubicBezTo>
                  <a:cubicBezTo>
                    <a:pt x="386199" y="108904"/>
                    <a:pt x="406191" y="108904"/>
                    <a:pt x="423125" y="91323"/>
                  </a:cubicBezTo>
                  <a:cubicBezTo>
                    <a:pt x="436414" y="77505"/>
                    <a:pt x="448233" y="64805"/>
                    <a:pt x="469695" y="68626"/>
                  </a:cubicBezTo>
                  <a:cubicBezTo>
                    <a:pt x="473752" y="69332"/>
                    <a:pt x="479632" y="66568"/>
                    <a:pt x="482983" y="63570"/>
                  </a:cubicBezTo>
                  <a:cubicBezTo>
                    <a:pt x="497448" y="50751"/>
                    <a:pt x="505210" y="51457"/>
                    <a:pt x="516970" y="69803"/>
                  </a:cubicBezTo>
                  <a:cubicBezTo>
                    <a:pt x="533375" y="95439"/>
                    <a:pt x="566361" y="102730"/>
                    <a:pt x="589117" y="122546"/>
                  </a:cubicBezTo>
                  <a:cubicBezTo>
                    <a:pt x="597760" y="130072"/>
                    <a:pt x="607992" y="122605"/>
                    <a:pt x="614577" y="114902"/>
                  </a:cubicBezTo>
                  <a:cubicBezTo>
                    <a:pt x="620869" y="107493"/>
                    <a:pt x="625102" y="98320"/>
                    <a:pt x="631453" y="90970"/>
                  </a:cubicBezTo>
                  <a:cubicBezTo>
                    <a:pt x="648798" y="70861"/>
                    <a:pt x="665321" y="73389"/>
                    <a:pt x="675611" y="97262"/>
                  </a:cubicBezTo>
                  <a:cubicBezTo>
                    <a:pt x="695838" y="144008"/>
                    <a:pt x="713949" y="191459"/>
                    <a:pt x="717535" y="242967"/>
                  </a:cubicBezTo>
                  <a:cubicBezTo>
                    <a:pt x="717830" y="247495"/>
                    <a:pt x="719593" y="252669"/>
                    <a:pt x="713831" y="256550"/>
                  </a:cubicBezTo>
                  <a:cubicBezTo>
                    <a:pt x="698720" y="253081"/>
                    <a:pt x="701777" y="233618"/>
                    <a:pt x="688135" y="226562"/>
                  </a:cubicBezTo>
                  <a:cubicBezTo>
                    <a:pt x="688135" y="247613"/>
                    <a:pt x="688253" y="267605"/>
                    <a:pt x="688077" y="287596"/>
                  </a:cubicBezTo>
                  <a:cubicBezTo>
                    <a:pt x="688018" y="294417"/>
                    <a:pt x="687959" y="301356"/>
                    <a:pt x="686842" y="308059"/>
                  </a:cubicBezTo>
                  <a:cubicBezTo>
                    <a:pt x="682432" y="335165"/>
                    <a:pt x="664792" y="296240"/>
                    <a:pt x="656972" y="313998"/>
                  </a:cubicBezTo>
                  <a:cubicBezTo>
                    <a:pt x="653208" y="322582"/>
                    <a:pt x="654502" y="348807"/>
                    <a:pt x="633687" y="325934"/>
                  </a:cubicBezTo>
                  <a:cubicBezTo>
                    <a:pt x="626043" y="317525"/>
                    <a:pt x="622750" y="321935"/>
                    <a:pt x="618987" y="328933"/>
                  </a:cubicBezTo>
                  <a:cubicBezTo>
                    <a:pt x="615753" y="334930"/>
                    <a:pt x="612343" y="340928"/>
                    <a:pt x="608756" y="346690"/>
                  </a:cubicBezTo>
                  <a:cubicBezTo>
                    <a:pt x="596114" y="366858"/>
                    <a:pt x="584472" y="368035"/>
                    <a:pt x="574064" y="344750"/>
                  </a:cubicBezTo>
                  <a:cubicBezTo>
                    <a:pt x="572535" y="341398"/>
                    <a:pt x="569713" y="338635"/>
                    <a:pt x="566773" y="334577"/>
                  </a:cubicBezTo>
                  <a:cubicBezTo>
                    <a:pt x="558953" y="353864"/>
                    <a:pt x="552308" y="371915"/>
                    <a:pt x="544429" y="389379"/>
                  </a:cubicBezTo>
                  <a:cubicBezTo>
                    <a:pt x="535433" y="409312"/>
                    <a:pt x="523379" y="410370"/>
                    <a:pt x="509443" y="393377"/>
                  </a:cubicBezTo>
                  <a:cubicBezTo>
                    <a:pt x="487393" y="366565"/>
                    <a:pt x="478573" y="332637"/>
                    <a:pt x="460404" y="301708"/>
                  </a:cubicBezTo>
                  <a:cubicBezTo>
                    <a:pt x="442235" y="321348"/>
                    <a:pt x="423596" y="339458"/>
                    <a:pt x="404368" y="303943"/>
                  </a:cubicBezTo>
                  <a:cubicBezTo>
                    <a:pt x="401487" y="298651"/>
                    <a:pt x="397959" y="299121"/>
                    <a:pt x="392550" y="302179"/>
                  </a:cubicBezTo>
                  <a:cubicBezTo>
                    <a:pt x="352095" y="324640"/>
                    <a:pt x="352037" y="324464"/>
                    <a:pt x="325165" y="285774"/>
                  </a:cubicBezTo>
                  <a:cubicBezTo>
                    <a:pt x="322460" y="310234"/>
                    <a:pt x="320108" y="332931"/>
                    <a:pt x="317345" y="355628"/>
                  </a:cubicBezTo>
                  <a:cubicBezTo>
                    <a:pt x="315522" y="370622"/>
                    <a:pt x="308936" y="383793"/>
                    <a:pt x="299352" y="395141"/>
                  </a:cubicBezTo>
                  <a:cubicBezTo>
                    <a:pt x="288827" y="407489"/>
                    <a:pt x="274656" y="410782"/>
                    <a:pt x="259310" y="406901"/>
                  </a:cubicBezTo>
                  <a:cubicBezTo>
                    <a:pt x="242845" y="402726"/>
                    <a:pt x="232732" y="392142"/>
                    <a:pt x="228322" y="375149"/>
                  </a:cubicBezTo>
                  <a:cubicBezTo>
                    <a:pt x="222442" y="351923"/>
                    <a:pt x="230262" y="329168"/>
                    <a:pt x="231144" y="3045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6374603" y="2191165"/>
              <a:ext cx="586301" cy="360423"/>
            </a:xfrm>
            <a:custGeom>
              <a:rect b="b" l="l" r="r" t="t"/>
              <a:pathLst>
                <a:path extrusionOk="0" h="360423" w="586301">
                  <a:moveTo>
                    <a:pt x="507324" y="37103"/>
                  </a:moveTo>
                  <a:cubicBezTo>
                    <a:pt x="549483" y="118540"/>
                    <a:pt x="586997" y="196215"/>
                    <a:pt x="586292" y="286178"/>
                  </a:cubicBezTo>
                  <a:cubicBezTo>
                    <a:pt x="586174" y="300819"/>
                    <a:pt x="586057" y="316401"/>
                    <a:pt x="562478" y="312814"/>
                  </a:cubicBezTo>
                  <a:cubicBezTo>
                    <a:pt x="548366" y="310639"/>
                    <a:pt x="550953" y="326280"/>
                    <a:pt x="547249" y="333982"/>
                  </a:cubicBezTo>
                  <a:cubicBezTo>
                    <a:pt x="533607" y="362441"/>
                    <a:pt x="524317" y="364676"/>
                    <a:pt x="502796" y="342979"/>
                  </a:cubicBezTo>
                  <a:cubicBezTo>
                    <a:pt x="498680" y="338863"/>
                    <a:pt x="494917" y="334041"/>
                    <a:pt x="490037" y="331042"/>
                  </a:cubicBezTo>
                  <a:cubicBezTo>
                    <a:pt x="447995" y="305229"/>
                    <a:pt x="447936" y="305347"/>
                    <a:pt x="444349" y="253603"/>
                  </a:cubicBezTo>
                  <a:cubicBezTo>
                    <a:pt x="434530" y="267068"/>
                    <a:pt x="428650" y="283415"/>
                    <a:pt x="417478" y="288765"/>
                  </a:cubicBezTo>
                  <a:cubicBezTo>
                    <a:pt x="387137" y="303348"/>
                    <a:pt x="353974" y="311050"/>
                    <a:pt x="328279" y="335864"/>
                  </a:cubicBezTo>
                  <a:cubicBezTo>
                    <a:pt x="320752" y="343096"/>
                    <a:pt x="308346" y="332101"/>
                    <a:pt x="301584" y="323398"/>
                  </a:cubicBezTo>
                  <a:cubicBezTo>
                    <a:pt x="295116" y="315108"/>
                    <a:pt x="289647" y="305994"/>
                    <a:pt x="283650" y="297115"/>
                  </a:cubicBezTo>
                  <a:cubicBezTo>
                    <a:pt x="251663" y="328984"/>
                    <a:pt x="251663" y="328984"/>
                    <a:pt x="220793" y="293116"/>
                  </a:cubicBezTo>
                  <a:cubicBezTo>
                    <a:pt x="214384" y="308110"/>
                    <a:pt x="208915" y="322399"/>
                    <a:pt x="202212" y="336158"/>
                  </a:cubicBezTo>
                  <a:cubicBezTo>
                    <a:pt x="196215" y="348506"/>
                    <a:pt x="189276" y="362324"/>
                    <a:pt x="172636" y="360207"/>
                  </a:cubicBezTo>
                  <a:cubicBezTo>
                    <a:pt x="154055" y="357855"/>
                    <a:pt x="144236" y="344096"/>
                    <a:pt x="139532" y="327044"/>
                  </a:cubicBezTo>
                  <a:cubicBezTo>
                    <a:pt x="134240" y="307875"/>
                    <a:pt x="138650" y="288236"/>
                    <a:pt x="139590" y="265833"/>
                  </a:cubicBezTo>
                  <a:cubicBezTo>
                    <a:pt x="101488" y="284591"/>
                    <a:pt x="101488" y="255720"/>
                    <a:pt x="96431" y="233376"/>
                  </a:cubicBezTo>
                  <a:cubicBezTo>
                    <a:pt x="63562" y="248723"/>
                    <a:pt x="63562" y="248723"/>
                    <a:pt x="54390" y="214795"/>
                  </a:cubicBezTo>
                  <a:cubicBezTo>
                    <a:pt x="34809" y="226144"/>
                    <a:pt x="27401" y="251251"/>
                    <a:pt x="0" y="259777"/>
                  </a:cubicBezTo>
                  <a:cubicBezTo>
                    <a:pt x="7409" y="168402"/>
                    <a:pt x="42277" y="87435"/>
                    <a:pt x="69737" y="0"/>
                  </a:cubicBezTo>
                  <a:cubicBezTo>
                    <a:pt x="88023" y="21815"/>
                    <a:pt x="104957" y="34574"/>
                    <a:pt x="130653" y="17522"/>
                  </a:cubicBezTo>
                  <a:cubicBezTo>
                    <a:pt x="139532" y="11642"/>
                    <a:pt x="145941" y="31281"/>
                    <a:pt x="154232" y="30693"/>
                  </a:cubicBezTo>
                  <a:cubicBezTo>
                    <a:pt x="193039" y="28048"/>
                    <a:pt x="204505" y="59153"/>
                    <a:pt x="223439" y="82261"/>
                  </a:cubicBezTo>
                  <a:cubicBezTo>
                    <a:pt x="237433" y="99254"/>
                    <a:pt x="255896" y="99313"/>
                    <a:pt x="273125" y="86436"/>
                  </a:cubicBezTo>
                  <a:cubicBezTo>
                    <a:pt x="282415" y="79497"/>
                    <a:pt x="290294" y="70501"/>
                    <a:pt x="297997" y="61740"/>
                  </a:cubicBezTo>
                  <a:cubicBezTo>
                    <a:pt x="315519" y="41807"/>
                    <a:pt x="347976" y="37749"/>
                    <a:pt x="369086" y="54743"/>
                  </a:cubicBezTo>
                  <a:cubicBezTo>
                    <a:pt x="385785" y="68149"/>
                    <a:pt x="402190" y="75381"/>
                    <a:pt x="422123" y="62151"/>
                  </a:cubicBezTo>
                  <a:cubicBezTo>
                    <a:pt x="428120" y="58212"/>
                    <a:pt x="434588" y="55742"/>
                    <a:pt x="441174" y="60564"/>
                  </a:cubicBezTo>
                  <a:cubicBezTo>
                    <a:pt x="470691" y="82202"/>
                    <a:pt x="491918" y="74264"/>
                    <a:pt x="507324" y="3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6517779" y="1439557"/>
              <a:ext cx="317360" cy="547261"/>
            </a:xfrm>
            <a:custGeom>
              <a:rect b="b" l="l" r="r" t="t"/>
              <a:pathLst>
                <a:path extrusionOk="0" h="547261" w="317360">
                  <a:moveTo>
                    <a:pt x="238846" y="493125"/>
                  </a:moveTo>
                  <a:cubicBezTo>
                    <a:pt x="209388" y="522819"/>
                    <a:pt x="209388" y="522819"/>
                    <a:pt x="180987" y="487950"/>
                  </a:cubicBezTo>
                  <a:cubicBezTo>
                    <a:pt x="175637" y="495124"/>
                    <a:pt x="170521" y="502239"/>
                    <a:pt x="165111" y="509059"/>
                  </a:cubicBezTo>
                  <a:cubicBezTo>
                    <a:pt x="143120" y="536636"/>
                    <a:pt x="130478" y="537283"/>
                    <a:pt x="108605" y="509530"/>
                  </a:cubicBezTo>
                  <a:cubicBezTo>
                    <a:pt x="100902" y="499769"/>
                    <a:pt x="96845" y="499475"/>
                    <a:pt x="88966" y="508177"/>
                  </a:cubicBezTo>
                  <a:cubicBezTo>
                    <a:pt x="77853" y="520525"/>
                    <a:pt x="66152" y="532344"/>
                    <a:pt x="51569" y="540811"/>
                  </a:cubicBezTo>
                  <a:cubicBezTo>
                    <a:pt x="31871" y="552277"/>
                    <a:pt x="19465" y="549220"/>
                    <a:pt x="12467" y="525464"/>
                  </a:cubicBezTo>
                  <a:cubicBezTo>
                    <a:pt x="-3644" y="470840"/>
                    <a:pt x="-7642" y="420919"/>
                    <a:pt x="21875" y="365588"/>
                  </a:cubicBezTo>
                  <a:cubicBezTo>
                    <a:pt x="60389" y="293382"/>
                    <a:pt x="72737" y="210239"/>
                    <a:pt x="97021" y="131977"/>
                  </a:cubicBezTo>
                  <a:cubicBezTo>
                    <a:pt x="108605" y="94639"/>
                    <a:pt x="119894" y="57184"/>
                    <a:pt x="138416" y="22668"/>
                  </a:cubicBezTo>
                  <a:cubicBezTo>
                    <a:pt x="143591" y="13025"/>
                    <a:pt x="148824" y="-1263"/>
                    <a:pt x="162642" y="89"/>
                  </a:cubicBezTo>
                  <a:cubicBezTo>
                    <a:pt x="175519" y="1383"/>
                    <a:pt x="179988" y="14966"/>
                    <a:pt x="184221" y="25608"/>
                  </a:cubicBezTo>
                  <a:cubicBezTo>
                    <a:pt x="208035" y="85643"/>
                    <a:pt x="223264" y="148265"/>
                    <a:pt x="239023" y="210710"/>
                  </a:cubicBezTo>
                  <a:cubicBezTo>
                    <a:pt x="257427" y="283563"/>
                    <a:pt x="275596" y="356474"/>
                    <a:pt x="305466" y="425799"/>
                  </a:cubicBezTo>
                  <a:cubicBezTo>
                    <a:pt x="310817" y="438206"/>
                    <a:pt x="313639" y="451847"/>
                    <a:pt x="316756" y="465136"/>
                  </a:cubicBezTo>
                  <a:cubicBezTo>
                    <a:pt x="321225" y="484187"/>
                    <a:pt x="299998" y="531991"/>
                    <a:pt x="283769" y="541576"/>
                  </a:cubicBezTo>
                  <a:cubicBezTo>
                    <a:pt x="274067" y="547338"/>
                    <a:pt x="268658" y="540752"/>
                    <a:pt x="264424" y="534578"/>
                  </a:cubicBezTo>
                  <a:cubicBezTo>
                    <a:pt x="255663" y="521878"/>
                    <a:pt x="248019" y="508177"/>
                    <a:pt x="238846" y="4931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6433897" y="1969971"/>
              <a:ext cx="445135" cy="294166"/>
            </a:xfrm>
            <a:custGeom>
              <a:rect b="b" l="l" r="r" t="t"/>
              <a:pathLst>
                <a:path extrusionOk="0" h="294166" w="445135">
                  <a:moveTo>
                    <a:pt x="390112" y="18865"/>
                  </a:moveTo>
                  <a:cubicBezTo>
                    <a:pt x="412221" y="60965"/>
                    <a:pt x="432566" y="103536"/>
                    <a:pt x="442797" y="149047"/>
                  </a:cubicBezTo>
                  <a:cubicBezTo>
                    <a:pt x="451264" y="186620"/>
                    <a:pt x="434565" y="223781"/>
                    <a:pt x="427215" y="260590"/>
                  </a:cubicBezTo>
                  <a:cubicBezTo>
                    <a:pt x="423393" y="279817"/>
                    <a:pt x="406223" y="274584"/>
                    <a:pt x="394522" y="265353"/>
                  </a:cubicBezTo>
                  <a:cubicBezTo>
                    <a:pt x="381292" y="254886"/>
                    <a:pt x="371708" y="249183"/>
                    <a:pt x="355303" y="263295"/>
                  </a:cubicBezTo>
                  <a:cubicBezTo>
                    <a:pt x="338016" y="278112"/>
                    <a:pt x="322787" y="264236"/>
                    <a:pt x="310556" y="250300"/>
                  </a:cubicBezTo>
                  <a:cubicBezTo>
                    <a:pt x="303089" y="241833"/>
                    <a:pt x="297914" y="230779"/>
                    <a:pt x="283038" y="242421"/>
                  </a:cubicBezTo>
                  <a:cubicBezTo>
                    <a:pt x="268867" y="253475"/>
                    <a:pt x="264693" y="233719"/>
                    <a:pt x="254344" y="228838"/>
                  </a:cubicBezTo>
                  <a:cubicBezTo>
                    <a:pt x="243819" y="244185"/>
                    <a:pt x="234469" y="260061"/>
                    <a:pt x="222945" y="274232"/>
                  </a:cubicBezTo>
                  <a:cubicBezTo>
                    <a:pt x="199719" y="302749"/>
                    <a:pt x="177316" y="300515"/>
                    <a:pt x="158618" y="268528"/>
                  </a:cubicBezTo>
                  <a:cubicBezTo>
                    <a:pt x="153208" y="259296"/>
                    <a:pt x="149328" y="249183"/>
                    <a:pt x="144918" y="239422"/>
                  </a:cubicBezTo>
                  <a:cubicBezTo>
                    <a:pt x="142036" y="233072"/>
                    <a:pt x="139508" y="225781"/>
                    <a:pt x="130276" y="230014"/>
                  </a:cubicBezTo>
                  <a:cubicBezTo>
                    <a:pt x="99407" y="244303"/>
                    <a:pt x="89705" y="226663"/>
                    <a:pt x="86941" y="198850"/>
                  </a:cubicBezTo>
                  <a:cubicBezTo>
                    <a:pt x="82649" y="201085"/>
                    <a:pt x="79944" y="201790"/>
                    <a:pt x="78121" y="203554"/>
                  </a:cubicBezTo>
                  <a:cubicBezTo>
                    <a:pt x="43018" y="236835"/>
                    <a:pt x="35080" y="234601"/>
                    <a:pt x="22673" y="188090"/>
                  </a:cubicBezTo>
                  <a:cubicBezTo>
                    <a:pt x="20909" y="181563"/>
                    <a:pt x="20615" y="171803"/>
                    <a:pt x="16323" y="169333"/>
                  </a:cubicBezTo>
                  <a:cubicBezTo>
                    <a:pt x="-11019" y="153516"/>
                    <a:pt x="1799" y="135406"/>
                    <a:pt x="13030" y="118589"/>
                  </a:cubicBezTo>
                  <a:cubicBezTo>
                    <a:pt x="36903" y="82780"/>
                    <a:pt x="58070" y="45501"/>
                    <a:pt x="75652" y="7105"/>
                  </a:cubicBezTo>
                  <a:cubicBezTo>
                    <a:pt x="83531" y="5752"/>
                    <a:pt x="84177" y="11221"/>
                    <a:pt x="86529" y="15219"/>
                  </a:cubicBezTo>
                  <a:cubicBezTo>
                    <a:pt x="103287" y="43737"/>
                    <a:pt x="116282" y="47030"/>
                    <a:pt x="143095" y="28978"/>
                  </a:cubicBezTo>
                  <a:cubicBezTo>
                    <a:pt x="151974" y="22981"/>
                    <a:pt x="160558" y="16277"/>
                    <a:pt x="168261" y="8927"/>
                  </a:cubicBezTo>
                  <a:cubicBezTo>
                    <a:pt x="176611" y="931"/>
                    <a:pt x="182843" y="-1774"/>
                    <a:pt x="192075" y="8575"/>
                  </a:cubicBezTo>
                  <a:cubicBezTo>
                    <a:pt x="209127" y="27685"/>
                    <a:pt x="228060" y="26097"/>
                    <a:pt x="245700" y="9104"/>
                  </a:cubicBezTo>
                  <a:cubicBezTo>
                    <a:pt x="256990" y="-1833"/>
                    <a:pt x="266515" y="-539"/>
                    <a:pt x="282626" y="1048"/>
                  </a:cubicBezTo>
                  <a:cubicBezTo>
                    <a:pt x="311085" y="3871"/>
                    <a:pt x="332430" y="8163"/>
                    <a:pt x="351716" y="31859"/>
                  </a:cubicBezTo>
                  <a:cubicBezTo>
                    <a:pt x="362947" y="45677"/>
                    <a:pt x="376765" y="26097"/>
                    <a:pt x="390112" y="188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6574510" y="3482315"/>
              <a:ext cx="163483" cy="218772"/>
            </a:xfrm>
            <a:custGeom>
              <a:rect b="b" l="l" r="r" t="t"/>
              <a:pathLst>
                <a:path extrusionOk="0" h="218772" w="163483">
                  <a:moveTo>
                    <a:pt x="777" y="114751"/>
                  </a:moveTo>
                  <a:cubicBezTo>
                    <a:pt x="777" y="87409"/>
                    <a:pt x="-693" y="60008"/>
                    <a:pt x="1130" y="32843"/>
                  </a:cubicBezTo>
                  <a:cubicBezTo>
                    <a:pt x="3423" y="-1320"/>
                    <a:pt x="14419" y="-3260"/>
                    <a:pt x="45759" y="2502"/>
                  </a:cubicBezTo>
                  <a:cubicBezTo>
                    <a:pt x="74571" y="7794"/>
                    <a:pt x="85449" y="25493"/>
                    <a:pt x="97796" y="46190"/>
                  </a:cubicBezTo>
                  <a:cubicBezTo>
                    <a:pt x="109204" y="65300"/>
                    <a:pt x="123492" y="81470"/>
                    <a:pt x="148835" y="78471"/>
                  </a:cubicBezTo>
                  <a:cubicBezTo>
                    <a:pt x="161653" y="76942"/>
                    <a:pt x="163417" y="83704"/>
                    <a:pt x="163358" y="93818"/>
                  </a:cubicBezTo>
                  <a:cubicBezTo>
                    <a:pt x="163182" y="128921"/>
                    <a:pt x="162888" y="164084"/>
                    <a:pt x="163476" y="199187"/>
                  </a:cubicBezTo>
                  <a:cubicBezTo>
                    <a:pt x="163711" y="212711"/>
                    <a:pt x="159007" y="218650"/>
                    <a:pt x="145013" y="218532"/>
                  </a:cubicBezTo>
                  <a:cubicBezTo>
                    <a:pt x="103030" y="218120"/>
                    <a:pt x="61106" y="218062"/>
                    <a:pt x="19122" y="218767"/>
                  </a:cubicBezTo>
                  <a:cubicBezTo>
                    <a:pt x="2717" y="219002"/>
                    <a:pt x="-223" y="210476"/>
                    <a:pt x="13" y="196776"/>
                  </a:cubicBezTo>
                  <a:cubicBezTo>
                    <a:pt x="542" y="169434"/>
                    <a:pt x="189" y="142151"/>
                    <a:pt x="189" y="114809"/>
                  </a:cubicBezTo>
                  <a:cubicBezTo>
                    <a:pt x="424" y="114751"/>
                    <a:pt x="601" y="114751"/>
                    <a:pt x="777" y="1147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4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pic>
        <p:nvPicPr>
          <p:cNvPr id="841" name="Google Shape;84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69203" y="3944909"/>
            <a:ext cx="1414800" cy="12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2600" y="3944909"/>
            <a:ext cx="1414800" cy="12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69203" y="1667596"/>
            <a:ext cx="1414800" cy="12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42"/>
          <p:cNvSpPr/>
          <p:nvPr/>
        </p:nvSpPr>
        <p:spPr>
          <a:xfrm>
            <a:off x="6871388" y="4225832"/>
            <a:ext cx="717227" cy="717227"/>
          </a:xfrm>
          <a:prstGeom prst="ellipse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5" name="Google Shape;845;p42"/>
          <p:cNvSpPr/>
          <p:nvPr/>
        </p:nvSpPr>
        <p:spPr>
          <a:xfrm>
            <a:off x="7473886" y="4864884"/>
            <a:ext cx="264284" cy="264284"/>
          </a:xfrm>
          <a:prstGeom prst="donut">
            <a:avLst>
              <a:gd fmla="val 25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6" name="Google Shape;846;p42"/>
          <p:cNvSpPr/>
          <p:nvPr/>
        </p:nvSpPr>
        <p:spPr>
          <a:xfrm>
            <a:off x="9517534" y="4225832"/>
            <a:ext cx="717227" cy="717227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7" name="Google Shape;847;p42"/>
          <p:cNvSpPr/>
          <p:nvPr/>
        </p:nvSpPr>
        <p:spPr>
          <a:xfrm>
            <a:off x="9154051" y="4559668"/>
            <a:ext cx="264284" cy="252077"/>
          </a:xfrm>
          <a:prstGeom prst="donut">
            <a:avLst>
              <a:gd fmla="val 25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8" name="Google Shape;848;p42"/>
          <p:cNvSpPr/>
          <p:nvPr/>
        </p:nvSpPr>
        <p:spPr>
          <a:xfrm>
            <a:off x="9517534" y="1948519"/>
            <a:ext cx="717227" cy="717227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49" name="Google Shape;849;p42"/>
          <p:cNvSpPr/>
          <p:nvPr/>
        </p:nvSpPr>
        <p:spPr>
          <a:xfrm>
            <a:off x="9407065" y="2626233"/>
            <a:ext cx="264284" cy="264284"/>
          </a:xfrm>
          <a:prstGeom prst="donut">
            <a:avLst>
              <a:gd fmla="val 25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850" name="Google Shape;850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22600" y="1667596"/>
            <a:ext cx="1414800" cy="12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42"/>
          <p:cNvSpPr/>
          <p:nvPr/>
        </p:nvSpPr>
        <p:spPr>
          <a:xfrm>
            <a:off x="6871618" y="1948283"/>
            <a:ext cx="716764" cy="716627"/>
          </a:xfrm>
          <a:prstGeom prst="ellipse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52" name="Google Shape;852;p42"/>
          <p:cNvSpPr/>
          <p:nvPr/>
        </p:nvSpPr>
        <p:spPr>
          <a:xfrm>
            <a:off x="6583696" y="2462841"/>
            <a:ext cx="264113" cy="264063"/>
          </a:xfrm>
          <a:prstGeom prst="donut">
            <a:avLst>
              <a:gd fmla="val 25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853" name="Google Shape;853;p42"/>
          <p:cNvGrpSpPr/>
          <p:nvPr/>
        </p:nvGrpSpPr>
        <p:grpSpPr>
          <a:xfrm>
            <a:off x="8742146" y="3088505"/>
            <a:ext cx="2268000" cy="757190"/>
            <a:chOff x="611560" y="2912718"/>
            <a:chExt cx="1766226" cy="757190"/>
          </a:xfrm>
        </p:grpSpPr>
        <p:sp>
          <p:nvSpPr>
            <p:cNvPr id="854" name="Google Shape;854;p42"/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55" name="Google Shape;855;p42"/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Easy to change colors, photos and Text.</a:t>
              </a:r>
              <a:endParaRPr/>
            </a:p>
          </p:txBody>
        </p:sp>
      </p:grpSp>
      <p:sp>
        <p:nvSpPr>
          <p:cNvPr id="856" name="Google Shape;856;p42"/>
          <p:cNvSpPr txBox="1"/>
          <p:nvPr/>
        </p:nvSpPr>
        <p:spPr>
          <a:xfrm>
            <a:off x="6842498" y="2076300"/>
            <a:ext cx="7750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55</a:t>
            </a:r>
            <a:r>
              <a:rPr b="1" lang="en-US" sz="16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%</a:t>
            </a:r>
            <a:endParaRPr b="1" sz="16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57" name="Google Shape;857;p42"/>
          <p:cNvSpPr txBox="1"/>
          <p:nvPr/>
        </p:nvSpPr>
        <p:spPr>
          <a:xfrm>
            <a:off x="9488644" y="2076300"/>
            <a:ext cx="7750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60</a:t>
            </a:r>
            <a:r>
              <a:rPr b="1" lang="en-US" sz="16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%</a:t>
            </a:r>
            <a:endParaRPr b="1" sz="16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58" name="Google Shape;858;p42"/>
          <p:cNvSpPr txBox="1"/>
          <p:nvPr/>
        </p:nvSpPr>
        <p:spPr>
          <a:xfrm>
            <a:off x="6842498" y="4353613"/>
            <a:ext cx="7750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35</a:t>
            </a:r>
            <a:r>
              <a:rPr b="1" lang="en-US" sz="16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%</a:t>
            </a:r>
            <a:endParaRPr b="1" sz="16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59" name="Google Shape;859;p42"/>
          <p:cNvSpPr txBox="1"/>
          <p:nvPr/>
        </p:nvSpPr>
        <p:spPr>
          <a:xfrm>
            <a:off x="9488644" y="4353613"/>
            <a:ext cx="7750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70</a:t>
            </a:r>
            <a:r>
              <a:rPr b="1" lang="en-US" sz="16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%</a:t>
            </a:r>
            <a:endParaRPr b="1" sz="16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860" name="Google Shape;860;p42"/>
          <p:cNvGrpSpPr/>
          <p:nvPr/>
        </p:nvGrpSpPr>
        <p:grpSpPr>
          <a:xfrm>
            <a:off x="6096000" y="3088505"/>
            <a:ext cx="2268000" cy="757190"/>
            <a:chOff x="611560" y="2912718"/>
            <a:chExt cx="1766226" cy="757190"/>
          </a:xfrm>
        </p:grpSpPr>
        <p:sp>
          <p:nvSpPr>
            <p:cNvPr id="861" name="Google Shape;861;p42"/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62" name="Google Shape;862;p42"/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863" name="Google Shape;863;p42"/>
          <p:cNvGrpSpPr/>
          <p:nvPr/>
        </p:nvGrpSpPr>
        <p:grpSpPr>
          <a:xfrm>
            <a:off x="8742146" y="5358612"/>
            <a:ext cx="2268000" cy="757190"/>
            <a:chOff x="611560" y="2912718"/>
            <a:chExt cx="1766226" cy="757190"/>
          </a:xfrm>
        </p:grpSpPr>
        <p:sp>
          <p:nvSpPr>
            <p:cNvPr id="864" name="Google Shape;864;p42"/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65" name="Google Shape;865;p42"/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866" name="Google Shape;866;p42"/>
          <p:cNvGrpSpPr/>
          <p:nvPr/>
        </p:nvGrpSpPr>
        <p:grpSpPr>
          <a:xfrm>
            <a:off x="6096000" y="5358612"/>
            <a:ext cx="2268000" cy="757190"/>
            <a:chOff x="611560" y="2912718"/>
            <a:chExt cx="1766226" cy="757190"/>
          </a:xfrm>
        </p:grpSpPr>
        <p:sp>
          <p:nvSpPr>
            <p:cNvPr id="867" name="Google Shape;867;p42"/>
            <p:cNvSpPr txBox="1"/>
            <p:nvPr/>
          </p:nvSpPr>
          <p:spPr>
            <a:xfrm>
              <a:off x="611560" y="2912718"/>
              <a:ext cx="1766226" cy="276999"/>
            </a:xfrm>
            <a:prstGeom prst="rect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68" name="Google Shape;868;p42"/>
            <p:cNvSpPr txBox="1"/>
            <p:nvPr/>
          </p:nvSpPr>
          <p:spPr>
            <a:xfrm>
              <a:off x="633929" y="3208243"/>
              <a:ext cx="172819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Easy to change colors, photos and Text.</a:t>
              </a:r>
              <a:endParaRPr/>
            </a:p>
          </p:txBody>
        </p:sp>
      </p:grpSp>
      <p:grpSp>
        <p:nvGrpSpPr>
          <p:cNvPr id="869" name="Google Shape;869;p42"/>
          <p:cNvGrpSpPr/>
          <p:nvPr/>
        </p:nvGrpSpPr>
        <p:grpSpPr>
          <a:xfrm>
            <a:off x="1592418" y="1687533"/>
            <a:ext cx="4002624" cy="850432"/>
            <a:chOff x="1775729" y="2204864"/>
            <a:chExt cx="1716151" cy="850432"/>
          </a:xfrm>
        </p:grpSpPr>
        <p:sp>
          <p:nvSpPr>
            <p:cNvPr id="870" name="Google Shape;870;p42"/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Example Text : 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71" name="Google Shape;871;p42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72" name="Google Shape;872;p42"/>
          <p:cNvGrpSpPr/>
          <p:nvPr/>
        </p:nvGrpSpPr>
        <p:grpSpPr>
          <a:xfrm>
            <a:off x="1592418" y="2847443"/>
            <a:ext cx="4002624" cy="850432"/>
            <a:chOff x="1775729" y="2204864"/>
            <a:chExt cx="1716151" cy="850432"/>
          </a:xfrm>
        </p:grpSpPr>
        <p:sp>
          <p:nvSpPr>
            <p:cNvPr id="873" name="Google Shape;873;p42"/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Example Text : 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74" name="Google Shape;874;p42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75" name="Google Shape;875;p42"/>
          <p:cNvGrpSpPr/>
          <p:nvPr/>
        </p:nvGrpSpPr>
        <p:grpSpPr>
          <a:xfrm>
            <a:off x="1592418" y="4007354"/>
            <a:ext cx="4002624" cy="850432"/>
            <a:chOff x="1775729" y="2204864"/>
            <a:chExt cx="1716151" cy="850432"/>
          </a:xfrm>
        </p:grpSpPr>
        <p:sp>
          <p:nvSpPr>
            <p:cNvPr id="876" name="Google Shape;876;p42"/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Example Text : 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77" name="Google Shape;877;p42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878" name="Google Shape;878;p42"/>
          <p:cNvGrpSpPr/>
          <p:nvPr/>
        </p:nvGrpSpPr>
        <p:grpSpPr>
          <a:xfrm>
            <a:off x="1592418" y="5167266"/>
            <a:ext cx="4002624" cy="850432"/>
            <a:chOff x="1775729" y="2204864"/>
            <a:chExt cx="1716151" cy="850432"/>
          </a:xfrm>
        </p:grpSpPr>
        <p:sp>
          <p:nvSpPr>
            <p:cNvPr id="879" name="Google Shape;879;p42"/>
            <p:cNvSpPr txBox="1"/>
            <p:nvPr/>
          </p:nvSpPr>
          <p:spPr>
            <a:xfrm>
              <a:off x="1775729" y="2408965"/>
              <a:ext cx="1709467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Example Text : 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80" name="Google Shape;880;p42"/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881" name="Google Shape;881;p42"/>
          <p:cNvSpPr/>
          <p:nvPr/>
        </p:nvSpPr>
        <p:spPr>
          <a:xfrm rot="10800000">
            <a:off x="985606" y="4247158"/>
            <a:ext cx="322870" cy="370822"/>
          </a:xfrm>
          <a:custGeom>
            <a:rect b="b" l="l" r="r" t="t"/>
            <a:pathLst>
              <a:path extrusionOk="0" h="3963955" w="367227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82" name="Google Shape;882;p42"/>
          <p:cNvSpPr/>
          <p:nvPr/>
        </p:nvSpPr>
        <p:spPr>
          <a:xfrm>
            <a:off x="976454" y="3087246"/>
            <a:ext cx="341174" cy="370822"/>
          </a:xfrm>
          <a:custGeom>
            <a:rect b="b" l="l" r="r" t="t"/>
            <a:pathLst>
              <a:path extrusionOk="0" h="3940019" w="3860876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83" name="Google Shape;883;p42"/>
          <p:cNvSpPr/>
          <p:nvPr/>
        </p:nvSpPr>
        <p:spPr>
          <a:xfrm>
            <a:off x="1044262" y="1938662"/>
            <a:ext cx="205555" cy="348168"/>
          </a:xfrm>
          <a:custGeom>
            <a:rect b="b" l="l" r="r" t="t"/>
            <a:pathLst>
              <a:path extrusionOk="0" h="3944720" w="2337548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84" name="Google Shape;884;p42"/>
          <p:cNvSpPr/>
          <p:nvPr/>
        </p:nvSpPr>
        <p:spPr>
          <a:xfrm>
            <a:off x="987156" y="5422194"/>
            <a:ext cx="319767" cy="340573"/>
          </a:xfrm>
          <a:custGeom>
            <a:rect b="b" l="l" r="r" t="t"/>
            <a:pathLst>
              <a:path extrusionOk="0" h="3954781" w="3928707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1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43"/>
          <p:cNvGrpSpPr/>
          <p:nvPr/>
        </p:nvGrpSpPr>
        <p:grpSpPr>
          <a:xfrm>
            <a:off x="7882552" y="4098558"/>
            <a:ext cx="3887711" cy="2390556"/>
            <a:chOff x="7690964" y="3971930"/>
            <a:chExt cx="4692414" cy="2885368"/>
          </a:xfrm>
        </p:grpSpPr>
        <p:sp>
          <p:nvSpPr>
            <p:cNvPr id="890" name="Google Shape;890;p43"/>
            <p:cNvSpPr/>
            <p:nvPr/>
          </p:nvSpPr>
          <p:spPr>
            <a:xfrm>
              <a:off x="8155105" y="5636238"/>
              <a:ext cx="4228273" cy="1221060"/>
            </a:xfrm>
            <a:custGeom>
              <a:rect b="b" l="l" r="r" t="t"/>
              <a:pathLst>
                <a:path extrusionOk="0" h="1661182" w="5752326">
                  <a:moveTo>
                    <a:pt x="5745129" y="1259505"/>
                  </a:moveTo>
                  <a:cubicBezTo>
                    <a:pt x="5660356" y="1349802"/>
                    <a:pt x="5578822" y="1441147"/>
                    <a:pt x="5459759" y="1485343"/>
                  </a:cubicBezTo>
                  <a:cubicBezTo>
                    <a:pt x="5530531" y="1421906"/>
                    <a:pt x="5553866" y="1340753"/>
                    <a:pt x="5549009" y="1250266"/>
                  </a:cubicBezTo>
                  <a:cubicBezTo>
                    <a:pt x="5544627" y="1168065"/>
                    <a:pt x="5533197" y="1086531"/>
                    <a:pt x="5516338" y="1005949"/>
                  </a:cubicBezTo>
                  <a:cubicBezTo>
                    <a:pt x="5509099" y="971469"/>
                    <a:pt x="5511481" y="944799"/>
                    <a:pt x="5537293" y="916033"/>
                  </a:cubicBezTo>
                  <a:cubicBezTo>
                    <a:pt x="5568345" y="881363"/>
                    <a:pt x="5594729" y="840977"/>
                    <a:pt x="5612065" y="796876"/>
                  </a:cubicBezTo>
                  <a:cubicBezTo>
                    <a:pt x="5622827" y="769348"/>
                    <a:pt x="5635020" y="733439"/>
                    <a:pt x="5607397" y="713437"/>
                  </a:cubicBezTo>
                  <a:cubicBezTo>
                    <a:pt x="5579870" y="693625"/>
                    <a:pt x="5545961" y="706388"/>
                    <a:pt x="5520529" y="729248"/>
                  </a:cubicBezTo>
                  <a:cubicBezTo>
                    <a:pt x="5507766" y="740678"/>
                    <a:pt x="5495573" y="753918"/>
                    <a:pt x="5487001" y="768587"/>
                  </a:cubicBezTo>
                  <a:cubicBezTo>
                    <a:pt x="5456235" y="820783"/>
                    <a:pt x="5448139" y="878124"/>
                    <a:pt x="5453664" y="937750"/>
                  </a:cubicBezTo>
                  <a:cubicBezTo>
                    <a:pt x="5455664" y="959848"/>
                    <a:pt x="5457473" y="979565"/>
                    <a:pt x="5439281" y="998996"/>
                  </a:cubicBezTo>
                  <a:cubicBezTo>
                    <a:pt x="5375939" y="1066719"/>
                    <a:pt x="5314980" y="1136632"/>
                    <a:pt x="5253067" y="1205594"/>
                  </a:cubicBezTo>
                  <a:cubicBezTo>
                    <a:pt x="5245828" y="1213690"/>
                    <a:pt x="5239446" y="1223881"/>
                    <a:pt x="5226111" y="1222072"/>
                  </a:cubicBezTo>
                  <a:cubicBezTo>
                    <a:pt x="5149911" y="1211785"/>
                    <a:pt x="5118193" y="1264458"/>
                    <a:pt x="5104477" y="1321989"/>
                  </a:cubicBezTo>
                  <a:cubicBezTo>
                    <a:pt x="5085141" y="1402666"/>
                    <a:pt x="5031896" y="1451053"/>
                    <a:pt x="4970460" y="1495725"/>
                  </a:cubicBezTo>
                  <a:cubicBezTo>
                    <a:pt x="4950077" y="1510584"/>
                    <a:pt x="4926836" y="1528015"/>
                    <a:pt x="4901404" y="1514775"/>
                  </a:cubicBezTo>
                  <a:cubicBezTo>
                    <a:pt x="4873686" y="1500297"/>
                    <a:pt x="4875305" y="1470007"/>
                    <a:pt x="4876925" y="1442766"/>
                  </a:cubicBezTo>
                  <a:cubicBezTo>
                    <a:pt x="4877687" y="1430288"/>
                    <a:pt x="4881021" y="1417906"/>
                    <a:pt x="4883783" y="1405619"/>
                  </a:cubicBezTo>
                  <a:cubicBezTo>
                    <a:pt x="4897594" y="1344849"/>
                    <a:pt x="4926359" y="1290938"/>
                    <a:pt x="4960364" y="1239312"/>
                  </a:cubicBezTo>
                  <a:cubicBezTo>
                    <a:pt x="5025706" y="1140062"/>
                    <a:pt x="5108763" y="1056051"/>
                    <a:pt x="5190107" y="970516"/>
                  </a:cubicBezTo>
                  <a:cubicBezTo>
                    <a:pt x="5198012" y="962230"/>
                    <a:pt x="5212776" y="954133"/>
                    <a:pt x="5204680" y="939465"/>
                  </a:cubicBezTo>
                  <a:cubicBezTo>
                    <a:pt x="5199060" y="929273"/>
                    <a:pt x="5186487" y="928321"/>
                    <a:pt x="5175152" y="926987"/>
                  </a:cubicBezTo>
                  <a:cubicBezTo>
                    <a:pt x="5132100" y="922034"/>
                    <a:pt x="5094000" y="930226"/>
                    <a:pt x="5062567" y="963087"/>
                  </a:cubicBezTo>
                  <a:cubicBezTo>
                    <a:pt x="4976556" y="1053194"/>
                    <a:pt x="4891498" y="1144348"/>
                    <a:pt x="4802916" y="1231882"/>
                  </a:cubicBezTo>
                  <a:cubicBezTo>
                    <a:pt x="4727954" y="1306082"/>
                    <a:pt x="4647658" y="1374567"/>
                    <a:pt x="4544312" y="1408000"/>
                  </a:cubicBezTo>
                  <a:cubicBezTo>
                    <a:pt x="4523262" y="1414763"/>
                    <a:pt x="4497734" y="1422763"/>
                    <a:pt x="4481352" y="1406380"/>
                  </a:cubicBezTo>
                  <a:cubicBezTo>
                    <a:pt x="4464778" y="1389807"/>
                    <a:pt x="4474970" y="1364280"/>
                    <a:pt x="4479542" y="1342754"/>
                  </a:cubicBezTo>
                  <a:cubicBezTo>
                    <a:pt x="4481161" y="1335229"/>
                    <a:pt x="4486209" y="1328466"/>
                    <a:pt x="4489734" y="1321418"/>
                  </a:cubicBezTo>
                  <a:cubicBezTo>
                    <a:pt x="4558314" y="1181686"/>
                    <a:pt x="4660326" y="1069862"/>
                    <a:pt x="4780818" y="973660"/>
                  </a:cubicBezTo>
                  <a:cubicBezTo>
                    <a:pt x="4855493" y="914033"/>
                    <a:pt x="4936646" y="865932"/>
                    <a:pt x="5031992" y="848596"/>
                  </a:cubicBezTo>
                  <a:cubicBezTo>
                    <a:pt x="5080950" y="839643"/>
                    <a:pt x="5134576" y="825927"/>
                    <a:pt x="5162484" y="889459"/>
                  </a:cubicBezTo>
                  <a:cubicBezTo>
                    <a:pt x="5164008" y="892888"/>
                    <a:pt x="5170676" y="897746"/>
                    <a:pt x="5171628" y="897174"/>
                  </a:cubicBezTo>
                  <a:cubicBezTo>
                    <a:pt x="5193441" y="881839"/>
                    <a:pt x="5215062" y="866027"/>
                    <a:pt x="5219825" y="837071"/>
                  </a:cubicBezTo>
                  <a:cubicBezTo>
                    <a:pt x="5224016" y="811639"/>
                    <a:pt x="5209347" y="804496"/>
                    <a:pt x="5187440" y="801162"/>
                  </a:cubicBezTo>
                  <a:cubicBezTo>
                    <a:pt x="5131528" y="792780"/>
                    <a:pt x="5076759" y="801353"/>
                    <a:pt x="5022752" y="813163"/>
                  </a:cubicBezTo>
                  <a:cubicBezTo>
                    <a:pt x="4866543" y="847072"/>
                    <a:pt x="4732621" y="925749"/>
                    <a:pt x="4612034" y="1027476"/>
                  </a:cubicBezTo>
                  <a:cubicBezTo>
                    <a:pt x="4495734" y="1125679"/>
                    <a:pt x="4390388" y="1235502"/>
                    <a:pt x="4333047" y="1378948"/>
                  </a:cubicBezTo>
                  <a:cubicBezTo>
                    <a:pt x="4309139" y="1438861"/>
                    <a:pt x="4267325" y="1474294"/>
                    <a:pt x="4219128" y="1505917"/>
                  </a:cubicBezTo>
                  <a:cubicBezTo>
                    <a:pt x="4173027" y="1536206"/>
                    <a:pt x="4143499" y="1517728"/>
                    <a:pt x="4142071" y="1462578"/>
                  </a:cubicBezTo>
                  <a:cubicBezTo>
                    <a:pt x="4141214" y="1429050"/>
                    <a:pt x="4148929" y="1396665"/>
                    <a:pt x="4161883" y="1365899"/>
                  </a:cubicBezTo>
                  <a:cubicBezTo>
                    <a:pt x="4236750" y="1188448"/>
                    <a:pt x="4342191" y="1031953"/>
                    <a:pt x="4484590" y="901460"/>
                  </a:cubicBezTo>
                  <a:cubicBezTo>
                    <a:pt x="4501925" y="885554"/>
                    <a:pt x="4514594" y="867265"/>
                    <a:pt x="4502783" y="849168"/>
                  </a:cubicBezTo>
                  <a:cubicBezTo>
                    <a:pt x="4492591" y="833547"/>
                    <a:pt x="4471064" y="845168"/>
                    <a:pt x="4454777" y="851359"/>
                  </a:cubicBezTo>
                  <a:cubicBezTo>
                    <a:pt x="4371338" y="883077"/>
                    <a:pt x="4300091" y="935179"/>
                    <a:pt x="4228558" y="986804"/>
                  </a:cubicBezTo>
                  <a:cubicBezTo>
                    <a:pt x="4131022" y="1057194"/>
                    <a:pt x="4039582" y="1135299"/>
                    <a:pt x="3948237" y="1213880"/>
                  </a:cubicBezTo>
                  <a:cubicBezTo>
                    <a:pt x="4005387" y="1123774"/>
                    <a:pt x="4061299" y="1033381"/>
                    <a:pt x="4137689" y="958134"/>
                  </a:cubicBezTo>
                  <a:cubicBezTo>
                    <a:pt x="4145691" y="950228"/>
                    <a:pt x="4155787" y="943465"/>
                    <a:pt x="4151215" y="930607"/>
                  </a:cubicBezTo>
                  <a:cubicBezTo>
                    <a:pt x="4146452" y="917081"/>
                    <a:pt x="4133498" y="920510"/>
                    <a:pt x="4122830" y="918796"/>
                  </a:cubicBezTo>
                  <a:cubicBezTo>
                    <a:pt x="4062728" y="909080"/>
                    <a:pt x="4025961" y="951276"/>
                    <a:pt x="3986242" y="982994"/>
                  </a:cubicBezTo>
                  <a:cubicBezTo>
                    <a:pt x="3861084" y="1082912"/>
                    <a:pt x="3736401" y="1183496"/>
                    <a:pt x="3615148" y="1289032"/>
                  </a:cubicBezTo>
                  <a:cubicBezTo>
                    <a:pt x="3629912" y="1260077"/>
                    <a:pt x="3646009" y="1232263"/>
                    <a:pt x="3663916" y="1205784"/>
                  </a:cubicBezTo>
                  <a:cubicBezTo>
                    <a:pt x="3726400" y="1113296"/>
                    <a:pt x="3788884" y="1020808"/>
                    <a:pt x="3857654" y="932797"/>
                  </a:cubicBezTo>
                  <a:cubicBezTo>
                    <a:pt x="3864989" y="923368"/>
                    <a:pt x="3876323" y="913366"/>
                    <a:pt x="3869180" y="899460"/>
                  </a:cubicBezTo>
                  <a:cubicBezTo>
                    <a:pt x="3862131" y="885935"/>
                    <a:pt x="3847367" y="888887"/>
                    <a:pt x="3835271" y="887363"/>
                  </a:cubicBezTo>
                  <a:cubicBezTo>
                    <a:pt x="3790884" y="881744"/>
                    <a:pt x="3758785" y="895650"/>
                    <a:pt x="3730877" y="934512"/>
                  </a:cubicBezTo>
                  <a:cubicBezTo>
                    <a:pt x="3633531" y="1070148"/>
                    <a:pt x="3532852" y="1203498"/>
                    <a:pt x="3432363" y="1336848"/>
                  </a:cubicBezTo>
                  <a:cubicBezTo>
                    <a:pt x="3382071" y="1403618"/>
                    <a:pt x="3324350" y="1463816"/>
                    <a:pt x="3252531" y="1507441"/>
                  </a:cubicBezTo>
                  <a:cubicBezTo>
                    <a:pt x="3202716" y="1537730"/>
                    <a:pt x="3164520" y="1514394"/>
                    <a:pt x="3161853" y="1458387"/>
                  </a:cubicBezTo>
                  <a:cubicBezTo>
                    <a:pt x="3160234" y="1425430"/>
                    <a:pt x="3169854" y="1395331"/>
                    <a:pt x="3181475" y="1366185"/>
                  </a:cubicBezTo>
                  <a:cubicBezTo>
                    <a:pt x="3216812" y="1277412"/>
                    <a:pt x="3243387" y="1181495"/>
                    <a:pt x="3315968" y="1115011"/>
                  </a:cubicBezTo>
                  <a:cubicBezTo>
                    <a:pt x="3423791" y="1016237"/>
                    <a:pt x="3535233" y="921463"/>
                    <a:pt x="3639437" y="818688"/>
                  </a:cubicBezTo>
                  <a:cubicBezTo>
                    <a:pt x="3651248" y="807068"/>
                    <a:pt x="3662963" y="798686"/>
                    <a:pt x="3680013" y="797257"/>
                  </a:cubicBezTo>
                  <a:cubicBezTo>
                    <a:pt x="3869370" y="780969"/>
                    <a:pt x="4058918" y="765729"/>
                    <a:pt x="4248084" y="747346"/>
                  </a:cubicBezTo>
                  <a:cubicBezTo>
                    <a:pt x="4369337" y="735535"/>
                    <a:pt x="4490305" y="720866"/>
                    <a:pt x="4609939" y="696292"/>
                  </a:cubicBezTo>
                  <a:cubicBezTo>
                    <a:pt x="4645467" y="688957"/>
                    <a:pt x="4658612" y="665431"/>
                    <a:pt x="4666613" y="635427"/>
                  </a:cubicBezTo>
                  <a:cubicBezTo>
                    <a:pt x="4672995" y="611614"/>
                    <a:pt x="4668423" y="599708"/>
                    <a:pt x="4638800" y="606090"/>
                  </a:cubicBezTo>
                  <a:cubicBezTo>
                    <a:pt x="4581745" y="618472"/>
                    <a:pt x="4524023" y="627997"/>
                    <a:pt x="4466493" y="638475"/>
                  </a:cubicBezTo>
                  <a:cubicBezTo>
                    <a:pt x="4252942" y="677242"/>
                    <a:pt x="4037296" y="700673"/>
                    <a:pt x="3822031" y="727153"/>
                  </a:cubicBezTo>
                  <a:cubicBezTo>
                    <a:pt x="3793837" y="730582"/>
                    <a:pt x="3764881" y="727629"/>
                    <a:pt x="3731448" y="727629"/>
                  </a:cubicBezTo>
                  <a:cubicBezTo>
                    <a:pt x="3745450" y="713056"/>
                    <a:pt x="3755261" y="703150"/>
                    <a:pt x="3764786" y="692863"/>
                  </a:cubicBezTo>
                  <a:cubicBezTo>
                    <a:pt x="3860512" y="588850"/>
                    <a:pt x="3961477" y="488837"/>
                    <a:pt x="4024628" y="359583"/>
                  </a:cubicBezTo>
                  <a:cubicBezTo>
                    <a:pt x="4037201" y="333865"/>
                    <a:pt x="4052345" y="304243"/>
                    <a:pt x="4025294" y="281192"/>
                  </a:cubicBezTo>
                  <a:cubicBezTo>
                    <a:pt x="3998529" y="258332"/>
                    <a:pt x="3964334" y="263666"/>
                    <a:pt x="3936426" y="281097"/>
                  </a:cubicBezTo>
                  <a:cubicBezTo>
                    <a:pt x="3899184" y="304243"/>
                    <a:pt x="3863274" y="330246"/>
                    <a:pt x="3829556" y="358154"/>
                  </a:cubicBezTo>
                  <a:cubicBezTo>
                    <a:pt x="3696682" y="468263"/>
                    <a:pt x="3578858" y="593612"/>
                    <a:pt x="3466558" y="724105"/>
                  </a:cubicBezTo>
                  <a:cubicBezTo>
                    <a:pt x="3446460" y="747441"/>
                    <a:pt x="3424934" y="758871"/>
                    <a:pt x="3393787" y="758966"/>
                  </a:cubicBezTo>
                  <a:cubicBezTo>
                    <a:pt x="3328826" y="759252"/>
                    <a:pt x="3263771" y="762586"/>
                    <a:pt x="3198810" y="764777"/>
                  </a:cubicBezTo>
                  <a:cubicBezTo>
                    <a:pt x="3186428" y="765157"/>
                    <a:pt x="3171664" y="762871"/>
                    <a:pt x="3168044" y="779731"/>
                  </a:cubicBezTo>
                  <a:cubicBezTo>
                    <a:pt x="3164616" y="795733"/>
                    <a:pt x="3173950" y="806591"/>
                    <a:pt x="3185951" y="815640"/>
                  </a:cubicBezTo>
                  <a:cubicBezTo>
                    <a:pt x="3199858" y="826118"/>
                    <a:pt x="3216051" y="824022"/>
                    <a:pt x="3231767" y="824022"/>
                  </a:cubicBezTo>
                  <a:cubicBezTo>
                    <a:pt x="3279582" y="824213"/>
                    <a:pt x="3327398" y="824117"/>
                    <a:pt x="3379023" y="824117"/>
                  </a:cubicBezTo>
                  <a:cubicBezTo>
                    <a:pt x="3372165" y="833071"/>
                    <a:pt x="3367593" y="839167"/>
                    <a:pt x="3362831" y="845168"/>
                  </a:cubicBezTo>
                  <a:cubicBezTo>
                    <a:pt x="3247578" y="990995"/>
                    <a:pt x="3141184" y="1142252"/>
                    <a:pt x="3053268" y="1307130"/>
                  </a:cubicBezTo>
                  <a:cubicBezTo>
                    <a:pt x="3005453" y="1396760"/>
                    <a:pt x="2915442" y="1445623"/>
                    <a:pt x="2823430" y="1485724"/>
                  </a:cubicBezTo>
                  <a:cubicBezTo>
                    <a:pt x="2894296" y="1420001"/>
                    <a:pt x="2919347" y="1338372"/>
                    <a:pt x="2913822" y="1245122"/>
                  </a:cubicBezTo>
                  <a:cubicBezTo>
                    <a:pt x="2909441" y="1170732"/>
                    <a:pt x="2897820" y="1097199"/>
                    <a:pt x="2882485" y="1024428"/>
                  </a:cubicBezTo>
                  <a:cubicBezTo>
                    <a:pt x="2873627" y="982518"/>
                    <a:pt x="2873151" y="947180"/>
                    <a:pt x="2904678" y="911176"/>
                  </a:cubicBezTo>
                  <a:cubicBezTo>
                    <a:pt x="2938587" y="872504"/>
                    <a:pt x="2966591" y="827927"/>
                    <a:pt x="2983069" y="777730"/>
                  </a:cubicBezTo>
                  <a:cubicBezTo>
                    <a:pt x="2989832" y="757252"/>
                    <a:pt x="2993261" y="737154"/>
                    <a:pt x="2977926" y="719247"/>
                  </a:cubicBezTo>
                  <a:cubicBezTo>
                    <a:pt x="2961828" y="700483"/>
                    <a:pt x="2940397" y="705817"/>
                    <a:pt x="2920299" y="709531"/>
                  </a:cubicBezTo>
                  <a:cubicBezTo>
                    <a:pt x="2891915" y="714770"/>
                    <a:pt x="2874293" y="736011"/>
                    <a:pt x="2858387" y="757156"/>
                  </a:cubicBezTo>
                  <a:cubicBezTo>
                    <a:pt x="2818763" y="809544"/>
                    <a:pt x="2814953" y="870695"/>
                    <a:pt x="2818477" y="933369"/>
                  </a:cubicBezTo>
                  <a:cubicBezTo>
                    <a:pt x="2819906" y="958324"/>
                    <a:pt x="2821525" y="981470"/>
                    <a:pt x="2800760" y="1003378"/>
                  </a:cubicBezTo>
                  <a:cubicBezTo>
                    <a:pt x="2737895" y="1069481"/>
                    <a:pt x="2677697" y="1138156"/>
                    <a:pt x="2616452" y="1205689"/>
                  </a:cubicBezTo>
                  <a:cubicBezTo>
                    <a:pt x="2609403" y="1213404"/>
                    <a:pt x="2605403" y="1224548"/>
                    <a:pt x="2590829" y="1222548"/>
                  </a:cubicBezTo>
                  <a:cubicBezTo>
                    <a:pt x="2509200" y="1211404"/>
                    <a:pt x="2473767" y="1273507"/>
                    <a:pt x="2463766" y="1330276"/>
                  </a:cubicBezTo>
                  <a:cubicBezTo>
                    <a:pt x="2448050" y="1419620"/>
                    <a:pt x="2383089" y="1457244"/>
                    <a:pt x="2323653" y="1503821"/>
                  </a:cubicBezTo>
                  <a:cubicBezTo>
                    <a:pt x="2307651" y="1516394"/>
                    <a:pt x="2285648" y="1528967"/>
                    <a:pt x="2262312" y="1513441"/>
                  </a:cubicBezTo>
                  <a:cubicBezTo>
                    <a:pt x="2241357" y="1499535"/>
                    <a:pt x="2244881" y="1477247"/>
                    <a:pt x="2244786" y="1457530"/>
                  </a:cubicBezTo>
                  <a:cubicBezTo>
                    <a:pt x="2244596" y="1391522"/>
                    <a:pt x="2277076" y="1336086"/>
                    <a:pt x="2308699" y="1281984"/>
                  </a:cubicBezTo>
                  <a:cubicBezTo>
                    <a:pt x="2385089" y="1151301"/>
                    <a:pt x="2477482" y="1031667"/>
                    <a:pt x="2572922" y="914605"/>
                  </a:cubicBezTo>
                  <a:cubicBezTo>
                    <a:pt x="2596354" y="885839"/>
                    <a:pt x="2589591" y="875743"/>
                    <a:pt x="2556254" y="871075"/>
                  </a:cubicBezTo>
                  <a:cubicBezTo>
                    <a:pt x="2511962" y="864884"/>
                    <a:pt x="2476434" y="878791"/>
                    <a:pt x="2445954" y="911652"/>
                  </a:cubicBezTo>
                  <a:cubicBezTo>
                    <a:pt x="2331654" y="1034524"/>
                    <a:pt x="2233642" y="1169494"/>
                    <a:pt x="2155537" y="1317607"/>
                  </a:cubicBezTo>
                  <a:cubicBezTo>
                    <a:pt x="2112675" y="1398856"/>
                    <a:pt x="2046952" y="1455148"/>
                    <a:pt x="1975229" y="1505822"/>
                  </a:cubicBezTo>
                  <a:cubicBezTo>
                    <a:pt x="1929890" y="1537825"/>
                    <a:pt x="1895981" y="1515061"/>
                    <a:pt x="1897790" y="1458387"/>
                  </a:cubicBezTo>
                  <a:cubicBezTo>
                    <a:pt x="1899124" y="1416477"/>
                    <a:pt x="1916078" y="1378948"/>
                    <a:pt x="1936271" y="1343135"/>
                  </a:cubicBezTo>
                  <a:cubicBezTo>
                    <a:pt x="2011900" y="1208832"/>
                    <a:pt x="2113151" y="1095008"/>
                    <a:pt x="2220783" y="986138"/>
                  </a:cubicBezTo>
                  <a:cubicBezTo>
                    <a:pt x="2236023" y="970707"/>
                    <a:pt x="2270123" y="958420"/>
                    <a:pt x="2256216" y="931940"/>
                  </a:cubicBezTo>
                  <a:cubicBezTo>
                    <a:pt x="2242119" y="905175"/>
                    <a:pt x="2210020" y="921082"/>
                    <a:pt x="2186112" y="923844"/>
                  </a:cubicBezTo>
                  <a:cubicBezTo>
                    <a:pt x="2107245" y="932797"/>
                    <a:pt x="2028569" y="942227"/>
                    <a:pt x="1949511" y="924892"/>
                  </a:cubicBezTo>
                  <a:cubicBezTo>
                    <a:pt x="1927794" y="920129"/>
                    <a:pt x="1919984" y="915843"/>
                    <a:pt x="1934652" y="891840"/>
                  </a:cubicBezTo>
                  <a:cubicBezTo>
                    <a:pt x="1960846" y="848882"/>
                    <a:pt x="1982849" y="803353"/>
                    <a:pt x="1991040" y="752585"/>
                  </a:cubicBezTo>
                  <a:cubicBezTo>
                    <a:pt x="1996469" y="719056"/>
                    <a:pt x="1986563" y="696196"/>
                    <a:pt x="1949416" y="692387"/>
                  </a:cubicBezTo>
                  <a:cubicBezTo>
                    <a:pt x="1891313" y="686386"/>
                    <a:pt x="1798254" y="738011"/>
                    <a:pt x="1774823" y="789161"/>
                  </a:cubicBezTo>
                  <a:cubicBezTo>
                    <a:pt x="1749581" y="844120"/>
                    <a:pt x="1765012" y="894888"/>
                    <a:pt x="1829210" y="949276"/>
                  </a:cubicBezTo>
                  <a:cubicBezTo>
                    <a:pt x="1850070" y="966897"/>
                    <a:pt x="1849308" y="976708"/>
                    <a:pt x="1836068" y="998615"/>
                  </a:cubicBezTo>
                  <a:cubicBezTo>
                    <a:pt x="1736342" y="1162731"/>
                    <a:pt x="1612326" y="1307225"/>
                    <a:pt x="1478309" y="1443433"/>
                  </a:cubicBezTo>
                  <a:cubicBezTo>
                    <a:pt x="1449925" y="1472294"/>
                    <a:pt x="1418397" y="1499725"/>
                    <a:pt x="1379249" y="1515347"/>
                  </a:cubicBezTo>
                  <a:cubicBezTo>
                    <a:pt x="1350960" y="1526681"/>
                    <a:pt x="1333625" y="1516966"/>
                    <a:pt x="1324385" y="1489057"/>
                  </a:cubicBezTo>
                  <a:cubicBezTo>
                    <a:pt x="1317051" y="1466960"/>
                    <a:pt x="1319337" y="1445243"/>
                    <a:pt x="1325909" y="1423621"/>
                  </a:cubicBezTo>
                  <a:cubicBezTo>
                    <a:pt x="1341721" y="1371900"/>
                    <a:pt x="1368677" y="1325704"/>
                    <a:pt x="1397823" y="1280841"/>
                  </a:cubicBezTo>
                  <a:cubicBezTo>
                    <a:pt x="1465736" y="1176447"/>
                    <a:pt x="1546604" y="1081578"/>
                    <a:pt x="1621565" y="982423"/>
                  </a:cubicBezTo>
                  <a:cubicBezTo>
                    <a:pt x="1638425" y="960134"/>
                    <a:pt x="1664999" y="934798"/>
                    <a:pt x="1649664" y="907652"/>
                  </a:cubicBezTo>
                  <a:cubicBezTo>
                    <a:pt x="1631186" y="874886"/>
                    <a:pt x="1592990" y="890697"/>
                    <a:pt x="1562225" y="891745"/>
                  </a:cubicBezTo>
                  <a:cubicBezTo>
                    <a:pt x="1559177" y="891840"/>
                    <a:pt x="1556224" y="893650"/>
                    <a:pt x="1553081" y="894316"/>
                  </a:cubicBezTo>
                  <a:cubicBezTo>
                    <a:pt x="1473261" y="910795"/>
                    <a:pt x="1401538" y="946990"/>
                    <a:pt x="1332005" y="987566"/>
                  </a:cubicBezTo>
                  <a:cubicBezTo>
                    <a:pt x="1283237" y="1016046"/>
                    <a:pt x="1235612" y="1046621"/>
                    <a:pt x="1187511" y="1076244"/>
                  </a:cubicBezTo>
                  <a:cubicBezTo>
                    <a:pt x="1243994" y="988043"/>
                    <a:pt x="1305145" y="906699"/>
                    <a:pt x="1365438" y="824689"/>
                  </a:cubicBezTo>
                  <a:cubicBezTo>
                    <a:pt x="1374392" y="812497"/>
                    <a:pt x="1385250" y="807353"/>
                    <a:pt x="1399157" y="802400"/>
                  </a:cubicBezTo>
                  <a:cubicBezTo>
                    <a:pt x="1634138" y="718199"/>
                    <a:pt x="1837973" y="585325"/>
                    <a:pt x="2010947" y="405779"/>
                  </a:cubicBezTo>
                  <a:cubicBezTo>
                    <a:pt x="2083242" y="330722"/>
                    <a:pt x="2151441" y="252046"/>
                    <a:pt x="2182778" y="149462"/>
                  </a:cubicBezTo>
                  <a:cubicBezTo>
                    <a:pt x="2200114" y="92502"/>
                    <a:pt x="2178397" y="63641"/>
                    <a:pt x="2120390" y="62879"/>
                  </a:cubicBezTo>
                  <a:cubicBezTo>
                    <a:pt x="2030759" y="61736"/>
                    <a:pt x="1955512" y="101170"/>
                    <a:pt x="1884551" y="149557"/>
                  </a:cubicBezTo>
                  <a:cubicBezTo>
                    <a:pt x="1695479" y="278525"/>
                    <a:pt x="1554319" y="455500"/>
                    <a:pt x="1412777" y="630760"/>
                  </a:cubicBezTo>
                  <a:cubicBezTo>
                    <a:pt x="1289238" y="783827"/>
                    <a:pt x="1291905" y="785922"/>
                    <a:pt x="1097500" y="786494"/>
                  </a:cubicBezTo>
                  <a:cubicBezTo>
                    <a:pt x="1082355" y="786494"/>
                    <a:pt x="1063305" y="780683"/>
                    <a:pt x="1057209" y="801543"/>
                  </a:cubicBezTo>
                  <a:cubicBezTo>
                    <a:pt x="1050923" y="823070"/>
                    <a:pt x="1064067" y="836309"/>
                    <a:pt x="1080736" y="848406"/>
                  </a:cubicBezTo>
                  <a:cubicBezTo>
                    <a:pt x="1100548" y="862789"/>
                    <a:pt x="1122074" y="863646"/>
                    <a:pt x="1144363" y="860598"/>
                  </a:cubicBezTo>
                  <a:cubicBezTo>
                    <a:pt x="1174081" y="856502"/>
                    <a:pt x="1203608" y="850978"/>
                    <a:pt x="1241423" y="844691"/>
                  </a:cubicBezTo>
                  <a:cubicBezTo>
                    <a:pt x="1168747" y="935655"/>
                    <a:pt x="1101596" y="1022237"/>
                    <a:pt x="1031968" y="1106629"/>
                  </a:cubicBezTo>
                  <a:cubicBezTo>
                    <a:pt x="934813" y="1224167"/>
                    <a:pt x="843087" y="1347611"/>
                    <a:pt x="722024" y="1442385"/>
                  </a:cubicBezTo>
                  <a:cubicBezTo>
                    <a:pt x="606200" y="1533063"/>
                    <a:pt x="482756" y="1608882"/>
                    <a:pt x="324546" y="1585831"/>
                  </a:cubicBezTo>
                  <a:cubicBezTo>
                    <a:pt x="261776" y="1576688"/>
                    <a:pt x="207865" y="1528681"/>
                    <a:pt x="191768" y="1466960"/>
                  </a:cubicBezTo>
                  <a:cubicBezTo>
                    <a:pt x="177861" y="1413715"/>
                    <a:pt x="178337" y="1360184"/>
                    <a:pt x="186434" y="1306558"/>
                  </a:cubicBezTo>
                  <a:cubicBezTo>
                    <a:pt x="212723" y="1131870"/>
                    <a:pt x="290161" y="977184"/>
                    <a:pt x="375219" y="825546"/>
                  </a:cubicBezTo>
                  <a:cubicBezTo>
                    <a:pt x="382363" y="812782"/>
                    <a:pt x="389792" y="805353"/>
                    <a:pt x="407033" y="803924"/>
                  </a:cubicBezTo>
                  <a:cubicBezTo>
                    <a:pt x="547431" y="791923"/>
                    <a:pt x="686306" y="771158"/>
                    <a:pt x="821465" y="729344"/>
                  </a:cubicBezTo>
                  <a:cubicBezTo>
                    <a:pt x="1019776" y="667907"/>
                    <a:pt x="1201132" y="577039"/>
                    <a:pt x="1348007" y="426925"/>
                  </a:cubicBezTo>
                  <a:cubicBezTo>
                    <a:pt x="1417159" y="356249"/>
                    <a:pt x="1474499" y="277668"/>
                    <a:pt x="1494121" y="177560"/>
                  </a:cubicBezTo>
                  <a:cubicBezTo>
                    <a:pt x="1510123" y="96217"/>
                    <a:pt x="1468118" y="19826"/>
                    <a:pt x="1397347" y="6968"/>
                  </a:cubicBezTo>
                  <a:cubicBezTo>
                    <a:pt x="1334482" y="-4463"/>
                    <a:pt x="1270855" y="-1700"/>
                    <a:pt x="1208847" y="14302"/>
                  </a:cubicBezTo>
                  <a:cubicBezTo>
                    <a:pt x="1080545" y="47258"/>
                    <a:pt x="965960" y="109361"/>
                    <a:pt x="858422" y="184990"/>
                  </a:cubicBezTo>
                  <a:cubicBezTo>
                    <a:pt x="643443" y="336056"/>
                    <a:pt x="463135" y="522461"/>
                    <a:pt x="306449" y="732296"/>
                  </a:cubicBezTo>
                  <a:cubicBezTo>
                    <a:pt x="288923" y="755823"/>
                    <a:pt x="271301" y="764300"/>
                    <a:pt x="242726" y="757061"/>
                  </a:cubicBezTo>
                  <a:cubicBezTo>
                    <a:pt x="197483" y="745631"/>
                    <a:pt x="155668" y="730677"/>
                    <a:pt x="128903" y="688481"/>
                  </a:cubicBezTo>
                  <a:cubicBezTo>
                    <a:pt x="109567" y="658096"/>
                    <a:pt x="92136" y="672574"/>
                    <a:pt x="79468" y="694672"/>
                  </a:cubicBezTo>
                  <a:cubicBezTo>
                    <a:pt x="58418" y="731248"/>
                    <a:pt x="76801" y="768587"/>
                    <a:pt x="125759" y="784779"/>
                  </a:cubicBezTo>
                  <a:cubicBezTo>
                    <a:pt x="164145" y="797447"/>
                    <a:pt x="203293" y="808496"/>
                    <a:pt x="243584" y="807544"/>
                  </a:cubicBezTo>
                  <a:cubicBezTo>
                    <a:pt x="244441" y="812211"/>
                    <a:pt x="245584" y="814306"/>
                    <a:pt x="244917" y="815259"/>
                  </a:cubicBezTo>
                  <a:cubicBezTo>
                    <a:pt x="235678" y="829928"/>
                    <a:pt x="226058" y="844405"/>
                    <a:pt x="216723" y="859074"/>
                  </a:cubicBezTo>
                  <a:cubicBezTo>
                    <a:pt x="123473" y="1006140"/>
                    <a:pt x="41844" y="1158159"/>
                    <a:pt x="7745" y="1331609"/>
                  </a:cubicBezTo>
                  <a:cubicBezTo>
                    <a:pt x="-16258" y="1453624"/>
                    <a:pt x="15746" y="1564686"/>
                    <a:pt x="100804" y="1614311"/>
                  </a:cubicBezTo>
                  <a:cubicBezTo>
                    <a:pt x="189196" y="1665937"/>
                    <a:pt x="286351" y="1669937"/>
                    <a:pt x="386078" y="1650221"/>
                  </a:cubicBezTo>
                  <a:cubicBezTo>
                    <a:pt x="493329" y="1628980"/>
                    <a:pt x="588579" y="1582212"/>
                    <a:pt x="678590" y="1522586"/>
                  </a:cubicBezTo>
                  <a:cubicBezTo>
                    <a:pt x="687734" y="1516489"/>
                    <a:pt x="691925" y="1503345"/>
                    <a:pt x="709642" y="1514585"/>
                  </a:cubicBezTo>
                  <a:cubicBezTo>
                    <a:pt x="764506" y="1549160"/>
                    <a:pt x="788604" y="1546493"/>
                    <a:pt x="834324" y="1504012"/>
                  </a:cubicBezTo>
                  <a:cubicBezTo>
                    <a:pt x="918620" y="1425526"/>
                    <a:pt x="993487" y="1338181"/>
                    <a:pt x="1070068" y="1252361"/>
                  </a:cubicBezTo>
                  <a:cubicBezTo>
                    <a:pt x="1177986" y="1131489"/>
                    <a:pt x="1301716" y="1031857"/>
                    <a:pt x="1451068" y="966421"/>
                  </a:cubicBezTo>
                  <a:cubicBezTo>
                    <a:pt x="1473642" y="956515"/>
                    <a:pt x="1505456" y="939941"/>
                    <a:pt x="1520505" y="957372"/>
                  </a:cubicBezTo>
                  <a:cubicBezTo>
                    <a:pt x="1537460" y="976994"/>
                    <a:pt x="1507932" y="999187"/>
                    <a:pt x="1494311" y="1016713"/>
                  </a:cubicBezTo>
                  <a:cubicBezTo>
                    <a:pt x="1425541" y="1104914"/>
                    <a:pt x="1354103" y="1191115"/>
                    <a:pt x="1285714" y="1279603"/>
                  </a:cubicBezTo>
                  <a:cubicBezTo>
                    <a:pt x="1239518" y="1339324"/>
                    <a:pt x="1194179" y="1400665"/>
                    <a:pt x="1175986" y="1475913"/>
                  </a:cubicBezTo>
                  <a:cubicBezTo>
                    <a:pt x="1155221" y="1561829"/>
                    <a:pt x="1209419" y="1613930"/>
                    <a:pt x="1293429" y="1589832"/>
                  </a:cubicBezTo>
                  <a:cubicBezTo>
                    <a:pt x="1386012" y="1563353"/>
                    <a:pt x="1457545" y="1503345"/>
                    <a:pt x="1523267" y="1437241"/>
                  </a:cubicBezTo>
                  <a:cubicBezTo>
                    <a:pt x="1649283" y="1310464"/>
                    <a:pt x="1755201" y="1167398"/>
                    <a:pt x="1855785" y="1020046"/>
                  </a:cubicBezTo>
                  <a:cubicBezTo>
                    <a:pt x="1866548" y="1004235"/>
                    <a:pt x="1872168" y="977946"/>
                    <a:pt x="1905220" y="993948"/>
                  </a:cubicBezTo>
                  <a:cubicBezTo>
                    <a:pt x="1952845" y="1017094"/>
                    <a:pt x="2004185" y="1031477"/>
                    <a:pt x="2064383" y="1041097"/>
                  </a:cubicBezTo>
                  <a:cubicBezTo>
                    <a:pt x="2008471" y="1095865"/>
                    <a:pt x="1959512" y="1146824"/>
                    <a:pt x="1914650" y="1201403"/>
                  </a:cubicBezTo>
                  <a:cubicBezTo>
                    <a:pt x="1847689" y="1282937"/>
                    <a:pt x="1777394" y="1362470"/>
                    <a:pt x="1748534" y="1467436"/>
                  </a:cubicBezTo>
                  <a:cubicBezTo>
                    <a:pt x="1730912" y="1531634"/>
                    <a:pt x="1755487" y="1567829"/>
                    <a:pt x="1820733" y="1578307"/>
                  </a:cubicBezTo>
                  <a:cubicBezTo>
                    <a:pt x="1863310" y="1585070"/>
                    <a:pt x="1902172" y="1574306"/>
                    <a:pt x="1939891" y="1556018"/>
                  </a:cubicBezTo>
                  <a:cubicBezTo>
                    <a:pt x="1998279" y="1527634"/>
                    <a:pt x="2047333" y="1485914"/>
                    <a:pt x="2098196" y="1441718"/>
                  </a:cubicBezTo>
                  <a:cubicBezTo>
                    <a:pt x="2078575" y="1583355"/>
                    <a:pt x="2159252" y="1613454"/>
                    <a:pt x="2263074" y="1567544"/>
                  </a:cubicBezTo>
                  <a:cubicBezTo>
                    <a:pt x="2334321" y="1536111"/>
                    <a:pt x="2391662" y="1485629"/>
                    <a:pt x="2450812" y="1433717"/>
                  </a:cubicBezTo>
                  <a:cubicBezTo>
                    <a:pt x="2469100" y="1501726"/>
                    <a:pt x="2512343" y="1536302"/>
                    <a:pt x="2576923" y="1549255"/>
                  </a:cubicBezTo>
                  <a:cubicBezTo>
                    <a:pt x="2700176" y="1574021"/>
                    <a:pt x="2811905" y="1545827"/>
                    <a:pt x="2915346" y="1478961"/>
                  </a:cubicBezTo>
                  <a:cubicBezTo>
                    <a:pt x="2949541" y="1456863"/>
                    <a:pt x="2981545" y="1431336"/>
                    <a:pt x="3017454" y="1405238"/>
                  </a:cubicBezTo>
                  <a:cubicBezTo>
                    <a:pt x="3008215" y="1460482"/>
                    <a:pt x="2994118" y="1513441"/>
                    <a:pt x="3040505" y="1551732"/>
                  </a:cubicBezTo>
                  <a:cubicBezTo>
                    <a:pt x="3085939" y="1589165"/>
                    <a:pt x="3139088" y="1587355"/>
                    <a:pt x="3192809" y="1567448"/>
                  </a:cubicBezTo>
                  <a:cubicBezTo>
                    <a:pt x="3225671" y="1555352"/>
                    <a:pt x="3255103" y="1537730"/>
                    <a:pt x="3283583" y="1518013"/>
                  </a:cubicBezTo>
                  <a:cubicBezTo>
                    <a:pt x="3297489" y="1508393"/>
                    <a:pt x="3307586" y="1497916"/>
                    <a:pt x="3315396" y="1526681"/>
                  </a:cubicBezTo>
                  <a:cubicBezTo>
                    <a:pt x="3325017" y="1562305"/>
                    <a:pt x="3354925" y="1569353"/>
                    <a:pt x="3387501" y="1557256"/>
                  </a:cubicBezTo>
                  <a:cubicBezTo>
                    <a:pt x="3419314" y="1545446"/>
                    <a:pt x="3443317" y="1522014"/>
                    <a:pt x="3465796" y="1497344"/>
                  </a:cubicBezTo>
                  <a:cubicBezTo>
                    <a:pt x="3574381" y="1378187"/>
                    <a:pt x="3690967" y="1267411"/>
                    <a:pt x="3812220" y="1161207"/>
                  </a:cubicBezTo>
                  <a:cubicBezTo>
                    <a:pt x="3832413" y="1143490"/>
                    <a:pt x="3852797" y="1126060"/>
                    <a:pt x="3873085" y="1108534"/>
                  </a:cubicBezTo>
                  <a:cubicBezTo>
                    <a:pt x="3874704" y="1121107"/>
                    <a:pt x="3870799" y="1127488"/>
                    <a:pt x="3866798" y="1133775"/>
                  </a:cubicBezTo>
                  <a:cubicBezTo>
                    <a:pt x="3793456" y="1249123"/>
                    <a:pt x="3719447" y="1363994"/>
                    <a:pt x="3634198" y="1471150"/>
                  </a:cubicBezTo>
                  <a:cubicBezTo>
                    <a:pt x="3620577" y="1488296"/>
                    <a:pt x="3601622" y="1507250"/>
                    <a:pt x="3626483" y="1527538"/>
                  </a:cubicBezTo>
                  <a:cubicBezTo>
                    <a:pt x="3655915" y="1551637"/>
                    <a:pt x="3724685" y="1540588"/>
                    <a:pt x="3747164" y="1508488"/>
                  </a:cubicBezTo>
                  <a:cubicBezTo>
                    <a:pt x="3850320" y="1361041"/>
                    <a:pt x="3977479" y="1236264"/>
                    <a:pt x="4113020" y="1119678"/>
                  </a:cubicBezTo>
                  <a:cubicBezTo>
                    <a:pt x="4170646" y="1070148"/>
                    <a:pt x="4226749" y="1017475"/>
                    <a:pt x="4308473" y="983756"/>
                  </a:cubicBezTo>
                  <a:cubicBezTo>
                    <a:pt x="4274278" y="1024333"/>
                    <a:pt x="4246655" y="1056432"/>
                    <a:pt x="4219986" y="1089198"/>
                  </a:cubicBezTo>
                  <a:cubicBezTo>
                    <a:pt x="4134260" y="1194449"/>
                    <a:pt x="4053012" y="1302748"/>
                    <a:pt x="4008054" y="1432765"/>
                  </a:cubicBezTo>
                  <a:cubicBezTo>
                    <a:pt x="3994243" y="1472770"/>
                    <a:pt x="3982622" y="1518204"/>
                    <a:pt x="4017103" y="1553542"/>
                  </a:cubicBezTo>
                  <a:cubicBezTo>
                    <a:pt x="4050250" y="1587546"/>
                    <a:pt x="4094351" y="1584688"/>
                    <a:pt x="4137499" y="1573925"/>
                  </a:cubicBezTo>
                  <a:cubicBezTo>
                    <a:pt x="4145119" y="1572020"/>
                    <a:pt x="4152644" y="1569258"/>
                    <a:pt x="4160073" y="1566496"/>
                  </a:cubicBezTo>
                  <a:cubicBezTo>
                    <a:pt x="4212366" y="1547160"/>
                    <a:pt x="4254371" y="1510965"/>
                    <a:pt x="4299996" y="1480390"/>
                  </a:cubicBezTo>
                  <a:cubicBezTo>
                    <a:pt x="4336667" y="1556304"/>
                    <a:pt x="4361146" y="1569258"/>
                    <a:pt x="4442871" y="1548208"/>
                  </a:cubicBezTo>
                  <a:cubicBezTo>
                    <a:pt x="4547169" y="1521443"/>
                    <a:pt x="4624607" y="1450577"/>
                    <a:pt x="4704618" y="1384092"/>
                  </a:cubicBezTo>
                  <a:cubicBezTo>
                    <a:pt x="4731574" y="1361708"/>
                    <a:pt x="4751862" y="1330943"/>
                    <a:pt x="4792438" y="1312273"/>
                  </a:cubicBezTo>
                  <a:cubicBezTo>
                    <a:pt x="4771578" y="1371329"/>
                    <a:pt x="4747385" y="1422859"/>
                    <a:pt x="4748909" y="1480390"/>
                  </a:cubicBezTo>
                  <a:cubicBezTo>
                    <a:pt x="4751100" y="1560209"/>
                    <a:pt x="4799201" y="1595833"/>
                    <a:pt x="4874925" y="1573258"/>
                  </a:cubicBezTo>
                  <a:cubicBezTo>
                    <a:pt x="4957221" y="1548684"/>
                    <a:pt x="5019514" y="1493153"/>
                    <a:pt x="5084379" y="1433622"/>
                  </a:cubicBezTo>
                  <a:cubicBezTo>
                    <a:pt x="5102667" y="1488677"/>
                    <a:pt x="5135624" y="1528681"/>
                    <a:pt x="5188392" y="1544398"/>
                  </a:cubicBezTo>
                  <a:cubicBezTo>
                    <a:pt x="5267926" y="1568020"/>
                    <a:pt x="5348507" y="1562210"/>
                    <a:pt x="5427184" y="1538111"/>
                  </a:cubicBezTo>
                  <a:cubicBezTo>
                    <a:pt x="5561010" y="1497058"/>
                    <a:pt x="5657689" y="1406095"/>
                    <a:pt x="5742843" y="1299986"/>
                  </a:cubicBezTo>
                  <a:cubicBezTo>
                    <a:pt x="5752939" y="1287508"/>
                    <a:pt x="5756844" y="1276460"/>
                    <a:pt x="5745129" y="1259505"/>
                  </a:cubicBezTo>
                  <a:close/>
                  <a:moveTo>
                    <a:pt x="5505765" y="810020"/>
                  </a:moveTo>
                  <a:cubicBezTo>
                    <a:pt x="5509766" y="787922"/>
                    <a:pt x="5521100" y="758966"/>
                    <a:pt x="5551485" y="768872"/>
                  </a:cubicBezTo>
                  <a:cubicBezTo>
                    <a:pt x="5578346" y="777635"/>
                    <a:pt x="5571583" y="803353"/>
                    <a:pt x="5563677" y="825165"/>
                  </a:cubicBezTo>
                  <a:cubicBezTo>
                    <a:pt x="5552438" y="856502"/>
                    <a:pt x="5532435" y="882410"/>
                    <a:pt x="5508051" y="914319"/>
                  </a:cubicBezTo>
                  <a:cubicBezTo>
                    <a:pt x="5498526" y="874981"/>
                    <a:pt x="5499955" y="841834"/>
                    <a:pt x="5505765" y="810020"/>
                  </a:cubicBezTo>
                  <a:close/>
                  <a:moveTo>
                    <a:pt x="3883848" y="396349"/>
                  </a:moveTo>
                  <a:cubicBezTo>
                    <a:pt x="3905946" y="381110"/>
                    <a:pt x="3934997" y="351677"/>
                    <a:pt x="3957858" y="373966"/>
                  </a:cubicBezTo>
                  <a:cubicBezTo>
                    <a:pt x="3974812" y="390444"/>
                    <a:pt x="3944903" y="419114"/>
                    <a:pt x="3931378" y="438831"/>
                  </a:cubicBezTo>
                  <a:cubicBezTo>
                    <a:pt x="3861750" y="539987"/>
                    <a:pt x="3781931" y="632855"/>
                    <a:pt x="3696492" y="720962"/>
                  </a:cubicBezTo>
                  <a:cubicBezTo>
                    <a:pt x="3672488" y="745727"/>
                    <a:pt x="3640961" y="750584"/>
                    <a:pt x="3552188" y="745060"/>
                  </a:cubicBezTo>
                  <a:cubicBezTo>
                    <a:pt x="3657153" y="615710"/>
                    <a:pt x="3750975" y="487599"/>
                    <a:pt x="3883848" y="396349"/>
                  </a:cubicBezTo>
                  <a:close/>
                  <a:moveTo>
                    <a:pt x="3397978" y="960896"/>
                  </a:moveTo>
                  <a:cubicBezTo>
                    <a:pt x="3416647" y="930035"/>
                    <a:pt x="3443508" y="903556"/>
                    <a:pt x="3458938" y="871361"/>
                  </a:cubicBezTo>
                  <a:cubicBezTo>
                    <a:pt x="3489799" y="806877"/>
                    <a:pt x="3539901" y="795256"/>
                    <a:pt x="3609528" y="809639"/>
                  </a:cubicBezTo>
                  <a:cubicBezTo>
                    <a:pt x="3525613" y="892412"/>
                    <a:pt x="3447222" y="971945"/>
                    <a:pt x="3352925" y="1045669"/>
                  </a:cubicBezTo>
                  <a:cubicBezTo>
                    <a:pt x="3360068" y="1007664"/>
                    <a:pt x="3382833" y="985947"/>
                    <a:pt x="3397978" y="960896"/>
                  </a:cubicBezTo>
                  <a:close/>
                  <a:moveTo>
                    <a:pt x="2874389" y="800495"/>
                  </a:moveTo>
                  <a:cubicBezTo>
                    <a:pt x="2882676" y="780397"/>
                    <a:pt x="2892962" y="759728"/>
                    <a:pt x="2917823" y="769539"/>
                  </a:cubicBezTo>
                  <a:cubicBezTo>
                    <a:pt x="2942492" y="779254"/>
                    <a:pt x="2937825" y="804686"/>
                    <a:pt x="2929634" y="822879"/>
                  </a:cubicBezTo>
                  <a:cubicBezTo>
                    <a:pt x="2915727" y="853835"/>
                    <a:pt x="2899535" y="884315"/>
                    <a:pt x="2869531" y="913652"/>
                  </a:cubicBezTo>
                  <a:cubicBezTo>
                    <a:pt x="2862197" y="870980"/>
                    <a:pt x="2859911" y="835452"/>
                    <a:pt x="2874389" y="800495"/>
                  </a:cubicBezTo>
                  <a:close/>
                  <a:moveTo>
                    <a:pt x="1973895" y="150604"/>
                  </a:moveTo>
                  <a:cubicBezTo>
                    <a:pt x="2004566" y="130602"/>
                    <a:pt x="2037903" y="117838"/>
                    <a:pt x="2076003" y="117553"/>
                  </a:cubicBezTo>
                  <a:cubicBezTo>
                    <a:pt x="2107721" y="117267"/>
                    <a:pt x="2117532" y="130697"/>
                    <a:pt x="2115818" y="160796"/>
                  </a:cubicBezTo>
                  <a:cubicBezTo>
                    <a:pt x="2114103" y="190895"/>
                    <a:pt x="2099625" y="215089"/>
                    <a:pt x="2084861" y="238806"/>
                  </a:cubicBezTo>
                  <a:cubicBezTo>
                    <a:pt x="1971037" y="421686"/>
                    <a:pt x="1807493" y="549607"/>
                    <a:pt x="1622708" y="653334"/>
                  </a:cubicBezTo>
                  <a:cubicBezTo>
                    <a:pt x="1566892" y="684671"/>
                    <a:pt x="1509266" y="712865"/>
                    <a:pt x="1444496" y="726391"/>
                  </a:cubicBezTo>
                  <a:cubicBezTo>
                    <a:pt x="1605563" y="519698"/>
                    <a:pt x="1748915" y="297670"/>
                    <a:pt x="1973895" y="150604"/>
                  </a:cubicBezTo>
                  <a:close/>
                  <a:moveTo>
                    <a:pt x="1050351" y="129364"/>
                  </a:moveTo>
                  <a:cubicBezTo>
                    <a:pt x="1109692" y="99646"/>
                    <a:pt x="1173128" y="80691"/>
                    <a:pt x="1241327" y="81358"/>
                  </a:cubicBezTo>
                  <a:cubicBezTo>
                    <a:pt x="1358961" y="82596"/>
                    <a:pt x="1410206" y="159939"/>
                    <a:pt x="1362771" y="268619"/>
                  </a:cubicBezTo>
                  <a:cubicBezTo>
                    <a:pt x="1310479" y="388634"/>
                    <a:pt x="1216753" y="471216"/>
                    <a:pt x="1111883" y="543796"/>
                  </a:cubicBezTo>
                  <a:cubicBezTo>
                    <a:pt x="933479" y="667240"/>
                    <a:pt x="633918" y="761157"/>
                    <a:pt x="416462" y="757538"/>
                  </a:cubicBezTo>
                  <a:cubicBezTo>
                    <a:pt x="590770" y="503029"/>
                    <a:pt x="772983" y="268238"/>
                    <a:pt x="1050351" y="129364"/>
                  </a:cubicBezTo>
                  <a:close/>
                  <a:moveTo>
                    <a:pt x="1882645" y="899174"/>
                  </a:moveTo>
                  <a:cubicBezTo>
                    <a:pt x="1860071" y="900508"/>
                    <a:pt x="1845212" y="876981"/>
                    <a:pt x="1833687" y="859550"/>
                  </a:cubicBezTo>
                  <a:cubicBezTo>
                    <a:pt x="1816352" y="833356"/>
                    <a:pt x="1815113" y="802972"/>
                    <a:pt x="1831592" y="774682"/>
                  </a:cubicBezTo>
                  <a:cubicBezTo>
                    <a:pt x="1845784" y="750394"/>
                    <a:pt x="1869215" y="744393"/>
                    <a:pt x="1895981" y="744583"/>
                  </a:cubicBezTo>
                  <a:cubicBezTo>
                    <a:pt x="1922555" y="744774"/>
                    <a:pt x="1931890" y="758966"/>
                    <a:pt x="1932176" y="784303"/>
                  </a:cubicBezTo>
                  <a:cubicBezTo>
                    <a:pt x="1926746" y="807258"/>
                    <a:pt x="1924270" y="832499"/>
                    <a:pt x="1911697" y="854788"/>
                  </a:cubicBezTo>
                  <a:cubicBezTo>
                    <a:pt x="1902743" y="870695"/>
                    <a:pt x="1902934" y="898031"/>
                    <a:pt x="1882645" y="899174"/>
                  </a:cubicBezTo>
                  <a:close/>
                  <a:moveTo>
                    <a:pt x="2685508" y="1429812"/>
                  </a:moveTo>
                  <a:cubicBezTo>
                    <a:pt x="2651789" y="1466388"/>
                    <a:pt x="2611784" y="1494201"/>
                    <a:pt x="2558444" y="1493725"/>
                  </a:cubicBezTo>
                  <a:cubicBezTo>
                    <a:pt x="2515868" y="1493344"/>
                    <a:pt x="2500628" y="1475722"/>
                    <a:pt x="2508152" y="1434289"/>
                  </a:cubicBezTo>
                  <a:cubicBezTo>
                    <a:pt x="2512439" y="1410762"/>
                    <a:pt x="2521011" y="1388569"/>
                    <a:pt x="2534918" y="1369138"/>
                  </a:cubicBezTo>
                  <a:cubicBezTo>
                    <a:pt x="2620643" y="1249028"/>
                    <a:pt x="2706082" y="1128631"/>
                    <a:pt x="2822001" y="1020237"/>
                  </a:cubicBezTo>
                  <a:cubicBezTo>
                    <a:pt x="2825144" y="1179400"/>
                    <a:pt x="2789997" y="1316560"/>
                    <a:pt x="2685508" y="1429812"/>
                  </a:cubicBezTo>
                  <a:close/>
                  <a:moveTo>
                    <a:pt x="5350127" y="1397713"/>
                  </a:moveTo>
                  <a:cubicBezTo>
                    <a:pt x="5313551" y="1446195"/>
                    <a:pt x="5270021" y="1487438"/>
                    <a:pt x="5204871" y="1492868"/>
                  </a:cubicBezTo>
                  <a:cubicBezTo>
                    <a:pt x="5150387" y="1497439"/>
                    <a:pt x="5128385" y="1467817"/>
                    <a:pt x="5146863" y="1416382"/>
                  </a:cubicBezTo>
                  <a:cubicBezTo>
                    <a:pt x="5150007" y="1407523"/>
                    <a:pt x="5154865" y="1399141"/>
                    <a:pt x="5159817" y="1391140"/>
                  </a:cubicBezTo>
                  <a:cubicBezTo>
                    <a:pt x="5243923" y="1255886"/>
                    <a:pt x="5344316" y="1133680"/>
                    <a:pt x="5462712" y="1011664"/>
                  </a:cubicBezTo>
                  <a:cubicBezTo>
                    <a:pt x="5459188" y="1159397"/>
                    <a:pt x="5433375" y="1287508"/>
                    <a:pt x="5350127" y="1397713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7690964" y="3971930"/>
              <a:ext cx="2871105" cy="1221060"/>
            </a:xfrm>
            <a:custGeom>
              <a:rect b="b" l="l" r="r" t="t"/>
              <a:pathLst>
                <a:path extrusionOk="0" h="2020713" w="4751347">
                  <a:moveTo>
                    <a:pt x="4515551" y="934882"/>
                  </a:moveTo>
                  <a:cubicBezTo>
                    <a:pt x="4586417" y="930310"/>
                    <a:pt x="4645853" y="956027"/>
                    <a:pt x="4676904" y="1032323"/>
                  </a:cubicBezTo>
                  <a:cubicBezTo>
                    <a:pt x="4695097" y="1016511"/>
                    <a:pt x="4709004" y="1006129"/>
                    <a:pt x="4721005" y="993842"/>
                  </a:cubicBezTo>
                  <a:cubicBezTo>
                    <a:pt x="4768630" y="944978"/>
                    <a:pt x="4760058" y="907736"/>
                    <a:pt x="4696240" y="886114"/>
                  </a:cubicBezTo>
                  <a:cubicBezTo>
                    <a:pt x="4682810" y="881542"/>
                    <a:pt x="4668618" y="877732"/>
                    <a:pt x="4654616" y="876970"/>
                  </a:cubicBezTo>
                  <a:cubicBezTo>
                    <a:pt x="4566605" y="871826"/>
                    <a:pt x="4480404" y="882590"/>
                    <a:pt x="4398869" y="916403"/>
                  </a:cubicBezTo>
                  <a:cubicBezTo>
                    <a:pt x="4281617" y="965171"/>
                    <a:pt x="4194749" y="1088901"/>
                    <a:pt x="4251708" y="1217108"/>
                  </a:cubicBezTo>
                  <a:cubicBezTo>
                    <a:pt x="4261710" y="1239587"/>
                    <a:pt x="4249422" y="1247588"/>
                    <a:pt x="4231230" y="1255589"/>
                  </a:cubicBezTo>
                  <a:cubicBezTo>
                    <a:pt x="4124073" y="1302642"/>
                    <a:pt x="4031966" y="1367603"/>
                    <a:pt x="3971102" y="1471139"/>
                  </a:cubicBezTo>
                  <a:cubicBezTo>
                    <a:pt x="3949290" y="1508287"/>
                    <a:pt x="3874042" y="1522384"/>
                    <a:pt x="3839561" y="1499048"/>
                  </a:cubicBezTo>
                  <a:cubicBezTo>
                    <a:pt x="3809558" y="1478759"/>
                    <a:pt x="3807367" y="1453232"/>
                    <a:pt x="3832989" y="1425229"/>
                  </a:cubicBezTo>
                  <a:cubicBezTo>
                    <a:pt x="3861564" y="1393987"/>
                    <a:pt x="3890901" y="1363412"/>
                    <a:pt x="3918333" y="1331217"/>
                  </a:cubicBezTo>
                  <a:cubicBezTo>
                    <a:pt x="4004344" y="1230443"/>
                    <a:pt x="4087783" y="1127668"/>
                    <a:pt x="4139694" y="1004033"/>
                  </a:cubicBezTo>
                  <a:cubicBezTo>
                    <a:pt x="4157697" y="961171"/>
                    <a:pt x="4184366" y="910498"/>
                    <a:pt x="4140647" y="873350"/>
                  </a:cubicBezTo>
                  <a:cubicBezTo>
                    <a:pt x="4094641" y="834203"/>
                    <a:pt x="4041777" y="861825"/>
                    <a:pt x="4001106" y="890972"/>
                  </a:cubicBezTo>
                  <a:cubicBezTo>
                    <a:pt x="3816130" y="1023655"/>
                    <a:pt x="3727071" y="1211393"/>
                    <a:pt x="3709450" y="1433135"/>
                  </a:cubicBezTo>
                  <a:cubicBezTo>
                    <a:pt x="3705831" y="1478855"/>
                    <a:pt x="3691352" y="1506287"/>
                    <a:pt x="3659158" y="1530861"/>
                  </a:cubicBezTo>
                  <a:cubicBezTo>
                    <a:pt x="3644204" y="1542291"/>
                    <a:pt x="3627535" y="1551626"/>
                    <a:pt x="3613057" y="1563722"/>
                  </a:cubicBezTo>
                  <a:cubicBezTo>
                    <a:pt x="3589911" y="1583058"/>
                    <a:pt x="3562003" y="1589535"/>
                    <a:pt x="3538190" y="1575057"/>
                  </a:cubicBezTo>
                  <a:cubicBezTo>
                    <a:pt x="3512664" y="1559531"/>
                    <a:pt x="3514759" y="1529147"/>
                    <a:pt x="3519522" y="1501524"/>
                  </a:cubicBezTo>
                  <a:cubicBezTo>
                    <a:pt x="3529808" y="1441802"/>
                    <a:pt x="3554002" y="1387034"/>
                    <a:pt x="3580577" y="1333408"/>
                  </a:cubicBezTo>
                  <a:cubicBezTo>
                    <a:pt x="3647633" y="1197486"/>
                    <a:pt x="3729167" y="1070518"/>
                    <a:pt x="3819178" y="948693"/>
                  </a:cubicBezTo>
                  <a:cubicBezTo>
                    <a:pt x="3826417" y="938882"/>
                    <a:pt x="3840038" y="929929"/>
                    <a:pt x="3833751" y="916118"/>
                  </a:cubicBezTo>
                  <a:cubicBezTo>
                    <a:pt x="3826893" y="901163"/>
                    <a:pt x="3810415" y="902973"/>
                    <a:pt x="3796318" y="901259"/>
                  </a:cubicBezTo>
                  <a:cubicBezTo>
                    <a:pt x="3746312" y="894972"/>
                    <a:pt x="3709831" y="911641"/>
                    <a:pt x="3678589" y="953837"/>
                  </a:cubicBezTo>
                  <a:cubicBezTo>
                    <a:pt x="3602675" y="1056326"/>
                    <a:pt x="3532475" y="1162244"/>
                    <a:pt x="3471420" y="1274258"/>
                  </a:cubicBezTo>
                  <a:cubicBezTo>
                    <a:pt x="3420461" y="1367793"/>
                    <a:pt x="3378551" y="1466758"/>
                    <a:pt x="3286540" y="1532385"/>
                  </a:cubicBezTo>
                  <a:cubicBezTo>
                    <a:pt x="3205197" y="1590488"/>
                    <a:pt x="3120615" y="1638113"/>
                    <a:pt x="3018125" y="1634779"/>
                  </a:cubicBezTo>
                  <a:cubicBezTo>
                    <a:pt x="2911922" y="1631350"/>
                    <a:pt x="2863249" y="1554578"/>
                    <a:pt x="2897444" y="1455328"/>
                  </a:cubicBezTo>
                  <a:cubicBezTo>
                    <a:pt x="2921923" y="1384557"/>
                    <a:pt x="2972786" y="1337218"/>
                    <a:pt x="3031270" y="1295308"/>
                  </a:cubicBezTo>
                  <a:cubicBezTo>
                    <a:pt x="3052701" y="1279973"/>
                    <a:pt x="3069084" y="1285307"/>
                    <a:pt x="3089373" y="1299594"/>
                  </a:cubicBezTo>
                  <a:cubicBezTo>
                    <a:pt x="3160334" y="1349315"/>
                    <a:pt x="3265775" y="1345695"/>
                    <a:pt x="3328164" y="1293689"/>
                  </a:cubicBezTo>
                  <a:cubicBezTo>
                    <a:pt x="3351119" y="1274543"/>
                    <a:pt x="3368646" y="1251493"/>
                    <a:pt x="3359787" y="1220156"/>
                  </a:cubicBezTo>
                  <a:cubicBezTo>
                    <a:pt x="3350643" y="1187866"/>
                    <a:pt x="3320068" y="1185866"/>
                    <a:pt x="3293969" y="1184913"/>
                  </a:cubicBezTo>
                  <a:cubicBezTo>
                    <a:pt x="3238248" y="1182913"/>
                    <a:pt x="3182432" y="1190914"/>
                    <a:pt x="3130235" y="1209011"/>
                  </a:cubicBezTo>
                  <a:cubicBezTo>
                    <a:pt x="3092801" y="1222061"/>
                    <a:pt x="3086991" y="1205201"/>
                    <a:pt x="3082324" y="1177579"/>
                  </a:cubicBezTo>
                  <a:cubicBezTo>
                    <a:pt x="3068799" y="1096521"/>
                    <a:pt x="3113661" y="1006986"/>
                    <a:pt x="3190433" y="962409"/>
                  </a:cubicBezTo>
                  <a:cubicBezTo>
                    <a:pt x="3288064" y="905640"/>
                    <a:pt x="3404840" y="935930"/>
                    <a:pt x="3443226" y="1030513"/>
                  </a:cubicBezTo>
                  <a:cubicBezTo>
                    <a:pt x="3455037" y="1022131"/>
                    <a:pt x="3467134" y="1014987"/>
                    <a:pt x="3477611" y="1006034"/>
                  </a:cubicBezTo>
                  <a:cubicBezTo>
                    <a:pt x="3500852" y="986317"/>
                    <a:pt x="3524189" y="964219"/>
                    <a:pt x="3517521" y="930596"/>
                  </a:cubicBezTo>
                  <a:cubicBezTo>
                    <a:pt x="3510568" y="894972"/>
                    <a:pt x="3476945" y="890019"/>
                    <a:pt x="3448370" y="881256"/>
                  </a:cubicBezTo>
                  <a:cubicBezTo>
                    <a:pt x="3439416" y="878494"/>
                    <a:pt x="3429701" y="877637"/>
                    <a:pt x="3420271" y="877065"/>
                  </a:cubicBezTo>
                  <a:cubicBezTo>
                    <a:pt x="3333689" y="871731"/>
                    <a:pt x="3249488" y="884304"/>
                    <a:pt x="3168906" y="916118"/>
                  </a:cubicBezTo>
                  <a:cubicBezTo>
                    <a:pt x="3065560" y="956885"/>
                    <a:pt x="2985359" y="1049849"/>
                    <a:pt x="3008600" y="1140812"/>
                  </a:cubicBezTo>
                  <a:cubicBezTo>
                    <a:pt x="3034413" y="1241968"/>
                    <a:pt x="2982883" y="1265399"/>
                    <a:pt x="2914208" y="1301309"/>
                  </a:cubicBezTo>
                  <a:cubicBezTo>
                    <a:pt x="2833626" y="1343409"/>
                    <a:pt x="2760379" y="1403607"/>
                    <a:pt x="2734090" y="1493428"/>
                  </a:cubicBezTo>
                  <a:cubicBezTo>
                    <a:pt x="2717421" y="1550197"/>
                    <a:pt x="2687608" y="1587344"/>
                    <a:pt x="2644365" y="1620110"/>
                  </a:cubicBezTo>
                  <a:cubicBezTo>
                    <a:pt x="2615408" y="1642018"/>
                    <a:pt x="2582166" y="1674403"/>
                    <a:pt x="2547686" y="1651448"/>
                  </a:cubicBezTo>
                  <a:cubicBezTo>
                    <a:pt x="2510538" y="1626683"/>
                    <a:pt x="2521111" y="1580963"/>
                    <a:pt x="2532541" y="1542005"/>
                  </a:cubicBezTo>
                  <a:cubicBezTo>
                    <a:pt x="2559116" y="1451613"/>
                    <a:pt x="2609789" y="1373603"/>
                    <a:pt x="2661129" y="1296165"/>
                  </a:cubicBezTo>
                  <a:cubicBezTo>
                    <a:pt x="2730756" y="1191104"/>
                    <a:pt x="2809242" y="1092521"/>
                    <a:pt x="2886776" y="993270"/>
                  </a:cubicBezTo>
                  <a:cubicBezTo>
                    <a:pt x="2894586" y="983269"/>
                    <a:pt x="2906492" y="975077"/>
                    <a:pt x="2901349" y="960885"/>
                  </a:cubicBezTo>
                  <a:cubicBezTo>
                    <a:pt x="2895920" y="945550"/>
                    <a:pt x="2880013" y="950027"/>
                    <a:pt x="2868583" y="948503"/>
                  </a:cubicBezTo>
                  <a:cubicBezTo>
                    <a:pt x="2818005" y="941549"/>
                    <a:pt x="2777333" y="957456"/>
                    <a:pt x="2742186" y="996509"/>
                  </a:cubicBezTo>
                  <a:cubicBezTo>
                    <a:pt x="2637411" y="1112714"/>
                    <a:pt x="2541304" y="1235872"/>
                    <a:pt x="2466342" y="1372746"/>
                  </a:cubicBezTo>
                  <a:cubicBezTo>
                    <a:pt x="2413002" y="1470092"/>
                    <a:pt x="2351852" y="1557055"/>
                    <a:pt x="2261555" y="1622777"/>
                  </a:cubicBezTo>
                  <a:cubicBezTo>
                    <a:pt x="2230122" y="1645637"/>
                    <a:pt x="2196118" y="1673641"/>
                    <a:pt x="2159542" y="1650400"/>
                  </a:cubicBezTo>
                  <a:cubicBezTo>
                    <a:pt x="2121252" y="1626016"/>
                    <a:pt x="2134015" y="1578486"/>
                    <a:pt x="2145540" y="1545339"/>
                  </a:cubicBezTo>
                  <a:cubicBezTo>
                    <a:pt x="2201547" y="1384843"/>
                    <a:pt x="2263365" y="1230633"/>
                    <a:pt x="2410621" y="1122143"/>
                  </a:cubicBezTo>
                  <a:cubicBezTo>
                    <a:pt x="2572736" y="1002700"/>
                    <a:pt x="2715611" y="859158"/>
                    <a:pt x="2859439" y="716093"/>
                  </a:cubicBezTo>
                  <a:cubicBezTo>
                    <a:pt x="2886490" y="805151"/>
                    <a:pt x="2918494" y="833536"/>
                    <a:pt x="2982883" y="827726"/>
                  </a:cubicBezTo>
                  <a:cubicBezTo>
                    <a:pt x="3059845" y="820772"/>
                    <a:pt x="3126901" y="757526"/>
                    <a:pt x="3132140" y="687232"/>
                  </a:cubicBezTo>
                  <a:cubicBezTo>
                    <a:pt x="3134807" y="651418"/>
                    <a:pt x="3131473" y="619033"/>
                    <a:pt x="3102898" y="591601"/>
                  </a:cubicBezTo>
                  <a:cubicBezTo>
                    <a:pt x="3075466" y="565312"/>
                    <a:pt x="3039366" y="572170"/>
                    <a:pt x="3006029" y="563597"/>
                  </a:cubicBezTo>
                  <a:cubicBezTo>
                    <a:pt x="3058607" y="499970"/>
                    <a:pt x="3110613" y="440915"/>
                    <a:pt x="3158238" y="378622"/>
                  </a:cubicBezTo>
                  <a:cubicBezTo>
                    <a:pt x="3217293" y="301279"/>
                    <a:pt x="3278539" y="224793"/>
                    <a:pt x="3304923" y="127829"/>
                  </a:cubicBezTo>
                  <a:cubicBezTo>
                    <a:pt x="3313305" y="96872"/>
                    <a:pt x="3318163" y="65249"/>
                    <a:pt x="3290731" y="44675"/>
                  </a:cubicBezTo>
                  <a:cubicBezTo>
                    <a:pt x="3263394" y="24197"/>
                    <a:pt x="3230057" y="20863"/>
                    <a:pt x="3196148" y="36008"/>
                  </a:cubicBezTo>
                  <a:cubicBezTo>
                    <a:pt x="3156619" y="53629"/>
                    <a:pt x="3123091" y="79632"/>
                    <a:pt x="3090992" y="107540"/>
                  </a:cubicBezTo>
                  <a:cubicBezTo>
                    <a:pt x="2737329" y="416341"/>
                    <a:pt x="2441577" y="775433"/>
                    <a:pt x="2177163" y="1161482"/>
                  </a:cubicBezTo>
                  <a:cubicBezTo>
                    <a:pt x="2102678" y="1270257"/>
                    <a:pt x="2050385" y="1394273"/>
                    <a:pt x="1951516" y="1486284"/>
                  </a:cubicBezTo>
                  <a:cubicBezTo>
                    <a:pt x="1861409" y="1570104"/>
                    <a:pt x="1761778" y="1635065"/>
                    <a:pt x="1633952" y="1634874"/>
                  </a:cubicBezTo>
                  <a:cubicBezTo>
                    <a:pt x="1529844" y="1634779"/>
                    <a:pt x="1480028" y="1561055"/>
                    <a:pt x="1508794" y="1462472"/>
                  </a:cubicBezTo>
                  <a:cubicBezTo>
                    <a:pt x="1529939" y="1390082"/>
                    <a:pt x="1579469" y="1341885"/>
                    <a:pt x="1637572" y="1299785"/>
                  </a:cubicBezTo>
                  <a:cubicBezTo>
                    <a:pt x="1659575" y="1283783"/>
                    <a:pt x="1678339" y="1282640"/>
                    <a:pt x="1703771" y="1301023"/>
                  </a:cubicBezTo>
                  <a:cubicBezTo>
                    <a:pt x="1767874" y="1347314"/>
                    <a:pt x="1872554" y="1345028"/>
                    <a:pt x="1931132" y="1300547"/>
                  </a:cubicBezTo>
                  <a:cubicBezTo>
                    <a:pt x="1957707" y="1280354"/>
                    <a:pt x="1986568" y="1257303"/>
                    <a:pt x="1972471" y="1219203"/>
                  </a:cubicBezTo>
                  <a:cubicBezTo>
                    <a:pt x="1959231" y="1183484"/>
                    <a:pt x="1922846" y="1182532"/>
                    <a:pt x="1891413" y="1184151"/>
                  </a:cubicBezTo>
                  <a:cubicBezTo>
                    <a:pt x="1839311" y="1186818"/>
                    <a:pt x="1786638" y="1192343"/>
                    <a:pt x="1737299" y="1209869"/>
                  </a:cubicBezTo>
                  <a:cubicBezTo>
                    <a:pt x="1709009" y="1219870"/>
                    <a:pt x="1701199" y="1210631"/>
                    <a:pt x="1697198" y="1186151"/>
                  </a:cubicBezTo>
                  <a:cubicBezTo>
                    <a:pt x="1683197" y="1101950"/>
                    <a:pt x="1711962" y="1033751"/>
                    <a:pt x="1776446" y="980602"/>
                  </a:cubicBezTo>
                  <a:cubicBezTo>
                    <a:pt x="1868553" y="904688"/>
                    <a:pt x="1981710" y="920309"/>
                    <a:pt x="2047337" y="1017273"/>
                  </a:cubicBezTo>
                  <a:cubicBezTo>
                    <a:pt x="2054672" y="1028132"/>
                    <a:pt x="2060196" y="1028989"/>
                    <a:pt x="2069531" y="1022131"/>
                  </a:cubicBezTo>
                  <a:cubicBezTo>
                    <a:pt x="2100487" y="999557"/>
                    <a:pt x="2135253" y="976411"/>
                    <a:pt x="2131062" y="933453"/>
                  </a:cubicBezTo>
                  <a:cubicBezTo>
                    <a:pt x="2127062" y="892305"/>
                    <a:pt x="2086580" y="889638"/>
                    <a:pt x="2055529" y="879923"/>
                  </a:cubicBezTo>
                  <a:cubicBezTo>
                    <a:pt x="2046671" y="877160"/>
                    <a:pt x="2036765" y="877160"/>
                    <a:pt x="2027240" y="876684"/>
                  </a:cubicBezTo>
                  <a:cubicBezTo>
                    <a:pt x="1943896" y="872493"/>
                    <a:pt x="1862933" y="884876"/>
                    <a:pt x="1785209" y="914689"/>
                  </a:cubicBezTo>
                  <a:cubicBezTo>
                    <a:pt x="1655288" y="964505"/>
                    <a:pt x="1589756" y="1084043"/>
                    <a:pt x="1628809" y="1208249"/>
                  </a:cubicBezTo>
                  <a:cubicBezTo>
                    <a:pt x="1639001" y="1240634"/>
                    <a:pt x="1630333" y="1245778"/>
                    <a:pt x="1604996" y="1258732"/>
                  </a:cubicBezTo>
                  <a:cubicBezTo>
                    <a:pt x="1487172" y="1318835"/>
                    <a:pt x="1373063" y="1384081"/>
                    <a:pt x="1336487" y="1526384"/>
                  </a:cubicBezTo>
                  <a:cubicBezTo>
                    <a:pt x="1335058" y="1532004"/>
                    <a:pt x="1330200" y="1537529"/>
                    <a:pt x="1325438" y="1541339"/>
                  </a:cubicBezTo>
                  <a:cubicBezTo>
                    <a:pt x="1240951" y="1608585"/>
                    <a:pt x="1148558" y="1658115"/>
                    <a:pt x="1038640" y="1670593"/>
                  </a:cubicBezTo>
                  <a:cubicBezTo>
                    <a:pt x="1037021" y="1655258"/>
                    <a:pt x="1048736" y="1652114"/>
                    <a:pt x="1054451" y="1645637"/>
                  </a:cubicBezTo>
                  <a:cubicBezTo>
                    <a:pt x="1220472" y="1461900"/>
                    <a:pt x="1347345" y="1259113"/>
                    <a:pt x="1366300" y="1004129"/>
                  </a:cubicBezTo>
                  <a:cubicBezTo>
                    <a:pt x="1367824" y="983555"/>
                    <a:pt x="1379921" y="973553"/>
                    <a:pt x="1392684" y="961933"/>
                  </a:cubicBezTo>
                  <a:cubicBezTo>
                    <a:pt x="1534321" y="833250"/>
                    <a:pt x="1647383" y="682850"/>
                    <a:pt x="1729679" y="510448"/>
                  </a:cubicBezTo>
                  <a:cubicBezTo>
                    <a:pt x="1787686" y="388814"/>
                    <a:pt x="1835501" y="263465"/>
                    <a:pt x="1817594" y="123733"/>
                  </a:cubicBezTo>
                  <a:cubicBezTo>
                    <a:pt x="1808736" y="49533"/>
                    <a:pt x="1756349" y="2003"/>
                    <a:pt x="1681196" y="98"/>
                  </a:cubicBezTo>
                  <a:cubicBezTo>
                    <a:pt x="1578231" y="-2569"/>
                    <a:pt x="1496316" y="49438"/>
                    <a:pt x="1417640" y="104778"/>
                  </a:cubicBezTo>
                  <a:cubicBezTo>
                    <a:pt x="1264287" y="212506"/>
                    <a:pt x="1137700" y="348999"/>
                    <a:pt x="1015399" y="489779"/>
                  </a:cubicBezTo>
                  <a:cubicBezTo>
                    <a:pt x="749366" y="795912"/>
                    <a:pt x="517718" y="1127573"/>
                    <a:pt x="295214" y="1465901"/>
                  </a:cubicBezTo>
                  <a:cubicBezTo>
                    <a:pt x="197582" y="1614395"/>
                    <a:pt x="103285" y="1765081"/>
                    <a:pt x="14893" y="1919195"/>
                  </a:cubicBezTo>
                  <a:cubicBezTo>
                    <a:pt x="-10158" y="1962915"/>
                    <a:pt x="-4729" y="1979012"/>
                    <a:pt x="39753" y="1999586"/>
                  </a:cubicBezTo>
                  <a:cubicBezTo>
                    <a:pt x="133574" y="2042830"/>
                    <a:pt x="194534" y="2020351"/>
                    <a:pt x="239778" y="1926053"/>
                  </a:cubicBezTo>
                  <a:cubicBezTo>
                    <a:pt x="342648" y="1711741"/>
                    <a:pt x="444280" y="1496762"/>
                    <a:pt x="560199" y="1289021"/>
                  </a:cubicBezTo>
                  <a:cubicBezTo>
                    <a:pt x="600204" y="1217298"/>
                    <a:pt x="637256" y="1143670"/>
                    <a:pt x="688310" y="1070423"/>
                  </a:cubicBezTo>
                  <a:cubicBezTo>
                    <a:pt x="699550" y="1138622"/>
                    <a:pt x="741365" y="1169768"/>
                    <a:pt x="795562" y="1178055"/>
                  </a:cubicBezTo>
                  <a:cubicBezTo>
                    <a:pt x="870714" y="1189676"/>
                    <a:pt x="946628" y="1186818"/>
                    <a:pt x="1021781" y="1168244"/>
                  </a:cubicBezTo>
                  <a:cubicBezTo>
                    <a:pt x="1104458" y="1147861"/>
                    <a:pt x="1179038" y="1109285"/>
                    <a:pt x="1258286" y="1066613"/>
                  </a:cubicBezTo>
                  <a:cubicBezTo>
                    <a:pt x="1251905" y="1102046"/>
                    <a:pt x="1249238" y="1132240"/>
                    <a:pt x="1240951" y="1160720"/>
                  </a:cubicBezTo>
                  <a:cubicBezTo>
                    <a:pt x="1187039" y="1343885"/>
                    <a:pt x="1090551" y="1502286"/>
                    <a:pt x="961297" y="1642208"/>
                  </a:cubicBezTo>
                  <a:cubicBezTo>
                    <a:pt x="936913" y="1668593"/>
                    <a:pt x="913577" y="1678118"/>
                    <a:pt x="878715" y="1671069"/>
                  </a:cubicBezTo>
                  <a:cubicBezTo>
                    <a:pt x="800705" y="1655258"/>
                    <a:pt x="721457" y="1653257"/>
                    <a:pt x="642019" y="1654877"/>
                  </a:cubicBezTo>
                  <a:cubicBezTo>
                    <a:pt x="595918" y="1655829"/>
                    <a:pt x="555246" y="1671545"/>
                    <a:pt x="517622" y="1695358"/>
                  </a:cubicBezTo>
                  <a:cubicBezTo>
                    <a:pt x="465235" y="1728410"/>
                    <a:pt x="435041" y="1787465"/>
                    <a:pt x="448947" y="1824422"/>
                  </a:cubicBezTo>
                  <a:cubicBezTo>
                    <a:pt x="462473" y="1860331"/>
                    <a:pt x="512955" y="1882143"/>
                    <a:pt x="576773" y="1877666"/>
                  </a:cubicBezTo>
                  <a:cubicBezTo>
                    <a:pt x="654973" y="1872142"/>
                    <a:pt x="728506" y="1848139"/>
                    <a:pt x="799753" y="1817087"/>
                  </a:cubicBezTo>
                  <a:cubicBezTo>
                    <a:pt x="848521" y="1795847"/>
                    <a:pt x="894050" y="1759556"/>
                    <a:pt x="944533" y="1751079"/>
                  </a:cubicBezTo>
                  <a:cubicBezTo>
                    <a:pt x="1079407" y="1728505"/>
                    <a:pt x="1204851" y="1688690"/>
                    <a:pt x="1312674" y="1602203"/>
                  </a:cubicBezTo>
                  <a:cubicBezTo>
                    <a:pt x="1326676" y="1590964"/>
                    <a:pt x="1335153" y="1589440"/>
                    <a:pt x="1341535" y="1611538"/>
                  </a:cubicBezTo>
                  <a:cubicBezTo>
                    <a:pt x="1359251" y="1672879"/>
                    <a:pt x="1406305" y="1700787"/>
                    <a:pt x="1465169" y="1714408"/>
                  </a:cubicBezTo>
                  <a:cubicBezTo>
                    <a:pt x="1574326" y="1739554"/>
                    <a:pt x="1675005" y="1713170"/>
                    <a:pt x="1771874" y="1664592"/>
                  </a:cubicBezTo>
                  <a:cubicBezTo>
                    <a:pt x="1858171" y="1621349"/>
                    <a:pt x="1929989" y="1559436"/>
                    <a:pt x="1999998" y="1479712"/>
                  </a:cubicBezTo>
                  <a:cubicBezTo>
                    <a:pt x="1991045" y="1519336"/>
                    <a:pt x="1983615" y="1548292"/>
                    <a:pt x="1978186" y="1577534"/>
                  </a:cubicBezTo>
                  <a:cubicBezTo>
                    <a:pt x="1959612" y="1677832"/>
                    <a:pt x="2018572" y="1738792"/>
                    <a:pt x="2119251" y="1722504"/>
                  </a:cubicBezTo>
                  <a:cubicBezTo>
                    <a:pt x="2142302" y="1718789"/>
                    <a:pt x="2164781" y="1711550"/>
                    <a:pt x="2186688" y="1701359"/>
                  </a:cubicBezTo>
                  <a:cubicBezTo>
                    <a:pt x="2253744" y="1670117"/>
                    <a:pt x="2308894" y="1621634"/>
                    <a:pt x="2367473" y="1573628"/>
                  </a:cubicBezTo>
                  <a:cubicBezTo>
                    <a:pt x="2367473" y="1598108"/>
                    <a:pt x="2366996" y="1617062"/>
                    <a:pt x="2367568" y="1636017"/>
                  </a:cubicBezTo>
                  <a:cubicBezTo>
                    <a:pt x="2369568" y="1703645"/>
                    <a:pt x="2401096" y="1733744"/>
                    <a:pt x="2468342" y="1732124"/>
                  </a:cubicBezTo>
                  <a:cubicBezTo>
                    <a:pt x="2517587" y="1730981"/>
                    <a:pt x="2559782" y="1709169"/>
                    <a:pt x="2599597" y="1683547"/>
                  </a:cubicBezTo>
                  <a:cubicBezTo>
                    <a:pt x="2641126" y="1656877"/>
                    <a:pt x="2680750" y="1627064"/>
                    <a:pt x="2721993" y="1598012"/>
                  </a:cubicBezTo>
                  <a:cubicBezTo>
                    <a:pt x="2745615" y="1664306"/>
                    <a:pt x="2787430" y="1700120"/>
                    <a:pt x="2845342" y="1713551"/>
                  </a:cubicBezTo>
                  <a:cubicBezTo>
                    <a:pt x="2942116" y="1736030"/>
                    <a:pt x="3033747" y="1720409"/>
                    <a:pt x="3122996" y="1681642"/>
                  </a:cubicBezTo>
                  <a:cubicBezTo>
                    <a:pt x="3211578" y="1643161"/>
                    <a:pt x="3287492" y="1586011"/>
                    <a:pt x="3355501" y="1515335"/>
                  </a:cubicBezTo>
                  <a:cubicBezTo>
                    <a:pt x="3361788" y="1533433"/>
                    <a:pt x="3353596" y="1544672"/>
                    <a:pt x="3350453" y="1556579"/>
                  </a:cubicBezTo>
                  <a:cubicBezTo>
                    <a:pt x="3338547" y="1602108"/>
                    <a:pt x="3326164" y="1651162"/>
                    <a:pt x="3367217" y="1685261"/>
                  </a:cubicBezTo>
                  <a:cubicBezTo>
                    <a:pt x="3407126" y="1718408"/>
                    <a:pt x="3454275" y="1700692"/>
                    <a:pt x="3497614" y="1683261"/>
                  </a:cubicBezTo>
                  <a:cubicBezTo>
                    <a:pt x="3573242" y="1652781"/>
                    <a:pt x="3636393" y="1602680"/>
                    <a:pt x="3698591" y="1551816"/>
                  </a:cubicBezTo>
                  <a:cubicBezTo>
                    <a:pt x="3716689" y="1536957"/>
                    <a:pt x="3726976" y="1527813"/>
                    <a:pt x="3746407" y="1552388"/>
                  </a:cubicBezTo>
                  <a:cubicBezTo>
                    <a:pt x="3762885" y="1573247"/>
                    <a:pt x="3790222" y="1579629"/>
                    <a:pt x="3818797" y="1581629"/>
                  </a:cubicBezTo>
                  <a:cubicBezTo>
                    <a:pt x="3864517" y="1584868"/>
                    <a:pt x="3904998" y="1569152"/>
                    <a:pt x="3946146" y="1553245"/>
                  </a:cubicBezTo>
                  <a:cubicBezTo>
                    <a:pt x="3959672" y="1642685"/>
                    <a:pt x="3991676" y="1690405"/>
                    <a:pt x="4058922" y="1709169"/>
                  </a:cubicBezTo>
                  <a:cubicBezTo>
                    <a:pt x="4110738" y="1723647"/>
                    <a:pt x="4164650" y="1729934"/>
                    <a:pt x="4218942" y="1721075"/>
                  </a:cubicBezTo>
                  <a:cubicBezTo>
                    <a:pt x="4418015" y="1688595"/>
                    <a:pt x="4554508" y="1563913"/>
                    <a:pt x="4672904" y="1412846"/>
                  </a:cubicBezTo>
                  <a:cubicBezTo>
                    <a:pt x="4680714" y="1402940"/>
                    <a:pt x="4688811" y="1389129"/>
                    <a:pt x="4673475" y="1380176"/>
                  </a:cubicBezTo>
                  <a:cubicBezTo>
                    <a:pt x="4659283" y="1371889"/>
                    <a:pt x="4655949" y="1389320"/>
                    <a:pt x="4649949" y="1396463"/>
                  </a:cubicBezTo>
                  <a:cubicBezTo>
                    <a:pt x="4595275" y="1461805"/>
                    <a:pt x="4539363" y="1526003"/>
                    <a:pt x="4464211" y="1568866"/>
                  </a:cubicBezTo>
                  <a:cubicBezTo>
                    <a:pt x="4377724" y="1618205"/>
                    <a:pt x="4289046" y="1659449"/>
                    <a:pt x="4186272" y="1618777"/>
                  </a:cubicBezTo>
                  <a:cubicBezTo>
                    <a:pt x="4144171" y="1602108"/>
                    <a:pt x="4120930" y="1571438"/>
                    <a:pt x="4119882" y="1524860"/>
                  </a:cubicBezTo>
                  <a:cubicBezTo>
                    <a:pt x="4117596" y="1421228"/>
                    <a:pt x="4178556" y="1356077"/>
                    <a:pt x="4255233" y="1300070"/>
                  </a:cubicBezTo>
                  <a:cubicBezTo>
                    <a:pt x="4277807" y="1283592"/>
                    <a:pt x="4296761" y="1281973"/>
                    <a:pt x="4322384" y="1300070"/>
                  </a:cubicBezTo>
                  <a:cubicBezTo>
                    <a:pt x="4392297" y="1349505"/>
                    <a:pt x="4494215" y="1345790"/>
                    <a:pt x="4556985" y="1295022"/>
                  </a:cubicBezTo>
                  <a:cubicBezTo>
                    <a:pt x="4579368" y="1276925"/>
                    <a:pt x="4602990" y="1255112"/>
                    <a:pt x="4594704" y="1223870"/>
                  </a:cubicBezTo>
                  <a:cubicBezTo>
                    <a:pt x="4585369" y="1188723"/>
                    <a:pt x="4550889" y="1184342"/>
                    <a:pt x="4520885" y="1184151"/>
                  </a:cubicBezTo>
                  <a:cubicBezTo>
                    <a:pt x="4465354" y="1183865"/>
                    <a:pt x="4409823" y="1191866"/>
                    <a:pt x="4357436" y="1209583"/>
                  </a:cubicBezTo>
                  <a:cubicBezTo>
                    <a:pt x="4325622" y="1220346"/>
                    <a:pt x="4316955" y="1207678"/>
                    <a:pt x="4312954" y="1182722"/>
                  </a:cubicBezTo>
                  <a:cubicBezTo>
                    <a:pt x="4306191" y="1141003"/>
                    <a:pt x="4312764" y="1100712"/>
                    <a:pt x="4330480" y="1062517"/>
                  </a:cubicBezTo>
                  <a:cubicBezTo>
                    <a:pt x="4367056" y="983936"/>
                    <a:pt x="4430683" y="940406"/>
                    <a:pt x="4515551" y="934882"/>
                  </a:cubicBezTo>
                  <a:close/>
                  <a:moveTo>
                    <a:pt x="3299304" y="1237682"/>
                  </a:moveTo>
                  <a:cubicBezTo>
                    <a:pt x="3308924" y="1238825"/>
                    <a:pt x="3317496" y="1244159"/>
                    <a:pt x="3318068" y="1255398"/>
                  </a:cubicBezTo>
                  <a:cubicBezTo>
                    <a:pt x="3318449" y="1264256"/>
                    <a:pt x="3311496" y="1268924"/>
                    <a:pt x="3305018" y="1273591"/>
                  </a:cubicBezTo>
                  <a:cubicBezTo>
                    <a:pt x="3260632" y="1306166"/>
                    <a:pt x="3177574" y="1298356"/>
                    <a:pt x="3127663" y="1254160"/>
                  </a:cubicBezTo>
                  <a:cubicBezTo>
                    <a:pt x="3184623" y="1230443"/>
                    <a:pt x="3241677" y="1230824"/>
                    <a:pt x="3299304" y="1237682"/>
                  </a:cubicBezTo>
                  <a:close/>
                  <a:moveTo>
                    <a:pt x="2615313" y="739429"/>
                  </a:moveTo>
                  <a:cubicBezTo>
                    <a:pt x="2750854" y="558263"/>
                    <a:pt x="2887061" y="377765"/>
                    <a:pt x="3054797" y="224031"/>
                  </a:cubicBezTo>
                  <a:cubicBezTo>
                    <a:pt x="3088610" y="193075"/>
                    <a:pt x="3124043" y="164309"/>
                    <a:pt x="3166049" y="144974"/>
                  </a:cubicBezTo>
                  <a:cubicBezTo>
                    <a:pt x="3180146" y="138497"/>
                    <a:pt x="3194909" y="128114"/>
                    <a:pt x="3209673" y="142402"/>
                  </a:cubicBezTo>
                  <a:cubicBezTo>
                    <a:pt x="3224151" y="156404"/>
                    <a:pt x="3214436" y="171548"/>
                    <a:pt x="3209578" y="186407"/>
                  </a:cubicBezTo>
                  <a:cubicBezTo>
                    <a:pt x="3197005" y="224317"/>
                    <a:pt x="3174335" y="256511"/>
                    <a:pt x="3151475" y="288515"/>
                  </a:cubicBezTo>
                  <a:cubicBezTo>
                    <a:pt x="2927829" y="602364"/>
                    <a:pt x="2656080" y="870874"/>
                    <a:pt x="2363282" y="1119667"/>
                  </a:cubicBezTo>
                  <a:cubicBezTo>
                    <a:pt x="2439196" y="986888"/>
                    <a:pt x="2524254" y="861158"/>
                    <a:pt x="2615313" y="739429"/>
                  </a:cubicBezTo>
                  <a:close/>
                  <a:moveTo>
                    <a:pt x="1910844" y="1237015"/>
                  </a:moveTo>
                  <a:cubicBezTo>
                    <a:pt x="1920941" y="1237967"/>
                    <a:pt x="1929037" y="1241873"/>
                    <a:pt x="1930466" y="1253303"/>
                  </a:cubicBezTo>
                  <a:cubicBezTo>
                    <a:pt x="1931799" y="1264352"/>
                    <a:pt x="1925036" y="1269686"/>
                    <a:pt x="1916464" y="1275210"/>
                  </a:cubicBezTo>
                  <a:cubicBezTo>
                    <a:pt x="1869029" y="1305881"/>
                    <a:pt x="1790448" y="1297880"/>
                    <a:pt x="1739394" y="1253874"/>
                  </a:cubicBezTo>
                  <a:cubicBezTo>
                    <a:pt x="1796449" y="1230824"/>
                    <a:pt x="1853408" y="1231395"/>
                    <a:pt x="1910844" y="1237015"/>
                  </a:cubicBezTo>
                  <a:close/>
                  <a:moveTo>
                    <a:pt x="1239427" y="1016892"/>
                  </a:moveTo>
                  <a:cubicBezTo>
                    <a:pt x="1159988" y="1081091"/>
                    <a:pt x="1012160" y="1132240"/>
                    <a:pt x="905195" y="1133954"/>
                  </a:cubicBezTo>
                  <a:cubicBezTo>
                    <a:pt x="881858" y="1130335"/>
                    <a:pt x="858141" y="1128430"/>
                    <a:pt x="835281" y="1122810"/>
                  </a:cubicBezTo>
                  <a:cubicBezTo>
                    <a:pt x="782894" y="1109951"/>
                    <a:pt x="757176" y="1060612"/>
                    <a:pt x="775178" y="1009272"/>
                  </a:cubicBezTo>
                  <a:cubicBezTo>
                    <a:pt x="813564" y="900020"/>
                    <a:pt x="952724" y="769147"/>
                    <a:pt x="1131794" y="819248"/>
                  </a:cubicBezTo>
                  <a:cubicBezTo>
                    <a:pt x="1197803" y="837727"/>
                    <a:pt x="1259144" y="919451"/>
                    <a:pt x="1257048" y="986031"/>
                  </a:cubicBezTo>
                  <a:cubicBezTo>
                    <a:pt x="1256572" y="1000700"/>
                    <a:pt x="1249714" y="1008605"/>
                    <a:pt x="1239427" y="1016892"/>
                  </a:cubicBezTo>
                  <a:close/>
                  <a:moveTo>
                    <a:pt x="963107" y="769242"/>
                  </a:moveTo>
                  <a:cubicBezTo>
                    <a:pt x="923006" y="785149"/>
                    <a:pt x="884525" y="805342"/>
                    <a:pt x="837758" y="827154"/>
                  </a:cubicBezTo>
                  <a:cubicBezTo>
                    <a:pt x="929293" y="688946"/>
                    <a:pt x="1023495" y="562359"/>
                    <a:pt x="1127984" y="443297"/>
                  </a:cubicBezTo>
                  <a:cubicBezTo>
                    <a:pt x="1222758" y="335283"/>
                    <a:pt x="1323723" y="234699"/>
                    <a:pt x="1449072" y="161833"/>
                  </a:cubicBezTo>
                  <a:cubicBezTo>
                    <a:pt x="1488410" y="138973"/>
                    <a:pt x="1528701" y="117256"/>
                    <a:pt x="1575659" y="113446"/>
                  </a:cubicBezTo>
                  <a:cubicBezTo>
                    <a:pt x="1659194" y="106588"/>
                    <a:pt x="1699770" y="142211"/>
                    <a:pt x="1702723" y="226412"/>
                  </a:cubicBezTo>
                  <a:cubicBezTo>
                    <a:pt x="1705961" y="318329"/>
                    <a:pt x="1679101" y="403958"/>
                    <a:pt x="1645763" y="487778"/>
                  </a:cubicBezTo>
                  <a:cubicBezTo>
                    <a:pt x="1581565" y="649037"/>
                    <a:pt x="1486410" y="789911"/>
                    <a:pt x="1362014" y="917451"/>
                  </a:cubicBezTo>
                  <a:cubicBezTo>
                    <a:pt x="1287623" y="757145"/>
                    <a:pt x="1133414" y="701519"/>
                    <a:pt x="963107" y="769242"/>
                  </a:cubicBezTo>
                  <a:close/>
                  <a:moveTo>
                    <a:pt x="557437" y="1837185"/>
                  </a:moveTo>
                  <a:cubicBezTo>
                    <a:pt x="526766" y="1832137"/>
                    <a:pt x="485714" y="1829279"/>
                    <a:pt x="487523" y="1789370"/>
                  </a:cubicBezTo>
                  <a:cubicBezTo>
                    <a:pt x="489143" y="1753841"/>
                    <a:pt x="524385" y="1736601"/>
                    <a:pt x="559056" y="1732220"/>
                  </a:cubicBezTo>
                  <a:cubicBezTo>
                    <a:pt x="648020" y="1720980"/>
                    <a:pt x="735078" y="1739173"/>
                    <a:pt x="822422" y="1753556"/>
                  </a:cubicBezTo>
                  <a:cubicBezTo>
                    <a:pt x="739841" y="1803943"/>
                    <a:pt x="658592" y="1853759"/>
                    <a:pt x="557437" y="1837185"/>
                  </a:cubicBezTo>
                  <a:close/>
                  <a:moveTo>
                    <a:pt x="3982056" y="962600"/>
                  </a:moveTo>
                  <a:cubicBezTo>
                    <a:pt x="4002344" y="941740"/>
                    <a:pt x="4025775" y="926595"/>
                    <a:pt x="4052731" y="917546"/>
                  </a:cubicBezTo>
                  <a:cubicBezTo>
                    <a:pt x="4067304" y="912689"/>
                    <a:pt x="4085592" y="907545"/>
                    <a:pt x="4096832" y="922023"/>
                  </a:cubicBezTo>
                  <a:cubicBezTo>
                    <a:pt x="4107024" y="935072"/>
                    <a:pt x="4103499" y="952979"/>
                    <a:pt x="4098070" y="967648"/>
                  </a:cubicBezTo>
                  <a:cubicBezTo>
                    <a:pt x="4079877" y="1016321"/>
                    <a:pt x="4053207" y="1060802"/>
                    <a:pt x="4024823" y="1104046"/>
                  </a:cubicBezTo>
                  <a:cubicBezTo>
                    <a:pt x="3961196" y="1200915"/>
                    <a:pt x="3889663" y="1291498"/>
                    <a:pt x="3808224" y="1375413"/>
                  </a:cubicBezTo>
                  <a:cubicBezTo>
                    <a:pt x="3823083" y="1219013"/>
                    <a:pt x="3870518" y="1077281"/>
                    <a:pt x="3982056" y="962600"/>
                  </a:cubicBezTo>
                  <a:close/>
                  <a:moveTo>
                    <a:pt x="4521933" y="1235967"/>
                  </a:moveTo>
                  <a:cubicBezTo>
                    <a:pt x="4533553" y="1236824"/>
                    <a:pt x="4545174" y="1239301"/>
                    <a:pt x="4547079" y="1252350"/>
                  </a:cubicBezTo>
                  <a:cubicBezTo>
                    <a:pt x="4549365" y="1267781"/>
                    <a:pt x="4537077" y="1272924"/>
                    <a:pt x="4525076" y="1278639"/>
                  </a:cubicBezTo>
                  <a:cubicBezTo>
                    <a:pt x="4466402" y="1306262"/>
                    <a:pt x="4412681" y="1294165"/>
                    <a:pt x="4350768" y="1256255"/>
                  </a:cubicBezTo>
                  <a:cubicBezTo>
                    <a:pt x="4413157" y="1231586"/>
                    <a:pt x="4467354" y="1232062"/>
                    <a:pt x="4521933" y="1235967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892" name="Google Shape;892;p43"/>
            <p:cNvGrpSpPr/>
            <p:nvPr/>
          </p:nvGrpSpPr>
          <p:grpSpPr>
            <a:xfrm>
              <a:off x="7798673" y="5252614"/>
              <a:ext cx="3324785" cy="276174"/>
              <a:chOff x="7798673" y="5252614"/>
              <a:chExt cx="3324785" cy="276174"/>
            </a:xfrm>
          </p:grpSpPr>
          <p:sp>
            <p:nvSpPr>
              <p:cNvPr id="893" name="Google Shape;893;p43"/>
              <p:cNvSpPr/>
              <p:nvPr/>
            </p:nvSpPr>
            <p:spPr>
              <a:xfrm>
                <a:off x="9198399" y="5258892"/>
                <a:ext cx="349716" cy="269896"/>
              </a:xfrm>
              <a:custGeom>
                <a:rect b="b" l="l" r="r" t="t"/>
                <a:pathLst>
                  <a:path extrusionOk="0" h="446646" w="578739">
                    <a:moveTo>
                      <a:pt x="454247" y="79934"/>
                    </a:moveTo>
                    <a:cubicBezTo>
                      <a:pt x="397859" y="199568"/>
                      <a:pt x="341471" y="319202"/>
                      <a:pt x="281464" y="446647"/>
                    </a:cubicBezTo>
                    <a:cubicBezTo>
                      <a:pt x="222885" y="325108"/>
                      <a:pt x="167449" y="209855"/>
                      <a:pt x="111919" y="94603"/>
                    </a:cubicBezTo>
                    <a:cubicBezTo>
                      <a:pt x="108871" y="94793"/>
                      <a:pt x="105728" y="94984"/>
                      <a:pt x="102679" y="95174"/>
                    </a:cubicBezTo>
                    <a:cubicBezTo>
                      <a:pt x="102679" y="145752"/>
                      <a:pt x="102679" y="196234"/>
                      <a:pt x="102679" y="246812"/>
                    </a:cubicBezTo>
                    <a:cubicBezTo>
                      <a:pt x="102679" y="275387"/>
                      <a:pt x="102775" y="303867"/>
                      <a:pt x="102870" y="332442"/>
                    </a:cubicBezTo>
                    <a:cubicBezTo>
                      <a:pt x="103251" y="400736"/>
                      <a:pt x="103251" y="400736"/>
                      <a:pt x="171355" y="427406"/>
                    </a:cubicBezTo>
                    <a:cubicBezTo>
                      <a:pt x="111157" y="427406"/>
                      <a:pt x="63913" y="427406"/>
                      <a:pt x="16669" y="427406"/>
                    </a:cubicBezTo>
                    <a:cubicBezTo>
                      <a:pt x="91059" y="417881"/>
                      <a:pt x="72295" y="361017"/>
                      <a:pt x="72962" y="315964"/>
                    </a:cubicBezTo>
                    <a:cubicBezTo>
                      <a:pt x="74104" y="241478"/>
                      <a:pt x="73342" y="166993"/>
                      <a:pt x="72580" y="92507"/>
                    </a:cubicBezTo>
                    <a:cubicBezTo>
                      <a:pt x="72199" y="53645"/>
                      <a:pt x="81534" y="6878"/>
                      <a:pt x="0" y="21165"/>
                    </a:cubicBezTo>
                    <a:cubicBezTo>
                      <a:pt x="79343" y="-18650"/>
                      <a:pt x="131159" y="-362"/>
                      <a:pt x="159163" y="59837"/>
                    </a:cubicBezTo>
                    <a:cubicBezTo>
                      <a:pt x="200215" y="148038"/>
                      <a:pt x="243269" y="235287"/>
                      <a:pt x="285750" y="322822"/>
                    </a:cubicBezTo>
                    <a:cubicBezTo>
                      <a:pt x="288417" y="328346"/>
                      <a:pt x="293751" y="332537"/>
                      <a:pt x="299371" y="339205"/>
                    </a:cubicBezTo>
                    <a:cubicBezTo>
                      <a:pt x="347472" y="238716"/>
                      <a:pt x="397573" y="140704"/>
                      <a:pt x="441103" y="39834"/>
                    </a:cubicBezTo>
                    <a:cubicBezTo>
                      <a:pt x="455390" y="6592"/>
                      <a:pt x="471964" y="-1790"/>
                      <a:pt x="503968" y="1353"/>
                    </a:cubicBezTo>
                    <a:cubicBezTo>
                      <a:pt x="528256" y="3734"/>
                      <a:pt x="553022" y="1829"/>
                      <a:pt x="578739" y="1829"/>
                    </a:cubicBezTo>
                    <a:cubicBezTo>
                      <a:pt x="576834" y="10211"/>
                      <a:pt x="576167" y="15545"/>
                      <a:pt x="575596" y="15545"/>
                    </a:cubicBezTo>
                    <a:cubicBezTo>
                      <a:pt x="523970" y="15259"/>
                      <a:pt x="518636" y="45549"/>
                      <a:pt x="520351" y="88888"/>
                    </a:cubicBezTo>
                    <a:cubicBezTo>
                      <a:pt x="523494" y="172803"/>
                      <a:pt x="520732" y="256813"/>
                      <a:pt x="521017" y="340824"/>
                    </a:cubicBezTo>
                    <a:cubicBezTo>
                      <a:pt x="521208" y="403594"/>
                      <a:pt x="521589" y="403594"/>
                      <a:pt x="576548" y="427406"/>
                    </a:cubicBezTo>
                    <a:cubicBezTo>
                      <a:pt x="520160" y="427406"/>
                      <a:pt x="463772" y="427406"/>
                      <a:pt x="401098" y="427406"/>
                    </a:cubicBezTo>
                    <a:cubicBezTo>
                      <a:pt x="420433" y="406451"/>
                      <a:pt x="456724" y="422168"/>
                      <a:pt x="461200" y="391497"/>
                    </a:cubicBezTo>
                    <a:cubicBezTo>
                      <a:pt x="464344" y="369685"/>
                      <a:pt x="463963" y="347301"/>
                      <a:pt x="463963" y="325108"/>
                    </a:cubicBezTo>
                    <a:cubicBezTo>
                      <a:pt x="464248" y="244431"/>
                      <a:pt x="464058" y="163659"/>
                      <a:pt x="464058" y="82982"/>
                    </a:cubicBezTo>
                    <a:cubicBezTo>
                      <a:pt x="460820" y="81934"/>
                      <a:pt x="457486" y="80982"/>
                      <a:pt x="454247" y="79934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94" name="Google Shape;894;p43"/>
              <p:cNvSpPr/>
              <p:nvPr/>
            </p:nvSpPr>
            <p:spPr>
              <a:xfrm>
                <a:off x="8558712" y="5262012"/>
                <a:ext cx="308562" cy="256243"/>
              </a:xfrm>
              <a:custGeom>
                <a:rect b="b" l="l" r="r" t="t"/>
                <a:pathLst>
                  <a:path extrusionOk="0" h="424053" w="510635">
                    <a:moveTo>
                      <a:pt x="187642" y="424053"/>
                    </a:moveTo>
                    <a:cubicBezTo>
                      <a:pt x="131064" y="424053"/>
                      <a:pt x="74390" y="424053"/>
                      <a:pt x="17812" y="424053"/>
                    </a:cubicBezTo>
                    <a:cubicBezTo>
                      <a:pt x="94488" y="411004"/>
                      <a:pt x="74771" y="352711"/>
                      <a:pt x="75343" y="305752"/>
                    </a:cubicBezTo>
                    <a:cubicBezTo>
                      <a:pt x="76105" y="240792"/>
                      <a:pt x="77438" y="175641"/>
                      <a:pt x="74581" y="110776"/>
                    </a:cubicBezTo>
                    <a:cubicBezTo>
                      <a:pt x="72676" y="67246"/>
                      <a:pt x="101251" y="3334"/>
                      <a:pt x="0" y="12954"/>
                    </a:cubicBezTo>
                    <a:cubicBezTo>
                      <a:pt x="5334" y="8668"/>
                      <a:pt x="10668" y="4286"/>
                      <a:pt x="16002" y="0"/>
                    </a:cubicBezTo>
                    <a:cubicBezTo>
                      <a:pt x="73723" y="0"/>
                      <a:pt x="131445" y="0"/>
                      <a:pt x="189547" y="0"/>
                    </a:cubicBezTo>
                    <a:cubicBezTo>
                      <a:pt x="188785" y="4286"/>
                      <a:pt x="188309" y="9811"/>
                      <a:pt x="187833" y="9716"/>
                    </a:cubicBezTo>
                    <a:cubicBezTo>
                      <a:pt x="130969" y="9049"/>
                      <a:pt x="132207" y="46292"/>
                      <a:pt x="132874" y="87916"/>
                    </a:cubicBezTo>
                    <a:cubicBezTo>
                      <a:pt x="134588" y="185833"/>
                      <a:pt x="133350" y="185928"/>
                      <a:pt x="231743" y="186214"/>
                    </a:cubicBezTo>
                    <a:cubicBezTo>
                      <a:pt x="272986" y="186309"/>
                      <a:pt x="314230" y="184975"/>
                      <a:pt x="355473" y="186023"/>
                    </a:cubicBezTo>
                    <a:cubicBezTo>
                      <a:pt x="376238" y="186500"/>
                      <a:pt x="383953" y="178594"/>
                      <a:pt x="382810" y="158401"/>
                    </a:cubicBezTo>
                    <a:cubicBezTo>
                      <a:pt x="381667" y="137827"/>
                      <a:pt x="382238" y="117158"/>
                      <a:pt x="382143" y="96583"/>
                    </a:cubicBezTo>
                    <a:cubicBezTo>
                      <a:pt x="381762" y="27432"/>
                      <a:pt x="381762" y="27432"/>
                      <a:pt x="312896" y="667"/>
                    </a:cubicBezTo>
                    <a:cubicBezTo>
                      <a:pt x="384143" y="667"/>
                      <a:pt x="442531" y="667"/>
                      <a:pt x="501586" y="667"/>
                    </a:cubicBezTo>
                    <a:cubicBezTo>
                      <a:pt x="500158" y="16859"/>
                      <a:pt x="488633" y="15430"/>
                      <a:pt x="480250" y="14859"/>
                    </a:cubicBezTo>
                    <a:cubicBezTo>
                      <a:pt x="453580" y="12954"/>
                      <a:pt x="442246" y="26194"/>
                      <a:pt x="442150" y="51149"/>
                    </a:cubicBezTo>
                    <a:cubicBezTo>
                      <a:pt x="441865" y="157353"/>
                      <a:pt x="442817" y="263557"/>
                      <a:pt x="441388" y="369760"/>
                    </a:cubicBezTo>
                    <a:cubicBezTo>
                      <a:pt x="440817" y="413575"/>
                      <a:pt x="480727" y="401479"/>
                      <a:pt x="510635" y="422624"/>
                    </a:cubicBezTo>
                    <a:cubicBezTo>
                      <a:pt x="442436" y="422624"/>
                      <a:pt x="384619" y="422624"/>
                      <a:pt x="326708" y="422624"/>
                    </a:cubicBezTo>
                    <a:cubicBezTo>
                      <a:pt x="401288" y="414528"/>
                      <a:pt x="381857" y="358997"/>
                      <a:pt x="382143" y="315087"/>
                    </a:cubicBezTo>
                    <a:cubicBezTo>
                      <a:pt x="382905" y="208788"/>
                      <a:pt x="382524" y="208217"/>
                      <a:pt x="275749" y="208597"/>
                    </a:cubicBezTo>
                    <a:cubicBezTo>
                      <a:pt x="230124" y="208788"/>
                      <a:pt x="170974" y="190595"/>
                      <a:pt x="142494" y="217170"/>
                    </a:cubicBezTo>
                    <a:cubicBezTo>
                      <a:pt x="113443" y="244316"/>
                      <a:pt x="134969" y="304038"/>
                      <a:pt x="133731" y="349377"/>
                    </a:cubicBezTo>
                    <a:cubicBezTo>
                      <a:pt x="132493" y="396240"/>
                      <a:pt x="133826" y="396335"/>
                      <a:pt x="187642" y="424053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95" name="Google Shape;895;p43"/>
              <p:cNvSpPr/>
              <p:nvPr/>
            </p:nvSpPr>
            <p:spPr>
              <a:xfrm>
                <a:off x="7920291" y="5259262"/>
                <a:ext cx="305857" cy="266208"/>
              </a:xfrm>
              <a:custGeom>
                <a:rect b="b" l="l" r="r" t="t"/>
                <a:pathLst>
                  <a:path extrusionOk="0" h="440543" w="506158">
                    <a:moveTo>
                      <a:pt x="92583" y="70750"/>
                    </a:moveTo>
                    <a:cubicBezTo>
                      <a:pt x="92583" y="179620"/>
                      <a:pt x="92488" y="280109"/>
                      <a:pt x="92678" y="380598"/>
                    </a:cubicBezTo>
                    <a:cubicBezTo>
                      <a:pt x="92678" y="412411"/>
                      <a:pt x="118396" y="414793"/>
                      <a:pt x="146018" y="414507"/>
                    </a:cubicBezTo>
                    <a:cubicBezTo>
                      <a:pt x="144209" y="418508"/>
                      <a:pt x="142494" y="422413"/>
                      <a:pt x="140684" y="426413"/>
                    </a:cubicBezTo>
                    <a:cubicBezTo>
                      <a:pt x="97917" y="426413"/>
                      <a:pt x="55150" y="426413"/>
                      <a:pt x="12383" y="426413"/>
                    </a:cubicBezTo>
                    <a:cubicBezTo>
                      <a:pt x="73152" y="414412"/>
                      <a:pt x="63818" y="366215"/>
                      <a:pt x="64294" y="324400"/>
                    </a:cubicBezTo>
                    <a:cubicBezTo>
                      <a:pt x="65246" y="245152"/>
                      <a:pt x="64008" y="165809"/>
                      <a:pt x="65151" y="86561"/>
                    </a:cubicBezTo>
                    <a:cubicBezTo>
                      <a:pt x="65723" y="46651"/>
                      <a:pt x="64294" y="10933"/>
                      <a:pt x="0" y="20458"/>
                    </a:cubicBezTo>
                    <a:cubicBezTo>
                      <a:pt x="49054" y="-13070"/>
                      <a:pt x="113919" y="-2974"/>
                      <a:pt x="142208" y="33221"/>
                    </a:cubicBezTo>
                    <a:cubicBezTo>
                      <a:pt x="227362" y="142473"/>
                      <a:pt x="312801" y="251439"/>
                      <a:pt x="402336" y="365739"/>
                    </a:cubicBezTo>
                    <a:cubicBezTo>
                      <a:pt x="413861" y="336211"/>
                      <a:pt x="408908" y="311542"/>
                      <a:pt x="409194" y="287920"/>
                    </a:cubicBezTo>
                    <a:cubicBezTo>
                      <a:pt x="409861" y="222959"/>
                      <a:pt x="409004" y="157904"/>
                      <a:pt x="409480" y="92943"/>
                    </a:cubicBezTo>
                    <a:cubicBezTo>
                      <a:pt x="409766" y="53033"/>
                      <a:pt x="415862" y="9885"/>
                      <a:pt x="354330" y="6266"/>
                    </a:cubicBezTo>
                    <a:cubicBezTo>
                      <a:pt x="399193" y="6266"/>
                      <a:pt x="443960" y="6266"/>
                      <a:pt x="506159" y="6266"/>
                    </a:cubicBezTo>
                    <a:cubicBezTo>
                      <a:pt x="411004" y="24934"/>
                      <a:pt x="439769" y="88752"/>
                      <a:pt x="437960" y="136758"/>
                    </a:cubicBezTo>
                    <a:cubicBezTo>
                      <a:pt x="434626" y="225341"/>
                      <a:pt x="437579" y="314209"/>
                      <a:pt x="437960" y="402982"/>
                    </a:cubicBezTo>
                    <a:cubicBezTo>
                      <a:pt x="438150" y="440606"/>
                      <a:pt x="422529" y="450511"/>
                      <a:pt x="390525" y="430223"/>
                    </a:cubicBezTo>
                    <a:cubicBezTo>
                      <a:pt x="376333" y="421270"/>
                      <a:pt x="364808" y="407173"/>
                      <a:pt x="354044" y="393838"/>
                    </a:cubicBezTo>
                    <a:cubicBezTo>
                      <a:pt x="277654" y="299635"/>
                      <a:pt x="201835" y="205052"/>
                      <a:pt x="125825" y="110564"/>
                    </a:cubicBezTo>
                    <a:cubicBezTo>
                      <a:pt x="116396" y="99134"/>
                      <a:pt x="106775" y="87799"/>
                      <a:pt x="92583" y="70750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96" name="Google Shape;896;p43"/>
              <p:cNvSpPr/>
              <p:nvPr/>
            </p:nvSpPr>
            <p:spPr>
              <a:xfrm>
                <a:off x="9863952" y="5253183"/>
                <a:ext cx="265775" cy="272880"/>
              </a:xfrm>
              <a:custGeom>
                <a:rect b="b" l="l" r="r" t="t"/>
                <a:pathLst>
                  <a:path extrusionOk="0" h="451584" w="439827">
                    <a:moveTo>
                      <a:pt x="289523" y="277216"/>
                    </a:moveTo>
                    <a:cubicBezTo>
                      <a:pt x="338386" y="277216"/>
                      <a:pt x="386392" y="277216"/>
                      <a:pt x="439827" y="277216"/>
                    </a:cubicBezTo>
                    <a:cubicBezTo>
                      <a:pt x="403442" y="309791"/>
                      <a:pt x="409824" y="350177"/>
                      <a:pt x="412777" y="388658"/>
                    </a:cubicBezTo>
                    <a:cubicBezTo>
                      <a:pt x="414681" y="413804"/>
                      <a:pt x="408300" y="424472"/>
                      <a:pt x="382582" y="431330"/>
                    </a:cubicBezTo>
                    <a:cubicBezTo>
                      <a:pt x="298381" y="453619"/>
                      <a:pt x="215228" y="463048"/>
                      <a:pt x="131598" y="430378"/>
                    </a:cubicBezTo>
                    <a:cubicBezTo>
                      <a:pt x="42063" y="395421"/>
                      <a:pt x="-8229" y="309410"/>
                      <a:pt x="1106" y="207016"/>
                    </a:cubicBezTo>
                    <a:cubicBezTo>
                      <a:pt x="9774" y="111766"/>
                      <a:pt x="78925" y="30899"/>
                      <a:pt x="167412" y="11373"/>
                    </a:cubicBezTo>
                    <a:cubicBezTo>
                      <a:pt x="228468" y="-2057"/>
                      <a:pt x="289047" y="-4439"/>
                      <a:pt x="350864" y="8801"/>
                    </a:cubicBezTo>
                    <a:cubicBezTo>
                      <a:pt x="421349" y="23851"/>
                      <a:pt x="433351" y="49473"/>
                      <a:pt x="397346" y="118624"/>
                    </a:cubicBezTo>
                    <a:cubicBezTo>
                      <a:pt x="365247" y="37757"/>
                      <a:pt x="329147" y="20231"/>
                      <a:pt x="215323" y="30232"/>
                    </a:cubicBezTo>
                    <a:cubicBezTo>
                      <a:pt x="144457" y="36519"/>
                      <a:pt x="84735" y="94240"/>
                      <a:pt x="69495" y="171202"/>
                    </a:cubicBezTo>
                    <a:cubicBezTo>
                      <a:pt x="37587" y="332175"/>
                      <a:pt x="166936" y="456667"/>
                      <a:pt x="322003" y="417424"/>
                    </a:cubicBezTo>
                    <a:cubicBezTo>
                      <a:pt x="372200" y="404755"/>
                      <a:pt x="355341" y="369513"/>
                      <a:pt x="358770" y="339985"/>
                    </a:cubicBezTo>
                    <a:cubicBezTo>
                      <a:pt x="362580" y="307219"/>
                      <a:pt x="348864" y="289408"/>
                      <a:pt x="314002" y="290455"/>
                    </a:cubicBezTo>
                    <a:cubicBezTo>
                      <a:pt x="305335" y="290741"/>
                      <a:pt x="294285" y="293218"/>
                      <a:pt x="289523" y="277216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97" name="Google Shape;897;p43"/>
              <p:cNvSpPr/>
              <p:nvPr/>
            </p:nvSpPr>
            <p:spPr>
              <a:xfrm>
                <a:off x="8887362" y="5259244"/>
                <a:ext cx="199630" cy="262475"/>
              </a:xfrm>
              <a:custGeom>
                <a:rect b="b" l="l" r="r" t="t"/>
                <a:pathLst>
                  <a:path extrusionOk="0" h="434366" w="330365">
                    <a:moveTo>
                      <a:pt x="264890" y="139835"/>
                    </a:moveTo>
                    <a:cubicBezTo>
                      <a:pt x="264890" y="191080"/>
                      <a:pt x="264890" y="235181"/>
                      <a:pt x="264890" y="279281"/>
                    </a:cubicBezTo>
                    <a:cubicBezTo>
                      <a:pt x="246317" y="205653"/>
                      <a:pt x="188214" y="223370"/>
                      <a:pt x="137541" y="222893"/>
                    </a:cubicBezTo>
                    <a:cubicBezTo>
                      <a:pt x="117729" y="222703"/>
                      <a:pt x="107347" y="229656"/>
                      <a:pt x="109157" y="250421"/>
                    </a:cubicBezTo>
                    <a:cubicBezTo>
                      <a:pt x="109252" y="251945"/>
                      <a:pt x="109061" y="253564"/>
                      <a:pt x="109061" y="255183"/>
                    </a:cubicBezTo>
                    <a:cubicBezTo>
                      <a:pt x="107347" y="302618"/>
                      <a:pt x="88868" y="369674"/>
                      <a:pt x="116681" y="392438"/>
                    </a:cubicBezTo>
                    <a:cubicBezTo>
                      <a:pt x="154115" y="423014"/>
                      <a:pt x="219742" y="399677"/>
                      <a:pt x="273272" y="400535"/>
                    </a:cubicBezTo>
                    <a:cubicBezTo>
                      <a:pt x="291656" y="400820"/>
                      <a:pt x="297085" y="387390"/>
                      <a:pt x="301847" y="373865"/>
                    </a:cubicBezTo>
                    <a:cubicBezTo>
                      <a:pt x="307467" y="357863"/>
                      <a:pt x="312039" y="341480"/>
                      <a:pt x="322707" y="325478"/>
                    </a:cubicBezTo>
                    <a:cubicBezTo>
                      <a:pt x="335852" y="357386"/>
                      <a:pt x="329851" y="391391"/>
                      <a:pt x="321278" y="421013"/>
                    </a:cubicBezTo>
                    <a:cubicBezTo>
                      <a:pt x="314992" y="442921"/>
                      <a:pt x="284988" y="431205"/>
                      <a:pt x="265843" y="431491"/>
                    </a:cubicBezTo>
                    <a:cubicBezTo>
                      <a:pt x="186976" y="432539"/>
                      <a:pt x="108109" y="431967"/>
                      <a:pt x="14764" y="431967"/>
                    </a:cubicBezTo>
                    <a:cubicBezTo>
                      <a:pt x="52197" y="408726"/>
                      <a:pt x="47720" y="382342"/>
                      <a:pt x="47911" y="358053"/>
                    </a:cubicBezTo>
                    <a:cubicBezTo>
                      <a:pt x="48863" y="266137"/>
                      <a:pt x="48101" y="174125"/>
                      <a:pt x="49625" y="82209"/>
                    </a:cubicBezTo>
                    <a:cubicBezTo>
                      <a:pt x="50197" y="45728"/>
                      <a:pt x="51245" y="11915"/>
                      <a:pt x="0" y="14963"/>
                    </a:cubicBezTo>
                    <a:cubicBezTo>
                      <a:pt x="1810" y="8581"/>
                      <a:pt x="2477" y="3533"/>
                      <a:pt x="3334" y="3533"/>
                    </a:cubicBezTo>
                    <a:cubicBezTo>
                      <a:pt x="99917" y="2199"/>
                      <a:pt x="196501" y="1247"/>
                      <a:pt x="293084" y="8"/>
                    </a:cubicBezTo>
                    <a:cubicBezTo>
                      <a:pt x="306229" y="-182"/>
                      <a:pt x="314992" y="2771"/>
                      <a:pt x="312611" y="18296"/>
                    </a:cubicBezTo>
                    <a:cubicBezTo>
                      <a:pt x="308705" y="43728"/>
                      <a:pt x="304705" y="69160"/>
                      <a:pt x="295942" y="95544"/>
                    </a:cubicBezTo>
                    <a:cubicBezTo>
                      <a:pt x="280225" y="66874"/>
                      <a:pt x="287179" y="24773"/>
                      <a:pt x="235934" y="26107"/>
                    </a:cubicBezTo>
                    <a:cubicBezTo>
                      <a:pt x="203073" y="26964"/>
                      <a:pt x="169831" y="20582"/>
                      <a:pt x="136493" y="23821"/>
                    </a:cubicBezTo>
                    <a:cubicBezTo>
                      <a:pt x="118396" y="25631"/>
                      <a:pt x="112871" y="35727"/>
                      <a:pt x="113443" y="52586"/>
                    </a:cubicBezTo>
                    <a:cubicBezTo>
                      <a:pt x="114014" y="70017"/>
                      <a:pt x="113062" y="87448"/>
                      <a:pt x="112681" y="104879"/>
                    </a:cubicBezTo>
                    <a:cubicBezTo>
                      <a:pt x="110776" y="196414"/>
                      <a:pt x="131636" y="212702"/>
                      <a:pt x="223933" y="192032"/>
                    </a:cubicBezTo>
                    <a:cubicBezTo>
                      <a:pt x="237649" y="189175"/>
                      <a:pt x="237649" y="189175"/>
                      <a:pt x="264890" y="139835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98" name="Google Shape;898;p43"/>
              <p:cNvSpPr/>
              <p:nvPr/>
            </p:nvSpPr>
            <p:spPr>
              <a:xfrm>
                <a:off x="10282327" y="5252614"/>
                <a:ext cx="243334" cy="273774"/>
              </a:xfrm>
              <a:custGeom>
                <a:rect b="b" l="l" r="r" t="t"/>
                <a:pathLst>
                  <a:path extrusionOk="0" h="453065" w="402689">
                    <a:moveTo>
                      <a:pt x="378305" y="120422"/>
                    </a:moveTo>
                    <a:cubicBezTo>
                      <a:pt x="350302" y="41936"/>
                      <a:pt x="325346" y="27077"/>
                      <a:pt x="233144" y="30030"/>
                    </a:cubicBezTo>
                    <a:cubicBezTo>
                      <a:pt x="158563" y="32411"/>
                      <a:pt x="98270" y="75274"/>
                      <a:pt x="79887" y="140615"/>
                    </a:cubicBezTo>
                    <a:cubicBezTo>
                      <a:pt x="55503" y="227293"/>
                      <a:pt x="62170" y="310256"/>
                      <a:pt x="134370" y="371120"/>
                    </a:cubicBezTo>
                    <a:cubicBezTo>
                      <a:pt x="209331" y="434366"/>
                      <a:pt x="295819" y="433414"/>
                      <a:pt x="383258" y="394171"/>
                    </a:cubicBezTo>
                    <a:cubicBezTo>
                      <a:pt x="388402" y="391885"/>
                      <a:pt x="393736" y="389980"/>
                      <a:pt x="402689" y="386456"/>
                    </a:cubicBezTo>
                    <a:cubicBezTo>
                      <a:pt x="400784" y="426365"/>
                      <a:pt x="371161" y="429794"/>
                      <a:pt x="347254" y="436652"/>
                    </a:cubicBezTo>
                    <a:cubicBezTo>
                      <a:pt x="253432" y="463322"/>
                      <a:pt x="162183" y="461798"/>
                      <a:pt x="81411" y="399600"/>
                    </a:cubicBezTo>
                    <a:cubicBezTo>
                      <a:pt x="3115" y="339307"/>
                      <a:pt x="-13077" y="254153"/>
                      <a:pt x="9116" y="165190"/>
                    </a:cubicBezTo>
                    <a:cubicBezTo>
                      <a:pt x="34548" y="62987"/>
                      <a:pt x="112462" y="15933"/>
                      <a:pt x="213332" y="2408"/>
                    </a:cubicBezTo>
                    <a:cubicBezTo>
                      <a:pt x="266196" y="-4641"/>
                      <a:pt x="317345" y="4884"/>
                      <a:pt x="368304" y="16790"/>
                    </a:cubicBezTo>
                    <a:cubicBezTo>
                      <a:pt x="393831" y="22696"/>
                      <a:pt x="406689" y="34602"/>
                      <a:pt x="395736" y="63177"/>
                    </a:cubicBezTo>
                    <a:cubicBezTo>
                      <a:pt x="389163" y="80322"/>
                      <a:pt x="394974" y="101182"/>
                      <a:pt x="378305" y="120422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899" name="Google Shape;899;p43"/>
              <p:cNvSpPr/>
              <p:nvPr/>
            </p:nvSpPr>
            <p:spPr>
              <a:xfrm>
                <a:off x="10940991" y="5258639"/>
                <a:ext cx="182467" cy="259501"/>
              </a:xfrm>
              <a:custGeom>
                <a:rect b="b" l="l" r="r" t="t"/>
                <a:pathLst>
                  <a:path extrusionOk="0" h="429444" w="301962">
                    <a:moveTo>
                      <a:pt x="284036" y="92069"/>
                    </a:moveTo>
                    <a:cubicBezTo>
                      <a:pt x="264605" y="74162"/>
                      <a:pt x="281845" y="40825"/>
                      <a:pt x="253937" y="33395"/>
                    </a:cubicBezTo>
                    <a:cubicBezTo>
                      <a:pt x="215551" y="23204"/>
                      <a:pt x="176117" y="18441"/>
                      <a:pt x="136303" y="27394"/>
                    </a:cubicBezTo>
                    <a:cubicBezTo>
                      <a:pt x="127921" y="29300"/>
                      <a:pt x="121920" y="33967"/>
                      <a:pt x="120491" y="42825"/>
                    </a:cubicBezTo>
                    <a:cubicBezTo>
                      <a:pt x="113252" y="90069"/>
                      <a:pt x="114776" y="137599"/>
                      <a:pt x="117063" y="185129"/>
                    </a:cubicBezTo>
                    <a:cubicBezTo>
                      <a:pt x="117634" y="196940"/>
                      <a:pt x="128683" y="198654"/>
                      <a:pt x="138494" y="198940"/>
                    </a:cubicBezTo>
                    <a:cubicBezTo>
                      <a:pt x="148019" y="199226"/>
                      <a:pt x="157734" y="200464"/>
                      <a:pt x="166974" y="199130"/>
                    </a:cubicBezTo>
                    <a:cubicBezTo>
                      <a:pt x="203740" y="193987"/>
                      <a:pt x="256032" y="215990"/>
                      <a:pt x="262319" y="148362"/>
                    </a:cubicBezTo>
                    <a:cubicBezTo>
                      <a:pt x="262319" y="194177"/>
                      <a:pt x="262319" y="240088"/>
                      <a:pt x="262319" y="287237"/>
                    </a:cubicBezTo>
                    <a:cubicBezTo>
                      <a:pt x="256508" y="284951"/>
                      <a:pt x="252984" y="284760"/>
                      <a:pt x="251365" y="282855"/>
                    </a:cubicBezTo>
                    <a:cubicBezTo>
                      <a:pt x="238411" y="267710"/>
                      <a:pt x="260128" y="237421"/>
                      <a:pt x="231267" y="230753"/>
                    </a:cubicBezTo>
                    <a:cubicBezTo>
                      <a:pt x="197263" y="222943"/>
                      <a:pt x="162020" y="221419"/>
                      <a:pt x="127349" y="227324"/>
                    </a:cubicBezTo>
                    <a:cubicBezTo>
                      <a:pt x="112776" y="229801"/>
                      <a:pt x="115634" y="244088"/>
                      <a:pt x="115538" y="254756"/>
                    </a:cubicBezTo>
                    <a:cubicBezTo>
                      <a:pt x="115348" y="275330"/>
                      <a:pt x="115538" y="296000"/>
                      <a:pt x="115729" y="316574"/>
                    </a:cubicBezTo>
                    <a:cubicBezTo>
                      <a:pt x="116491" y="393917"/>
                      <a:pt x="116491" y="393917"/>
                      <a:pt x="181928" y="429445"/>
                    </a:cubicBezTo>
                    <a:cubicBezTo>
                      <a:pt x="117348" y="429445"/>
                      <a:pt x="59436" y="429445"/>
                      <a:pt x="1334" y="429445"/>
                    </a:cubicBezTo>
                    <a:cubicBezTo>
                      <a:pt x="762" y="412109"/>
                      <a:pt x="12478" y="413919"/>
                      <a:pt x="21146" y="413824"/>
                    </a:cubicBezTo>
                    <a:cubicBezTo>
                      <a:pt x="51054" y="413824"/>
                      <a:pt x="57245" y="396774"/>
                      <a:pt x="56960" y="370580"/>
                    </a:cubicBezTo>
                    <a:cubicBezTo>
                      <a:pt x="56007" y="278664"/>
                      <a:pt x="56865" y="186653"/>
                      <a:pt x="56579" y="94736"/>
                    </a:cubicBezTo>
                    <a:cubicBezTo>
                      <a:pt x="56293" y="28633"/>
                      <a:pt x="55912" y="28633"/>
                      <a:pt x="0" y="13583"/>
                    </a:cubicBezTo>
                    <a:cubicBezTo>
                      <a:pt x="3334" y="-6705"/>
                      <a:pt x="19526" y="1772"/>
                      <a:pt x="29718" y="1677"/>
                    </a:cubicBezTo>
                    <a:cubicBezTo>
                      <a:pt x="107442" y="915"/>
                      <a:pt x="185261" y="3296"/>
                      <a:pt x="262795" y="534"/>
                    </a:cubicBezTo>
                    <a:cubicBezTo>
                      <a:pt x="297275" y="-704"/>
                      <a:pt x="309086" y="8249"/>
                      <a:pt x="297847" y="41587"/>
                    </a:cubicBezTo>
                    <a:cubicBezTo>
                      <a:pt x="292798" y="57017"/>
                      <a:pt x="302419" y="76258"/>
                      <a:pt x="284036" y="92069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00" name="Google Shape;900;p43"/>
              <p:cNvSpPr/>
              <p:nvPr/>
            </p:nvSpPr>
            <p:spPr>
              <a:xfrm>
                <a:off x="8332299" y="5259422"/>
                <a:ext cx="215538" cy="258775"/>
              </a:xfrm>
              <a:custGeom>
                <a:rect b="b" l="l" r="r" t="t"/>
                <a:pathLst>
                  <a:path extrusionOk="0" h="428243" w="356690">
                    <a:moveTo>
                      <a:pt x="9690" y="106108"/>
                    </a:moveTo>
                    <a:cubicBezTo>
                      <a:pt x="-2693" y="70009"/>
                      <a:pt x="3308" y="43243"/>
                      <a:pt x="260" y="17526"/>
                    </a:cubicBezTo>
                    <a:cubicBezTo>
                      <a:pt x="-1740" y="857"/>
                      <a:pt x="8071" y="0"/>
                      <a:pt x="20263" y="0"/>
                    </a:cubicBezTo>
                    <a:cubicBezTo>
                      <a:pt x="124847" y="95"/>
                      <a:pt x="229336" y="0"/>
                      <a:pt x="333921" y="95"/>
                    </a:cubicBezTo>
                    <a:cubicBezTo>
                      <a:pt x="344779" y="95"/>
                      <a:pt x="356971" y="-1905"/>
                      <a:pt x="356686" y="15526"/>
                    </a:cubicBezTo>
                    <a:cubicBezTo>
                      <a:pt x="356305" y="42481"/>
                      <a:pt x="356590" y="69437"/>
                      <a:pt x="356590" y="96679"/>
                    </a:cubicBezTo>
                    <a:cubicBezTo>
                      <a:pt x="335826" y="95155"/>
                      <a:pt x="336112" y="86011"/>
                      <a:pt x="336778" y="78867"/>
                    </a:cubicBezTo>
                    <a:cubicBezTo>
                      <a:pt x="340207" y="38100"/>
                      <a:pt x="318395" y="28194"/>
                      <a:pt x="282010" y="28004"/>
                    </a:cubicBezTo>
                    <a:cubicBezTo>
                      <a:pt x="208191" y="27527"/>
                      <a:pt x="207524" y="26194"/>
                      <a:pt x="206572" y="101441"/>
                    </a:cubicBezTo>
                    <a:cubicBezTo>
                      <a:pt x="205619" y="174308"/>
                      <a:pt x="205905" y="247079"/>
                      <a:pt x="206572" y="319945"/>
                    </a:cubicBezTo>
                    <a:cubicBezTo>
                      <a:pt x="207048" y="365188"/>
                      <a:pt x="193427" y="419481"/>
                      <a:pt x="265722" y="428244"/>
                    </a:cubicBezTo>
                    <a:cubicBezTo>
                      <a:pt x="208000" y="428244"/>
                      <a:pt x="150184" y="428244"/>
                      <a:pt x="92462" y="428244"/>
                    </a:cubicBezTo>
                    <a:cubicBezTo>
                      <a:pt x="165614" y="417100"/>
                      <a:pt x="147993" y="361664"/>
                      <a:pt x="148279" y="316421"/>
                    </a:cubicBezTo>
                    <a:cubicBezTo>
                      <a:pt x="148755" y="232505"/>
                      <a:pt x="147040" y="148590"/>
                      <a:pt x="148564" y="64675"/>
                    </a:cubicBezTo>
                    <a:cubicBezTo>
                      <a:pt x="149136" y="35052"/>
                      <a:pt x="138754" y="27718"/>
                      <a:pt x="110369" y="27622"/>
                    </a:cubicBezTo>
                    <a:cubicBezTo>
                      <a:pt x="40646" y="27337"/>
                      <a:pt x="40646" y="25813"/>
                      <a:pt x="9690" y="106108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01" name="Google Shape;901;p43"/>
              <p:cNvSpPr/>
              <p:nvPr/>
            </p:nvSpPr>
            <p:spPr>
              <a:xfrm>
                <a:off x="10152290" y="5259567"/>
                <a:ext cx="111775" cy="260766"/>
              </a:xfrm>
              <a:custGeom>
                <a:rect b="b" l="l" r="r" t="t"/>
                <a:pathLst>
                  <a:path extrusionOk="0" h="431537" w="184975">
                    <a:moveTo>
                      <a:pt x="184975" y="11380"/>
                    </a:moveTo>
                    <a:cubicBezTo>
                      <a:pt x="96869" y="11189"/>
                      <a:pt x="121063" y="72149"/>
                      <a:pt x="119920" y="116822"/>
                    </a:cubicBezTo>
                    <a:cubicBezTo>
                      <a:pt x="118015" y="191212"/>
                      <a:pt x="118681" y="265698"/>
                      <a:pt x="119824" y="340088"/>
                    </a:cubicBezTo>
                    <a:cubicBezTo>
                      <a:pt x="120777" y="401810"/>
                      <a:pt x="121729" y="401810"/>
                      <a:pt x="176403" y="420479"/>
                    </a:cubicBezTo>
                    <a:cubicBezTo>
                      <a:pt x="151162" y="433433"/>
                      <a:pt x="45529" y="435719"/>
                      <a:pt x="0" y="423527"/>
                    </a:cubicBezTo>
                    <a:cubicBezTo>
                      <a:pt x="14478" y="402953"/>
                      <a:pt x="52673" y="421145"/>
                      <a:pt x="56007" y="389237"/>
                    </a:cubicBezTo>
                    <a:cubicBezTo>
                      <a:pt x="58293" y="367234"/>
                      <a:pt x="58293" y="344945"/>
                      <a:pt x="58388" y="322847"/>
                    </a:cubicBezTo>
                    <a:cubicBezTo>
                      <a:pt x="58674" y="246838"/>
                      <a:pt x="58864" y="170828"/>
                      <a:pt x="58293" y="94819"/>
                    </a:cubicBezTo>
                    <a:cubicBezTo>
                      <a:pt x="57817" y="28335"/>
                      <a:pt x="57245" y="28335"/>
                      <a:pt x="1238" y="12047"/>
                    </a:cubicBezTo>
                    <a:cubicBezTo>
                      <a:pt x="25527" y="-2527"/>
                      <a:pt x="134207" y="-5194"/>
                      <a:pt x="184975" y="11380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02" name="Google Shape;902;p43"/>
              <p:cNvSpPr/>
              <p:nvPr/>
            </p:nvSpPr>
            <p:spPr>
              <a:xfrm>
                <a:off x="7798673" y="5261148"/>
                <a:ext cx="104120" cy="255667"/>
              </a:xfrm>
              <a:custGeom>
                <a:rect b="b" l="l" r="r" t="t"/>
                <a:pathLst>
                  <a:path extrusionOk="0" h="423100" w="172307">
                    <a:moveTo>
                      <a:pt x="0" y="0"/>
                    </a:moveTo>
                    <a:cubicBezTo>
                      <a:pt x="57245" y="0"/>
                      <a:pt x="114491" y="0"/>
                      <a:pt x="172307" y="0"/>
                    </a:cubicBezTo>
                    <a:cubicBezTo>
                      <a:pt x="171355" y="5715"/>
                      <a:pt x="170974" y="11144"/>
                      <a:pt x="170402" y="11144"/>
                    </a:cubicBezTo>
                    <a:cubicBezTo>
                      <a:pt x="119920" y="12097"/>
                      <a:pt x="112871" y="41148"/>
                      <a:pt x="114681" y="85058"/>
                    </a:cubicBezTo>
                    <a:cubicBezTo>
                      <a:pt x="118205" y="168783"/>
                      <a:pt x="117634" y="252793"/>
                      <a:pt x="114872" y="336613"/>
                    </a:cubicBezTo>
                    <a:cubicBezTo>
                      <a:pt x="113443" y="380428"/>
                      <a:pt x="115538" y="415861"/>
                      <a:pt x="171355" y="423100"/>
                    </a:cubicBezTo>
                    <a:cubicBezTo>
                      <a:pt x="115157" y="423100"/>
                      <a:pt x="58865" y="423100"/>
                      <a:pt x="2667" y="423100"/>
                    </a:cubicBezTo>
                    <a:cubicBezTo>
                      <a:pt x="75914" y="415290"/>
                      <a:pt x="57436" y="360140"/>
                      <a:pt x="57912" y="315944"/>
                    </a:cubicBezTo>
                    <a:cubicBezTo>
                      <a:pt x="58579" y="246317"/>
                      <a:pt x="58103" y="176689"/>
                      <a:pt x="58007" y="107061"/>
                    </a:cubicBezTo>
                    <a:cubicBezTo>
                      <a:pt x="58007" y="31432"/>
                      <a:pt x="57912" y="31432"/>
                      <a:pt x="0" y="0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03" name="Google Shape;903;p43"/>
              <p:cNvSpPr/>
              <p:nvPr/>
            </p:nvSpPr>
            <p:spPr>
              <a:xfrm>
                <a:off x="10641523" y="5253147"/>
                <a:ext cx="280882" cy="272014"/>
              </a:xfrm>
              <a:custGeom>
                <a:rect b="b" l="l" r="r" t="t"/>
                <a:pathLst>
                  <a:path extrusionOk="0" h="450152" w="464827">
                    <a:moveTo>
                      <a:pt x="236887" y="1"/>
                    </a:moveTo>
                    <a:cubicBezTo>
                      <a:pt x="98108" y="-380"/>
                      <a:pt x="-190" y="93727"/>
                      <a:pt x="0" y="226887"/>
                    </a:cubicBezTo>
                    <a:cubicBezTo>
                      <a:pt x="190" y="361665"/>
                      <a:pt x="87821" y="450248"/>
                      <a:pt x="220790" y="450152"/>
                    </a:cubicBezTo>
                    <a:cubicBezTo>
                      <a:pt x="367094" y="449962"/>
                      <a:pt x="463773" y="356331"/>
                      <a:pt x="464820" y="213933"/>
                    </a:cubicBezTo>
                    <a:cubicBezTo>
                      <a:pt x="465772" y="82488"/>
                      <a:pt x="378143" y="287"/>
                      <a:pt x="236887" y="1"/>
                    </a:cubicBezTo>
                    <a:close/>
                    <a:moveTo>
                      <a:pt x="400526" y="219648"/>
                    </a:moveTo>
                    <a:cubicBezTo>
                      <a:pt x="398431" y="307944"/>
                      <a:pt x="382524" y="376334"/>
                      <a:pt x="307277" y="410433"/>
                    </a:cubicBezTo>
                    <a:cubicBezTo>
                      <a:pt x="212122" y="453582"/>
                      <a:pt x="104299" y="399575"/>
                      <a:pt x="77724" y="295562"/>
                    </a:cubicBezTo>
                    <a:cubicBezTo>
                      <a:pt x="65246" y="246889"/>
                      <a:pt x="59055" y="196883"/>
                      <a:pt x="72199" y="145734"/>
                    </a:cubicBezTo>
                    <a:cubicBezTo>
                      <a:pt x="90488" y="74582"/>
                      <a:pt x="132303" y="34577"/>
                      <a:pt x="201549" y="28671"/>
                    </a:cubicBezTo>
                    <a:cubicBezTo>
                      <a:pt x="287084" y="21432"/>
                      <a:pt x="353568" y="55818"/>
                      <a:pt x="379000" y="122874"/>
                    </a:cubicBezTo>
                    <a:cubicBezTo>
                      <a:pt x="392525" y="158211"/>
                      <a:pt x="406146" y="194121"/>
                      <a:pt x="400526" y="219648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904" name="Google Shape;904;p43"/>
              <p:cNvSpPr/>
              <p:nvPr/>
            </p:nvSpPr>
            <p:spPr>
              <a:xfrm>
                <a:off x="9563195" y="5256035"/>
                <a:ext cx="277366" cy="263786"/>
              </a:xfrm>
              <a:custGeom>
                <a:rect b="b" l="l" r="r" t="t"/>
                <a:pathLst>
                  <a:path extrusionOk="0" h="436535" w="459009">
                    <a:moveTo>
                      <a:pt x="293084" y="433373"/>
                    </a:moveTo>
                    <a:cubicBezTo>
                      <a:pt x="354425" y="433373"/>
                      <a:pt x="406717" y="433373"/>
                      <a:pt x="459010" y="433373"/>
                    </a:cubicBezTo>
                    <a:cubicBezTo>
                      <a:pt x="421100" y="413656"/>
                      <a:pt x="408432" y="379080"/>
                      <a:pt x="394240" y="345076"/>
                    </a:cubicBezTo>
                    <a:cubicBezTo>
                      <a:pt x="349948" y="239444"/>
                      <a:pt x="304895" y="134097"/>
                      <a:pt x="260223" y="28560"/>
                    </a:cubicBezTo>
                    <a:cubicBezTo>
                      <a:pt x="255270" y="16940"/>
                      <a:pt x="252317" y="1985"/>
                      <a:pt x="238030" y="175"/>
                    </a:cubicBezTo>
                    <a:cubicBezTo>
                      <a:pt x="220504" y="-2015"/>
                      <a:pt x="220789" y="16844"/>
                      <a:pt x="216313" y="26655"/>
                    </a:cubicBezTo>
                    <a:cubicBezTo>
                      <a:pt x="179165" y="109713"/>
                      <a:pt x="146875" y="195248"/>
                      <a:pt x="105918" y="276305"/>
                    </a:cubicBezTo>
                    <a:cubicBezTo>
                      <a:pt x="78581" y="330312"/>
                      <a:pt x="76009" y="402797"/>
                      <a:pt x="0" y="427658"/>
                    </a:cubicBezTo>
                    <a:cubicBezTo>
                      <a:pt x="48768" y="440421"/>
                      <a:pt x="113347" y="438992"/>
                      <a:pt x="141637" y="426134"/>
                    </a:cubicBezTo>
                    <a:cubicBezTo>
                      <a:pt x="132397" y="404798"/>
                      <a:pt x="77819" y="432515"/>
                      <a:pt x="94774" y="381938"/>
                    </a:cubicBezTo>
                    <a:cubicBezTo>
                      <a:pt x="124682" y="292498"/>
                      <a:pt x="124206" y="292307"/>
                      <a:pt x="217075" y="292117"/>
                    </a:cubicBezTo>
                    <a:cubicBezTo>
                      <a:pt x="234505" y="292117"/>
                      <a:pt x="252317" y="294403"/>
                      <a:pt x="269272" y="291736"/>
                    </a:cubicBezTo>
                    <a:cubicBezTo>
                      <a:pt x="301752" y="286497"/>
                      <a:pt x="315278" y="300784"/>
                      <a:pt x="326803" y="330217"/>
                    </a:cubicBezTo>
                    <a:cubicBezTo>
                      <a:pt x="354139" y="399940"/>
                      <a:pt x="356045" y="399178"/>
                      <a:pt x="293084" y="433373"/>
                    </a:cubicBezTo>
                    <a:close/>
                    <a:moveTo>
                      <a:pt x="145161" y="264971"/>
                    </a:moveTo>
                    <a:cubicBezTo>
                      <a:pt x="169926" y="205820"/>
                      <a:pt x="193262" y="150099"/>
                      <a:pt x="221932" y="81805"/>
                    </a:cubicBezTo>
                    <a:cubicBezTo>
                      <a:pt x="249746" y="149051"/>
                      <a:pt x="272701" y="204677"/>
                      <a:pt x="296989" y="263446"/>
                    </a:cubicBezTo>
                    <a:cubicBezTo>
                      <a:pt x="245935" y="270114"/>
                      <a:pt x="198215" y="267733"/>
                      <a:pt x="145161" y="264971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4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910" name="Google Shape;910;p44"/>
          <p:cNvSpPr/>
          <p:nvPr/>
        </p:nvSpPr>
        <p:spPr>
          <a:xfrm>
            <a:off x="4402424" y="1888891"/>
            <a:ext cx="3387155" cy="1980000"/>
          </a:xfrm>
          <a:prstGeom prst="roundRect">
            <a:avLst>
              <a:gd fmla="val 729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11" name="Google Shape;911;p44"/>
          <p:cNvGrpSpPr/>
          <p:nvPr/>
        </p:nvGrpSpPr>
        <p:grpSpPr>
          <a:xfrm>
            <a:off x="2662131" y="2068891"/>
            <a:ext cx="2376000" cy="1620000"/>
            <a:chOff x="1822736" y="2564904"/>
            <a:chExt cx="1970137" cy="1415809"/>
          </a:xfrm>
        </p:grpSpPr>
        <p:sp>
          <p:nvSpPr>
            <p:cNvPr id="912" name="Google Shape;912;p44"/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fmla="val 10788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13" name="Google Shape;913;p44"/>
            <p:cNvSpPr/>
            <p:nvPr/>
          </p:nvSpPr>
          <p:spPr>
            <a:xfrm>
              <a:off x="2220098" y="2575648"/>
              <a:ext cx="1572775" cy="1405065"/>
            </a:xfrm>
            <a:custGeom>
              <a:rect b="b" l="l" r="r" t="t"/>
              <a:pathLst>
                <a:path extrusionOk="0" h="1405065" w="157277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rgbClr val="9DD6D1"/>
                </a:gs>
                <a:gs pos="94000">
                  <a:schemeClr val="accent1"/>
                </a:gs>
                <a:gs pos="100000">
                  <a:schemeClr val="accent1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914" name="Google Shape;914;p44"/>
          <p:cNvGrpSpPr/>
          <p:nvPr/>
        </p:nvGrpSpPr>
        <p:grpSpPr>
          <a:xfrm>
            <a:off x="7155080" y="2068891"/>
            <a:ext cx="2374790" cy="1620000"/>
            <a:chOff x="1822736" y="2564904"/>
            <a:chExt cx="1970137" cy="1415809"/>
          </a:xfrm>
        </p:grpSpPr>
        <p:sp>
          <p:nvSpPr>
            <p:cNvPr id="915" name="Google Shape;915;p44"/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fmla="val 10788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16" name="Google Shape;916;p44"/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rect b="b" l="l" r="r" t="t"/>
              <a:pathLst>
                <a:path extrusionOk="0" h="1405065" w="157277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rgbClr val="F69E94"/>
                </a:gs>
                <a:gs pos="94000">
                  <a:schemeClr val="accent3"/>
                </a:gs>
                <a:gs pos="100000">
                  <a:schemeClr val="accent3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17" name="Google Shape;917;p44"/>
          <p:cNvSpPr/>
          <p:nvPr/>
        </p:nvSpPr>
        <p:spPr>
          <a:xfrm>
            <a:off x="934255" y="2266891"/>
            <a:ext cx="3204000" cy="122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8" name="Google Shape;918;p44"/>
          <p:cNvSpPr/>
          <p:nvPr/>
        </p:nvSpPr>
        <p:spPr>
          <a:xfrm>
            <a:off x="8058987" y="2266891"/>
            <a:ext cx="3204000" cy="122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19" name="Google Shape;919;p44"/>
          <p:cNvGrpSpPr/>
          <p:nvPr/>
        </p:nvGrpSpPr>
        <p:grpSpPr>
          <a:xfrm>
            <a:off x="8223217" y="2430762"/>
            <a:ext cx="2909397" cy="896263"/>
            <a:chOff x="7980023" y="2324323"/>
            <a:chExt cx="2160240" cy="896263"/>
          </a:xfrm>
        </p:grpSpPr>
        <p:sp>
          <p:nvSpPr>
            <p:cNvPr id="920" name="Google Shape;920;p44"/>
            <p:cNvSpPr txBox="1"/>
            <p:nvPr/>
          </p:nvSpPr>
          <p:spPr>
            <a:xfrm>
              <a:off x="7980024" y="2574255"/>
              <a:ext cx="21602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Easy to change colors, photos and Text.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21" name="Google Shape;921;p44"/>
            <p:cNvSpPr txBox="1"/>
            <p:nvPr/>
          </p:nvSpPr>
          <p:spPr>
            <a:xfrm>
              <a:off x="7980023" y="2324323"/>
              <a:ext cx="21602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Title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22" name="Google Shape;922;p44"/>
          <p:cNvSpPr txBox="1"/>
          <p:nvPr/>
        </p:nvSpPr>
        <p:spPr>
          <a:xfrm>
            <a:off x="7146525" y="3005600"/>
            <a:ext cx="9225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Contents </a:t>
            </a:r>
            <a:endParaRPr b="1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23" name="Google Shape;923;p44"/>
          <p:cNvSpPr/>
          <p:nvPr/>
        </p:nvSpPr>
        <p:spPr>
          <a:xfrm>
            <a:off x="4402424" y="4079651"/>
            <a:ext cx="3387155" cy="1980000"/>
          </a:xfrm>
          <a:prstGeom prst="roundRect">
            <a:avLst>
              <a:gd fmla="val 729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24" name="Google Shape;924;p44"/>
          <p:cNvGrpSpPr/>
          <p:nvPr/>
        </p:nvGrpSpPr>
        <p:grpSpPr>
          <a:xfrm>
            <a:off x="2662131" y="4259651"/>
            <a:ext cx="2376000" cy="1620000"/>
            <a:chOff x="1822736" y="2564904"/>
            <a:chExt cx="1970137" cy="1415809"/>
          </a:xfrm>
        </p:grpSpPr>
        <p:sp>
          <p:nvSpPr>
            <p:cNvPr id="925" name="Google Shape;925;p44"/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fmla="val 10788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26" name="Google Shape;926;p44"/>
            <p:cNvSpPr/>
            <p:nvPr/>
          </p:nvSpPr>
          <p:spPr>
            <a:xfrm>
              <a:off x="2220098" y="2575648"/>
              <a:ext cx="1572775" cy="1405065"/>
            </a:xfrm>
            <a:custGeom>
              <a:rect b="b" l="l" r="r" t="t"/>
              <a:pathLst>
                <a:path extrusionOk="0" h="1405065" w="157277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rgbClr val="F9DC7D"/>
                </a:gs>
                <a:gs pos="94000">
                  <a:schemeClr val="accent2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27" name="Google Shape;927;p44"/>
          <p:cNvSpPr/>
          <p:nvPr/>
        </p:nvSpPr>
        <p:spPr>
          <a:xfrm>
            <a:off x="934255" y="4457651"/>
            <a:ext cx="3204000" cy="122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28" name="Google Shape;928;p44"/>
          <p:cNvGrpSpPr/>
          <p:nvPr/>
        </p:nvGrpSpPr>
        <p:grpSpPr>
          <a:xfrm>
            <a:off x="1065970" y="4621523"/>
            <a:ext cx="2922492" cy="896263"/>
            <a:chOff x="2181069" y="4573890"/>
            <a:chExt cx="2160240" cy="896263"/>
          </a:xfrm>
        </p:grpSpPr>
        <p:sp>
          <p:nvSpPr>
            <p:cNvPr id="929" name="Google Shape;929;p44"/>
            <p:cNvSpPr txBox="1"/>
            <p:nvPr/>
          </p:nvSpPr>
          <p:spPr>
            <a:xfrm>
              <a:off x="2181070" y="4823822"/>
              <a:ext cx="21602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Easy to change colors, photos and Text.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0" name="Google Shape;930;p44"/>
            <p:cNvSpPr txBox="1"/>
            <p:nvPr/>
          </p:nvSpPr>
          <p:spPr>
            <a:xfrm>
              <a:off x="2181069" y="4573890"/>
              <a:ext cx="21602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Title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31" name="Google Shape;931;p44"/>
          <p:cNvSpPr txBox="1"/>
          <p:nvPr/>
        </p:nvSpPr>
        <p:spPr>
          <a:xfrm>
            <a:off x="4122955" y="5200840"/>
            <a:ext cx="9225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Contents </a:t>
            </a:r>
            <a:endParaRPr b="1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32" name="Google Shape;932;p44"/>
          <p:cNvGrpSpPr/>
          <p:nvPr/>
        </p:nvGrpSpPr>
        <p:grpSpPr>
          <a:xfrm>
            <a:off x="7155080" y="4259651"/>
            <a:ext cx="2374790" cy="1620000"/>
            <a:chOff x="1822736" y="2564904"/>
            <a:chExt cx="1970137" cy="1415809"/>
          </a:xfrm>
        </p:grpSpPr>
        <p:sp>
          <p:nvSpPr>
            <p:cNvPr id="933" name="Google Shape;933;p44"/>
            <p:cNvSpPr/>
            <p:nvPr/>
          </p:nvSpPr>
          <p:spPr>
            <a:xfrm>
              <a:off x="1822736" y="2564904"/>
              <a:ext cx="1970137" cy="1415808"/>
            </a:xfrm>
            <a:prstGeom prst="roundRect">
              <a:avLst>
                <a:gd fmla="val 10788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4" name="Google Shape;934;p44"/>
            <p:cNvSpPr/>
            <p:nvPr/>
          </p:nvSpPr>
          <p:spPr>
            <a:xfrm flipH="1">
              <a:off x="1822737" y="2575648"/>
              <a:ext cx="1538088" cy="1405065"/>
            </a:xfrm>
            <a:custGeom>
              <a:rect b="b" l="l" r="r" t="t"/>
              <a:pathLst>
                <a:path extrusionOk="0" h="1405065" w="1572775">
                  <a:moveTo>
                    <a:pt x="1473249" y="0"/>
                  </a:moveTo>
                  <a:cubicBezTo>
                    <a:pt x="1531558" y="20642"/>
                    <a:pt x="1572775" y="76505"/>
                    <a:pt x="1572775" y="141994"/>
                  </a:cubicBezTo>
                  <a:lnTo>
                    <a:pt x="1572775" y="1252328"/>
                  </a:lnTo>
                  <a:cubicBezTo>
                    <a:pt x="1572775" y="1336682"/>
                    <a:pt x="1504392" y="1405065"/>
                    <a:pt x="1420038" y="1405065"/>
                  </a:cubicBezTo>
                  <a:lnTo>
                    <a:pt x="0" y="1405065"/>
                  </a:lnTo>
                  <a:cubicBezTo>
                    <a:pt x="768941" y="1317621"/>
                    <a:pt x="1379064" y="735374"/>
                    <a:pt x="1473249" y="0"/>
                  </a:cubicBezTo>
                  <a:close/>
                </a:path>
              </a:pathLst>
            </a:custGeom>
            <a:gradFill>
              <a:gsLst>
                <a:gs pos="0">
                  <a:srgbClr val="8ECFEE"/>
                </a:gs>
                <a:gs pos="94000">
                  <a:schemeClr val="accent4"/>
                </a:gs>
                <a:gs pos="100000">
                  <a:schemeClr val="accent4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35" name="Google Shape;935;p44"/>
          <p:cNvSpPr/>
          <p:nvPr/>
        </p:nvSpPr>
        <p:spPr>
          <a:xfrm>
            <a:off x="8058987" y="4457651"/>
            <a:ext cx="3204000" cy="122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36" name="Google Shape;936;p44"/>
          <p:cNvGrpSpPr/>
          <p:nvPr/>
        </p:nvGrpSpPr>
        <p:grpSpPr>
          <a:xfrm>
            <a:off x="8216635" y="4621523"/>
            <a:ext cx="2909397" cy="896263"/>
            <a:chOff x="7973441" y="4583705"/>
            <a:chExt cx="2160240" cy="896263"/>
          </a:xfrm>
        </p:grpSpPr>
        <p:sp>
          <p:nvSpPr>
            <p:cNvPr id="937" name="Google Shape;937;p44"/>
            <p:cNvSpPr txBox="1"/>
            <p:nvPr/>
          </p:nvSpPr>
          <p:spPr>
            <a:xfrm>
              <a:off x="7973442" y="4833637"/>
              <a:ext cx="21602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Easy to change colors, photos and Text.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8" name="Google Shape;938;p44"/>
            <p:cNvSpPr txBox="1"/>
            <p:nvPr/>
          </p:nvSpPr>
          <p:spPr>
            <a:xfrm>
              <a:off x="7973441" y="4583705"/>
              <a:ext cx="21602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Title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39" name="Google Shape;939;p44"/>
          <p:cNvSpPr txBox="1"/>
          <p:nvPr/>
        </p:nvSpPr>
        <p:spPr>
          <a:xfrm>
            <a:off x="7146525" y="5200840"/>
            <a:ext cx="9225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Contents </a:t>
            </a:r>
            <a:endParaRPr b="1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40" name="Google Shape;940;p44"/>
          <p:cNvGrpSpPr/>
          <p:nvPr/>
        </p:nvGrpSpPr>
        <p:grpSpPr>
          <a:xfrm>
            <a:off x="5269250" y="2319379"/>
            <a:ext cx="1665918" cy="1119029"/>
            <a:chOff x="5269249" y="2159870"/>
            <a:chExt cx="1665918" cy="1119029"/>
          </a:xfrm>
        </p:grpSpPr>
        <p:sp>
          <p:nvSpPr>
            <p:cNvPr id="941" name="Google Shape;941;p44"/>
            <p:cNvSpPr txBox="1"/>
            <p:nvPr/>
          </p:nvSpPr>
          <p:spPr>
            <a:xfrm>
              <a:off x="5269249" y="2159870"/>
              <a:ext cx="16659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Title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2" name="Google Shape;942;p44"/>
            <p:cNvSpPr txBox="1"/>
            <p:nvPr/>
          </p:nvSpPr>
          <p:spPr>
            <a:xfrm>
              <a:off x="5271903" y="2447902"/>
              <a:ext cx="164056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943" name="Google Shape;943;p44"/>
          <p:cNvGrpSpPr/>
          <p:nvPr/>
        </p:nvGrpSpPr>
        <p:grpSpPr>
          <a:xfrm>
            <a:off x="5256078" y="4512236"/>
            <a:ext cx="1665918" cy="1114837"/>
            <a:chOff x="5256078" y="4444886"/>
            <a:chExt cx="1665918" cy="1114837"/>
          </a:xfrm>
        </p:grpSpPr>
        <p:sp>
          <p:nvSpPr>
            <p:cNvPr id="944" name="Google Shape;944;p44"/>
            <p:cNvSpPr txBox="1"/>
            <p:nvPr/>
          </p:nvSpPr>
          <p:spPr>
            <a:xfrm>
              <a:off x="5256078" y="4444886"/>
              <a:ext cx="16659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Title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5" name="Google Shape;945;p44"/>
            <p:cNvSpPr txBox="1"/>
            <p:nvPr/>
          </p:nvSpPr>
          <p:spPr>
            <a:xfrm>
              <a:off x="5266570" y="4728726"/>
              <a:ext cx="164056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946" name="Google Shape;946;p44"/>
          <p:cNvGrpSpPr/>
          <p:nvPr/>
        </p:nvGrpSpPr>
        <p:grpSpPr>
          <a:xfrm>
            <a:off x="1065970" y="2430762"/>
            <a:ext cx="2922492" cy="896263"/>
            <a:chOff x="2149233" y="2292161"/>
            <a:chExt cx="2160240" cy="896263"/>
          </a:xfrm>
        </p:grpSpPr>
        <p:sp>
          <p:nvSpPr>
            <p:cNvPr id="947" name="Google Shape;947;p44"/>
            <p:cNvSpPr txBox="1"/>
            <p:nvPr/>
          </p:nvSpPr>
          <p:spPr>
            <a:xfrm>
              <a:off x="2149234" y="2542093"/>
              <a:ext cx="21602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r>
                <a:rPr lang="en-US" sz="12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Easy to change colors, photos and Text.</a:t>
              </a: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</a:t>
              </a:r>
              <a:endParaRPr/>
            </a:p>
          </p:txBody>
        </p:sp>
        <p:sp>
          <p:nvSpPr>
            <p:cNvPr id="948" name="Google Shape;948;p44"/>
            <p:cNvSpPr txBox="1"/>
            <p:nvPr/>
          </p:nvSpPr>
          <p:spPr>
            <a:xfrm>
              <a:off x="2149233" y="2292161"/>
              <a:ext cx="21602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Title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49" name="Google Shape;949;p44"/>
          <p:cNvSpPr txBox="1"/>
          <p:nvPr/>
        </p:nvSpPr>
        <p:spPr>
          <a:xfrm>
            <a:off x="4122955" y="3005600"/>
            <a:ext cx="92256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Contents </a:t>
            </a:r>
            <a:endParaRPr b="1"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0" name="Google Shape;950;p44"/>
          <p:cNvSpPr/>
          <p:nvPr/>
        </p:nvSpPr>
        <p:spPr>
          <a:xfrm>
            <a:off x="4481130" y="2477007"/>
            <a:ext cx="254160" cy="336352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1" name="Google Shape;951;p44"/>
          <p:cNvSpPr/>
          <p:nvPr/>
        </p:nvSpPr>
        <p:spPr>
          <a:xfrm>
            <a:off x="7400209" y="4666122"/>
            <a:ext cx="395127" cy="396921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2" name="Google Shape;952;p44"/>
          <p:cNvSpPr/>
          <p:nvPr/>
        </p:nvSpPr>
        <p:spPr>
          <a:xfrm>
            <a:off x="7400208" y="2444668"/>
            <a:ext cx="389370" cy="32548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3" name="Google Shape;953;p44"/>
          <p:cNvSpPr/>
          <p:nvPr/>
        </p:nvSpPr>
        <p:spPr>
          <a:xfrm>
            <a:off x="4415124" y="4666464"/>
            <a:ext cx="283779" cy="409976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4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959" name="Google Shape;959;p45"/>
          <p:cNvSpPr/>
          <p:nvPr/>
        </p:nvSpPr>
        <p:spPr>
          <a:xfrm>
            <a:off x="0" y="1261745"/>
            <a:ext cx="12192000" cy="3666092"/>
          </a:xfrm>
          <a:prstGeom prst="rect">
            <a:avLst/>
          </a:prstGeom>
          <a:solidFill>
            <a:srgbClr val="0D355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960" name="Google Shape;960;p45"/>
          <p:cNvGrpSpPr/>
          <p:nvPr/>
        </p:nvGrpSpPr>
        <p:grpSpPr>
          <a:xfrm>
            <a:off x="634076" y="4927360"/>
            <a:ext cx="2517958" cy="1477328"/>
            <a:chOff x="591750" y="4882491"/>
            <a:chExt cx="2517958" cy="1477328"/>
          </a:xfrm>
        </p:grpSpPr>
        <p:sp>
          <p:nvSpPr>
            <p:cNvPr id="961" name="Google Shape;961;p45"/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accen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01</a:t>
              </a:r>
              <a:endParaRPr b="1" sz="36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62" name="Google Shape;962;p45"/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63" name="Google Shape;963;p45"/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Contents Here</a:t>
              </a:r>
              <a:endParaRPr b="1" sz="12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964" name="Google Shape;964;p45"/>
          <p:cNvGrpSpPr/>
          <p:nvPr/>
        </p:nvGrpSpPr>
        <p:grpSpPr>
          <a:xfrm>
            <a:off x="3403893" y="4927360"/>
            <a:ext cx="2517958" cy="1477328"/>
            <a:chOff x="591750" y="4882491"/>
            <a:chExt cx="2517958" cy="1477328"/>
          </a:xfrm>
        </p:grpSpPr>
        <p:sp>
          <p:nvSpPr>
            <p:cNvPr id="965" name="Google Shape;965;p45"/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accent2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02</a:t>
              </a:r>
              <a:endParaRPr b="1" sz="3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66" name="Google Shape;966;p45"/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67" name="Google Shape;967;p45"/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Contents Here</a:t>
              </a:r>
              <a:endParaRPr b="1" sz="12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968" name="Google Shape;968;p45"/>
          <p:cNvGrpSpPr/>
          <p:nvPr/>
        </p:nvGrpSpPr>
        <p:grpSpPr>
          <a:xfrm>
            <a:off x="6173710" y="4927360"/>
            <a:ext cx="2517958" cy="1477328"/>
            <a:chOff x="591750" y="4882491"/>
            <a:chExt cx="2517958" cy="1477328"/>
          </a:xfrm>
        </p:grpSpPr>
        <p:sp>
          <p:nvSpPr>
            <p:cNvPr id="969" name="Google Shape;969;p45"/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accent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03</a:t>
              </a:r>
              <a:endParaRPr b="1" sz="36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70" name="Google Shape;970;p45"/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71" name="Google Shape;971;p45"/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Contents Here</a:t>
              </a:r>
              <a:endParaRPr b="1" sz="12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972" name="Google Shape;972;p45"/>
          <p:cNvCxnSpPr/>
          <p:nvPr/>
        </p:nvCxnSpPr>
        <p:spPr>
          <a:xfrm>
            <a:off x="735666" y="5503425"/>
            <a:ext cx="2445359" cy="1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973" name="Google Shape;973;p45"/>
          <p:cNvCxnSpPr/>
          <p:nvPr/>
        </p:nvCxnSpPr>
        <p:spPr>
          <a:xfrm>
            <a:off x="3491680" y="5503425"/>
            <a:ext cx="2445359" cy="1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974" name="Google Shape;974;p45"/>
          <p:cNvCxnSpPr/>
          <p:nvPr/>
        </p:nvCxnSpPr>
        <p:spPr>
          <a:xfrm>
            <a:off x="6247694" y="5503425"/>
            <a:ext cx="2445359" cy="1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975" name="Google Shape;975;p45"/>
          <p:cNvGrpSpPr/>
          <p:nvPr/>
        </p:nvGrpSpPr>
        <p:grpSpPr>
          <a:xfrm>
            <a:off x="8943528" y="4927360"/>
            <a:ext cx="2517958" cy="1477328"/>
            <a:chOff x="591750" y="4882491"/>
            <a:chExt cx="2517958" cy="1477328"/>
          </a:xfrm>
        </p:grpSpPr>
        <p:sp>
          <p:nvSpPr>
            <p:cNvPr id="976" name="Google Shape;976;p45"/>
            <p:cNvSpPr txBox="1"/>
            <p:nvPr/>
          </p:nvSpPr>
          <p:spPr>
            <a:xfrm>
              <a:off x="591750" y="4882491"/>
              <a:ext cx="8152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04</a:t>
              </a:r>
              <a:endParaRPr b="1" sz="3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77" name="Google Shape;977;p45"/>
            <p:cNvSpPr txBox="1"/>
            <p:nvPr/>
          </p:nvSpPr>
          <p:spPr>
            <a:xfrm>
              <a:off x="693339" y="5528822"/>
              <a:ext cx="218308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   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78" name="Google Shape;978;p45"/>
            <p:cNvSpPr txBox="1"/>
            <p:nvPr/>
          </p:nvSpPr>
          <p:spPr>
            <a:xfrm>
              <a:off x="1331640" y="5085184"/>
              <a:ext cx="17780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Contents Here</a:t>
              </a:r>
              <a:endParaRPr b="1" sz="12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979" name="Google Shape;979;p45"/>
          <p:cNvCxnSpPr/>
          <p:nvPr/>
        </p:nvCxnSpPr>
        <p:spPr>
          <a:xfrm>
            <a:off x="9003708" y="5503425"/>
            <a:ext cx="2445359" cy="1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980" name="Google Shape;980;p45"/>
          <p:cNvGrpSpPr/>
          <p:nvPr/>
        </p:nvGrpSpPr>
        <p:grpSpPr>
          <a:xfrm>
            <a:off x="3181025" y="1533494"/>
            <a:ext cx="5610722" cy="3292758"/>
            <a:chOff x="2687161" y="3731096"/>
            <a:chExt cx="5158677" cy="3027467"/>
          </a:xfrm>
        </p:grpSpPr>
        <p:sp>
          <p:nvSpPr>
            <p:cNvPr id="981" name="Google Shape;981;p45"/>
            <p:cNvSpPr/>
            <p:nvPr/>
          </p:nvSpPr>
          <p:spPr>
            <a:xfrm>
              <a:off x="2725967" y="4290519"/>
              <a:ext cx="1906137" cy="2468044"/>
            </a:xfrm>
            <a:custGeom>
              <a:rect b="b" l="l" r="r" t="t"/>
              <a:pathLst>
                <a:path extrusionOk="0" h="2468044" w="1906136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2" name="Google Shape;982;p45"/>
            <p:cNvSpPr/>
            <p:nvPr/>
          </p:nvSpPr>
          <p:spPr>
            <a:xfrm>
              <a:off x="3644576" y="3731096"/>
              <a:ext cx="2992697" cy="1030680"/>
            </a:xfrm>
            <a:custGeom>
              <a:rect b="b" l="l" r="r" t="t"/>
              <a:pathLst>
                <a:path extrusionOk="0" h="1030680" w="2992697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3" name="Google Shape;983;p45"/>
            <p:cNvSpPr/>
            <p:nvPr/>
          </p:nvSpPr>
          <p:spPr>
            <a:xfrm>
              <a:off x="3709769" y="4075070"/>
              <a:ext cx="34149" cy="15522"/>
            </a:xfrm>
            <a:custGeom>
              <a:rect b="b" l="l" r="r" t="t"/>
              <a:pathLst>
                <a:path extrusionOk="0" h="15522" w="34149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4" name="Google Shape;984;p45"/>
            <p:cNvSpPr/>
            <p:nvPr/>
          </p:nvSpPr>
          <p:spPr>
            <a:xfrm>
              <a:off x="3530642" y="4043094"/>
              <a:ext cx="34149" cy="9313"/>
            </a:xfrm>
            <a:custGeom>
              <a:rect b="b" l="l" r="r" t="t"/>
              <a:pathLst>
                <a:path extrusionOk="0" h="9313" w="34149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5" name="Google Shape;985;p45"/>
            <p:cNvSpPr/>
            <p:nvPr/>
          </p:nvSpPr>
          <p:spPr>
            <a:xfrm>
              <a:off x="3730569" y="4013602"/>
              <a:ext cx="37253" cy="40358"/>
            </a:xfrm>
            <a:custGeom>
              <a:rect b="b" l="l" r="r" t="t"/>
              <a:pathLst>
                <a:path extrusionOk="0" h="40357" w="37253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6" name="Google Shape;986;p45"/>
            <p:cNvSpPr/>
            <p:nvPr/>
          </p:nvSpPr>
          <p:spPr>
            <a:xfrm>
              <a:off x="3457998" y="4104562"/>
              <a:ext cx="170745" cy="90029"/>
            </a:xfrm>
            <a:custGeom>
              <a:rect b="b" l="l" r="r" t="t"/>
              <a:pathLst>
                <a:path extrusionOk="0" h="90029" w="170745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7" name="Google Shape;987;p45"/>
            <p:cNvSpPr/>
            <p:nvPr/>
          </p:nvSpPr>
          <p:spPr>
            <a:xfrm>
              <a:off x="3317366" y="4178759"/>
              <a:ext cx="139701" cy="152118"/>
            </a:xfrm>
            <a:custGeom>
              <a:rect b="b" l="l" r="r" t="t"/>
              <a:pathLst>
                <a:path extrusionOk="0" h="152118" w="139700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8" name="Google Shape;988;p45"/>
            <p:cNvSpPr/>
            <p:nvPr/>
          </p:nvSpPr>
          <p:spPr>
            <a:xfrm>
              <a:off x="3770306" y="4054891"/>
              <a:ext cx="24836" cy="12418"/>
            </a:xfrm>
            <a:custGeom>
              <a:rect b="b" l="l" r="r" t="t"/>
              <a:pathLst>
                <a:path extrusionOk="0" h="12417" w="24835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89" name="Google Shape;989;p45"/>
            <p:cNvSpPr/>
            <p:nvPr/>
          </p:nvSpPr>
          <p:spPr>
            <a:xfrm>
              <a:off x="3430679" y="4132192"/>
              <a:ext cx="12418" cy="6209"/>
            </a:xfrm>
            <a:custGeom>
              <a:rect b="b" l="l" r="r" t="t"/>
              <a:pathLst>
                <a:path extrusionOk="0" h="6208" w="12417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0" name="Google Shape;990;p45"/>
            <p:cNvSpPr/>
            <p:nvPr/>
          </p:nvSpPr>
          <p:spPr>
            <a:xfrm>
              <a:off x="3367348" y="4082210"/>
              <a:ext cx="96238" cy="58985"/>
            </a:xfrm>
            <a:custGeom>
              <a:rect b="b" l="l" r="r" t="t"/>
              <a:pathLst>
                <a:path extrusionOk="0" h="58984" w="96238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1" name="Google Shape;991;p45"/>
            <p:cNvSpPr/>
            <p:nvPr/>
          </p:nvSpPr>
          <p:spPr>
            <a:xfrm>
              <a:off x="3502702" y="4062342"/>
              <a:ext cx="43462" cy="27940"/>
            </a:xfrm>
            <a:custGeom>
              <a:rect b="b" l="l" r="r" t="t"/>
              <a:pathLst>
                <a:path extrusionOk="0" h="27940" w="43462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2" name="Google Shape;992;p45"/>
            <p:cNvSpPr/>
            <p:nvPr/>
          </p:nvSpPr>
          <p:spPr>
            <a:xfrm>
              <a:off x="5862400" y="4041231"/>
              <a:ext cx="260774" cy="310446"/>
            </a:xfrm>
            <a:custGeom>
              <a:rect b="b" l="l" r="r" t="t"/>
              <a:pathLst>
                <a:path extrusionOk="0" h="310445" w="260774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3" name="Google Shape;993;p45"/>
            <p:cNvSpPr/>
            <p:nvPr/>
          </p:nvSpPr>
          <p:spPr>
            <a:xfrm>
              <a:off x="7125604" y="4179690"/>
              <a:ext cx="15522" cy="12418"/>
            </a:xfrm>
            <a:custGeom>
              <a:rect b="b" l="l" r="r" t="t"/>
              <a:pathLst>
                <a:path extrusionOk="0" h="12417" w="15522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4" name="Google Shape;994;p45"/>
            <p:cNvSpPr/>
            <p:nvPr/>
          </p:nvSpPr>
          <p:spPr>
            <a:xfrm>
              <a:off x="3826497" y="4062342"/>
              <a:ext cx="15522" cy="6209"/>
            </a:xfrm>
            <a:custGeom>
              <a:rect b="b" l="l" r="r" t="t"/>
              <a:pathLst>
                <a:path extrusionOk="0" h="6208" w="15522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5" name="Google Shape;995;p45"/>
            <p:cNvSpPr/>
            <p:nvPr/>
          </p:nvSpPr>
          <p:spPr>
            <a:xfrm>
              <a:off x="7212839" y="4119464"/>
              <a:ext cx="71403" cy="49671"/>
            </a:xfrm>
            <a:custGeom>
              <a:rect b="b" l="l" r="r" t="t"/>
              <a:pathLst>
                <a:path extrusionOk="0" h="49671" w="71402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6" name="Google Shape;996;p45"/>
            <p:cNvSpPr/>
            <p:nvPr/>
          </p:nvSpPr>
          <p:spPr>
            <a:xfrm>
              <a:off x="7085867" y="4082210"/>
              <a:ext cx="108656" cy="80716"/>
            </a:xfrm>
            <a:custGeom>
              <a:rect b="b" l="l" r="r" t="t"/>
              <a:pathLst>
                <a:path extrusionOk="0" h="80715" w="108656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7" name="Google Shape;997;p45"/>
            <p:cNvSpPr/>
            <p:nvPr/>
          </p:nvSpPr>
          <p:spPr>
            <a:xfrm>
              <a:off x="4090065" y="4082210"/>
              <a:ext cx="12418" cy="9313"/>
            </a:xfrm>
            <a:custGeom>
              <a:rect b="b" l="l" r="r" t="t"/>
              <a:pathLst>
                <a:path extrusionOk="0" h="9313" w="12417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8" name="Google Shape;998;p45"/>
            <p:cNvSpPr/>
            <p:nvPr/>
          </p:nvSpPr>
          <p:spPr>
            <a:xfrm>
              <a:off x="6122554" y="4209183"/>
              <a:ext cx="12418" cy="12418"/>
            </a:xfrm>
            <a:custGeom>
              <a:rect b="b" l="l" r="r" t="t"/>
              <a:pathLst>
                <a:path extrusionOk="0" h="12417" w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99" name="Google Shape;999;p45"/>
            <p:cNvSpPr/>
            <p:nvPr/>
          </p:nvSpPr>
          <p:spPr>
            <a:xfrm>
              <a:off x="4937582" y="4135296"/>
              <a:ext cx="15522" cy="6209"/>
            </a:xfrm>
            <a:custGeom>
              <a:rect b="b" l="l" r="r" t="t"/>
              <a:pathLst>
                <a:path extrusionOk="0" h="6208" w="15522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0" name="Google Shape;1000;p45"/>
            <p:cNvSpPr/>
            <p:nvPr/>
          </p:nvSpPr>
          <p:spPr>
            <a:xfrm>
              <a:off x="5256410" y="5105129"/>
              <a:ext cx="12418" cy="24836"/>
            </a:xfrm>
            <a:custGeom>
              <a:rect b="b" l="l" r="r" t="t"/>
              <a:pathLst>
                <a:path extrusionOk="0" h="24835" w="12417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1" name="Google Shape;1001;p45"/>
            <p:cNvSpPr/>
            <p:nvPr/>
          </p:nvSpPr>
          <p:spPr>
            <a:xfrm>
              <a:off x="3850401" y="4200801"/>
              <a:ext cx="406684" cy="447042"/>
            </a:xfrm>
            <a:custGeom>
              <a:rect b="b" l="l" r="r" t="t"/>
              <a:pathLst>
                <a:path extrusionOk="0" h="447041" w="406683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2" name="Google Shape;1002;p45"/>
            <p:cNvSpPr/>
            <p:nvPr/>
          </p:nvSpPr>
          <p:spPr>
            <a:xfrm>
              <a:off x="5463788" y="5234275"/>
              <a:ext cx="43462" cy="15522"/>
            </a:xfrm>
            <a:custGeom>
              <a:rect b="b" l="l" r="r" t="t"/>
              <a:pathLst>
                <a:path extrusionOk="0" h="15522" w="4346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3" name="Google Shape;1003;p45"/>
            <p:cNvSpPr/>
            <p:nvPr/>
          </p:nvSpPr>
          <p:spPr>
            <a:xfrm>
              <a:off x="5144029" y="5162562"/>
              <a:ext cx="24836" cy="9313"/>
            </a:xfrm>
            <a:custGeom>
              <a:rect b="b" l="l" r="r" t="t"/>
              <a:pathLst>
                <a:path extrusionOk="0" h="9313" w="24835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4" name="Google Shape;1004;p45"/>
            <p:cNvSpPr/>
            <p:nvPr/>
          </p:nvSpPr>
          <p:spPr>
            <a:xfrm>
              <a:off x="5247097" y="5141141"/>
              <a:ext cx="24836" cy="40358"/>
            </a:xfrm>
            <a:custGeom>
              <a:rect b="b" l="l" r="r" t="t"/>
              <a:pathLst>
                <a:path extrusionOk="0" h="40357" w="24835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5" name="Google Shape;1005;p45"/>
            <p:cNvSpPr/>
            <p:nvPr/>
          </p:nvSpPr>
          <p:spPr>
            <a:xfrm>
              <a:off x="5592933" y="5239552"/>
              <a:ext cx="34149" cy="21731"/>
            </a:xfrm>
            <a:custGeom>
              <a:rect b="b" l="l" r="r" t="t"/>
              <a:pathLst>
                <a:path extrusionOk="0" h="21731" w="34149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6" name="Google Shape;1006;p45"/>
            <p:cNvSpPr/>
            <p:nvPr/>
          </p:nvSpPr>
          <p:spPr>
            <a:xfrm>
              <a:off x="4877977" y="3996527"/>
              <a:ext cx="2967861" cy="2340761"/>
            </a:xfrm>
            <a:custGeom>
              <a:rect b="b" l="l" r="r" t="t"/>
              <a:pathLst>
                <a:path extrusionOk="0" h="2340761" w="29678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7" name="Google Shape;1007;p45"/>
            <p:cNvSpPr/>
            <p:nvPr/>
          </p:nvSpPr>
          <p:spPr>
            <a:xfrm>
              <a:off x="3690211" y="4196454"/>
              <a:ext cx="74507" cy="99343"/>
            </a:xfrm>
            <a:custGeom>
              <a:rect b="b" l="l" r="r" t="t"/>
              <a:pathLst>
                <a:path extrusionOk="0" h="99342" w="74506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8" name="Google Shape;1008;p45"/>
            <p:cNvSpPr/>
            <p:nvPr/>
          </p:nvSpPr>
          <p:spPr>
            <a:xfrm>
              <a:off x="3753542" y="4135296"/>
              <a:ext cx="40358" cy="34149"/>
            </a:xfrm>
            <a:custGeom>
              <a:rect b="b" l="l" r="r" t="t"/>
              <a:pathLst>
                <a:path extrusionOk="0" h="34149" w="40357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09" name="Google Shape;1009;p45"/>
            <p:cNvSpPr/>
            <p:nvPr/>
          </p:nvSpPr>
          <p:spPr>
            <a:xfrm>
              <a:off x="3770306" y="4179690"/>
              <a:ext cx="55880" cy="96238"/>
            </a:xfrm>
            <a:custGeom>
              <a:rect b="b" l="l" r="r" t="t"/>
              <a:pathLst>
                <a:path extrusionOk="0" h="96238" w="55880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10" name="Google Shape;1010;p45"/>
            <p:cNvSpPr/>
            <p:nvPr/>
          </p:nvSpPr>
          <p:spPr>
            <a:xfrm>
              <a:off x="3630606" y="4070724"/>
              <a:ext cx="21731" cy="27940"/>
            </a:xfrm>
            <a:custGeom>
              <a:rect b="b" l="l" r="r" t="t"/>
              <a:pathLst>
                <a:path extrusionOk="0" h="27940" w="21731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11" name="Google Shape;1011;p45"/>
            <p:cNvSpPr/>
            <p:nvPr/>
          </p:nvSpPr>
          <p:spPr>
            <a:xfrm>
              <a:off x="3646438" y="4107667"/>
              <a:ext cx="86925" cy="68298"/>
            </a:xfrm>
            <a:custGeom>
              <a:rect b="b" l="l" r="r" t="t"/>
              <a:pathLst>
                <a:path extrusionOk="0" h="68298" w="86924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12" name="Google Shape;1012;p45"/>
            <p:cNvSpPr/>
            <p:nvPr/>
          </p:nvSpPr>
          <p:spPr>
            <a:xfrm>
              <a:off x="3750438" y="4075070"/>
              <a:ext cx="235939" cy="102447"/>
            </a:xfrm>
            <a:custGeom>
              <a:rect b="b" l="l" r="r" t="t"/>
              <a:pathLst>
                <a:path extrusionOk="0" h="102447" w="235938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13" name="Google Shape;1013;p45"/>
            <p:cNvSpPr/>
            <p:nvPr/>
          </p:nvSpPr>
          <p:spPr>
            <a:xfrm>
              <a:off x="6856448" y="5409987"/>
              <a:ext cx="24836" cy="58985"/>
            </a:xfrm>
            <a:custGeom>
              <a:rect b="b" l="l" r="r" t="t"/>
              <a:pathLst>
                <a:path extrusionOk="0" h="58984" w="24835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14" name="Google Shape;1014;p45"/>
            <p:cNvSpPr/>
            <p:nvPr/>
          </p:nvSpPr>
          <p:spPr>
            <a:xfrm>
              <a:off x="6876316" y="5644063"/>
              <a:ext cx="68298" cy="65194"/>
            </a:xfrm>
            <a:custGeom>
              <a:rect b="b" l="l" r="r" t="t"/>
              <a:pathLst>
                <a:path extrusionOk="0" h="65193" w="68298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15" name="Google Shape;1015;p45"/>
            <p:cNvSpPr/>
            <p:nvPr/>
          </p:nvSpPr>
          <p:spPr>
            <a:xfrm>
              <a:off x="6851170" y="5514917"/>
              <a:ext cx="83820" cy="139701"/>
            </a:xfrm>
            <a:custGeom>
              <a:rect b="b" l="l" r="r" t="t"/>
              <a:pathLst>
                <a:path extrusionOk="0" h="139700" w="8382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16" name="Google Shape;1016;p45"/>
            <p:cNvSpPr/>
            <p:nvPr/>
          </p:nvSpPr>
          <p:spPr>
            <a:xfrm>
              <a:off x="6849307" y="5908563"/>
              <a:ext cx="46567" cy="15522"/>
            </a:xfrm>
            <a:custGeom>
              <a:rect b="b" l="l" r="r" t="t"/>
              <a:pathLst>
                <a:path extrusionOk="0" h="15522" w="46566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17" name="Google Shape;1017;p45"/>
            <p:cNvSpPr/>
            <p:nvPr/>
          </p:nvSpPr>
          <p:spPr>
            <a:xfrm>
              <a:off x="6900220" y="5913840"/>
              <a:ext cx="55880" cy="31045"/>
            </a:xfrm>
            <a:custGeom>
              <a:rect b="b" l="l" r="r" t="t"/>
              <a:pathLst>
                <a:path extrusionOk="0" h="31044" w="55880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6939958" y="5274633"/>
              <a:ext cx="15522" cy="12418"/>
            </a:xfrm>
            <a:custGeom>
              <a:rect b="b" l="l" r="r" t="t"/>
              <a:pathLst>
                <a:path extrusionOk="0" h="12417" w="15522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6808639" y="5623884"/>
              <a:ext cx="40358" cy="46567"/>
            </a:xfrm>
            <a:custGeom>
              <a:rect b="b" l="l" r="r" t="t"/>
              <a:pathLst>
                <a:path extrusionOk="0" h="46566" w="40357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4168919" y="5514917"/>
              <a:ext cx="24836" cy="12418"/>
            </a:xfrm>
            <a:custGeom>
              <a:rect b="b" l="l" r="r" t="t"/>
              <a:pathLst>
                <a:path extrusionOk="0" h="12417" w="24835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1" name="Google Shape;1021;p45"/>
            <p:cNvSpPr/>
            <p:nvPr/>
          </p:nvSpPr>
          <p:spPr>
            <a:xfrm>
              <a:off x="2808235" y="5420542"/>
              <a:ext cx="27940" cy="15522"/>
            </a:xfrm>
            <a:custGeom>
              <a:rect b="b" l="l" r="r" t="t"/>
              <a:pathLst>
                <a:path extrusionOk="0" h="15522" w="27940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2" name="Google Shape;1022;p45"/>
            <p:cNvSpPr/>
            <p:nvPr/>
          </p:nvSpPr>
          <p:spPr>
            <a:xfrm>
              <a:off x="4066782" y="5047076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4243736" y="5014168"/>
              <a:ext cx="18627" cy="37253"/>
            </a:xfrm>
            <a:custGeom>
              <a:rect b="b" l="l" r="r" t="t"/>
              <a:pathLst>
                <a:path extrusionOk="0" h="37253" w="18626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6688807" y="5690630"/>
              <a:ext cx="149014" cy="161432"/>
            </a:xfrm>
            <a:custGeom>
              <a:rect b="b" l="l" r="r" t="t"/>
              <a:pathLst>
                <a:path extrusionOk="0" h="161431" w="149013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6961689" y="5762343"/>
              <a:ext cx="15522" cy="46567"/>
            </a:xfrm>
            <a:custGeom>
              <a:rect b="b" l="l" r="r" t="t"/>
              <a:pathLst>
                <a:path extrusionOk="0" h="46566" w="15522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7269030" y="5852372"/>
              <a:ext cx="58985" cy="31045"/>
            </a:xfrm>
            <a:custGeom>
              <a:rect b="b" l="l" r="r" t="t"/>
              <a:pathLst>
                <a:path extrusionOk="0" h="31044" w="5898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7008566" y="5801459"/>
              <a:ext cx="291819" cy="152118"/>
            </a:xfrm>
            <a:custGeom>
              <a:rect b="b" l="l" r="r" t="t"/>
              <a:pathLst>
                <a:path extrusionOk="0" h="152118" w="291819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7300385" y="5823811"/>
              <a:ext cx="37253" cy="34149"/>
            </a:xfrm>
            <a:custGeom>
              <a:rect b="b" l="l" r="r" t="t"/>
              <a:pathLst>
                <a:path extrusionOk="0" h="34149" w="37253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29" name="Google Shape;1029;p45"/>
            <p:cNvSpPr/>
            <p:nvPr/>
          </p:nvSpPr>
          <p:spPr>
            <a:xfrm>
              <a:off x="7503417" y="6096693"/>
              <a:ext cx="43462" cy="34149"/>
            </a:xfrm>
            <a:custGeom>
              <a:rect b="b" l="l" r="r" t="t"/>
              <a:pathLst>
                <a:path extrusionOk="0" h="34149" w="43462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0" name="Google Shape;1030;p45"/>
            <p:cNvSpPr/>
            <p:nvPr/>
          </p:nvSpPr>
          <p:spPr>
            <a:xfrm>
              <a:off x="7529494" y="6010079"/>
              <a:ext cx="18627" cy="31045"/>
            </a:xfrm>
            <a:custGeom>
              <a:rect b="b" l="l" r="r" t="t"/>
              <a:pathLst>
                <a:path extrusionOk="0" h="31044" w="18626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7059479" y="5873482"/>
              <a:ext cx="12418" cy="18627"/>
            </a:xfrm>
            <a:custGeom>
              <a:rect b="b" l="l" r="r" t="t"/>
              <a:pathLst>
                <a:path extrusionOk="0" h="18626" w="12417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6836579" y="5928431"/>
              <a:ext cx="24836" cy="15522"/>
            </a:xfrm>
            <a:custGeom>
              <a:rect b="b" l="l" r="r" t="t"/>
              <a:pathLst>
                <a:path extrusionOk="0" h="15522" w="24835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6939958" y="5836539"/>
              <a:ext cx="18627" cy="9313"/>
            </a:xfrm>
            <a:custGeom>
              <a:rect b="b" l="l" r="r" t="t"/>
              <a:pathLst>
                <a:path extrusionOk="0" h="9313" w="18626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6803361" y="5908563"/>
              <a:ext cx="34149" cy="15522"/>
            </a:xfrm>
            <a:custGeom>
              <a:rect b="b" l="l" r="r" t="t"/>
              <a:pathLst>
                <a:path extrusionOk="0" h="15522" w="34149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2868772" y="5437617"/>
              <a:ext cx="34149" cy="12418"/>
            </a:xfrm>
            <a:custGeom>
              <a:rect b="b" l="l" r="r" t="t"/>
              <a:pathLst>
                <a:path extrusionOk="0" h="12417" w="34149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6993044" y="5054526"/>
              <a:ext cx="229730" cy="266983"/>
            </a:xfrm>
            <a:custGeom>
              <a:rect b="b" l="l" r="r" t="t"/>
              <a:pathLst>
                <a:path extrusionOk="0" h="266983" w="229729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6968829" y="5832193"/>
              <a:ext cx="43462" cy="18627"/>
            </a:xfrm>
            <a:custGeom>
              <a:rect b="b" l="l" r="r" t="t"/>
              <a:pathLst>
                <a:path extrusionOk="0" h="18626" w="43462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8" name="Google Shape;1038;p45"/>
            <p:cNvSpPr/>
            <p:nvPr/>
          </p:nvSpPr>
          <p:spPr>
            <a:xfrm>
              <a:off x="6983420" y="5324304"/>
              <a:ext cx="15522" cy="24836"/>
            </a:xfrm>
            <a:custGeom>
              <a:rect b="b" l="l" r="r" t="t"/>
              <a:pathLst>
                <a:path extrusionOk="0" h="24835" w="15522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39" name="Google Shape;1039;p45"/>
            <p:cNvSpPr/>
            <p:nvPr/>
          </p:nvSpPr>
          <p:spPr>
            <a:xfrm>
              <a:off x="6832543" y="5765758"/>
              <a:ext cx="99343" cy="108656"/>
            </a:xfrm>
            <a:custGeom>
              <a:rect b="b" l="l" r="r" t="t"/>
              <a:pathLst>
                <a:path extrusionOk="0" h="108656" w="99342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0" name="Google Shape;1040;p45"/>
            <p:cNvSpPr/>
            <p:nvPr/>
          </p:nvSpPr>
          <p:spPr>
            <a:xfrm>
              <a:off x="7352229" y="5852372"/>
              <a:ext cx="21731" cy="34149"/>
            </a:xfrm>
            <a:custGeom>
              <a:rect b="b" l="l" r="r" t="t"/>
              <a:pathLst>
                <a:path extrusionOk="0" h="34149" w="21731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1" name="Google Shape;1041;p45"/>
            <p:cNvSpPr/>
            <p:nvPr/>
          </p:nvSpPr>
          <p:spPr>
            <a:xfrm>
              <a:off x="6269084" y="5666105"/>
              <a:ext cx="24836" cy="55880"/>
            </a:xfrm>
            <a:custGeom>
              <a:rect b="b" l="l" r="r" t="t"/>
              <a:pathLst>
                <a:path extrusionOk="0" h="55880" w="24835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6752448" y="5941160"/>
              <a:ext cx="599160" cy="468773"/>
            </a:xfrm>
            <a:custGeom>
              <a:rect b="b" l="l" r="r" t="t"/>
              <a:pathLst>
                <a:path extrusionOk="0" h="468773" w="599160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3" name="Google Shape;1043;p45"/>
            <p:cNvSpPr/>
            <p:nvPr/>
          </p:nvSpPr>
          <p:spPr>
            <a:xfrm>
              <a:off x="7376444" y="5893661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4" name="Google Shape;1044;p45"/>
            <p:cNvSpPr/>
            <p:nvPr/>
          </p:nvSpPr>
          <p:spPr>
            <a:xfrm>
              <a:off x="2900127" y="5457796"/>
              <a:ext cx="55880" cy="37253"/>
            </a:xfrm>
            <a:custGeom>
              <a:rect b="b" l="l" r="r" t="t"/>
              <a:pathLst>
                <a:path extrusionOk="0" h="37253" w="55880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5" name="Google Shape;1045;p45"/>
            <p:cNvSpPr/>
            <p:nvPr/>
          </p:nvSpPr>
          <p:spPr>
            <a:xfrm>
              <a:off x="6488880" y="5710498"/>
              <a:ext cx="301132" cy="207999"/>
            </a:xfrm>
            <a:custGeom>
              <a:rect b="b" l="l" r="r" t="t"/>
              <a:pathLst>
                <a:path extrusionOk="0" h="207998" w="301132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6" name="Google Shape;1046;p45"/>
            <p:cNvSpPr/>
            <p:nvPr/>
          </p:nvSpPr>
          <p:spPr>
            <a:xfrm>
              <a:off x="7403453" y="5901112"/>
              <a:ext cx="24836" cy="21731"/>
            </a:xfrm>
            <a:custGeom>
              <a:rect b="b" l="l" r="r" t="t"/>
              <a:pathLst>
                <a:path extrusionOk="0" h="21731" w="24835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7" name="Google Shape;1047;p45"/>
            <p:cNvSpPr/>
            <p:nvPr/>
          </p:nvSpPr>
          <p:spPr>
            <a:xfrm>
              <a:off x="7568921" y="6290411"/>
              <a:ext cx="93134" cy="145910"/>
            </a:xfrm>
            <a:custGeom>
              <a:rect b="b" l="l" r="r" t="t"/>
              <a:pathLst>
                <a:path extrusionOk="0" h="145909" w="93133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8" name="Google Shape;1048;p45"/>
            <p:cNvSpPr/>
            <p:nvPr/>
          </p:nvSpPr>
          <p:spPr>
            <a:xfrm>
              <a:off x="7483548" y="6426076"/>
              <a:ext cx="117969" cy="136596"/>
            </a:xfrm>
            <a:custGeom>
              <a:rect b="b" l="l" r="r" t="t"/>
              <a:pathLst>
                <a:path extrusionOk="0" h="136596" w="117969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49" name="Google Shape;1049;p45"/>
            <p:cNvSpPr/>
            <p:nvPr/>
          </p:nvSpPr>
          <p:spPr>
            <a:xfrm>
              <a:off x="7696203" y="6032431"/>
              <a:ext cx="18627" cy="27940"/>
            </a:xfrm>
            <a:custGeom>
              <a:rect b="b" l="l" r="r" t="t"/>
              <a:pathLst>
                <a:path extrusionOk="0" h="27940" w="18626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0" name="Google Shape;1050;p45"/>
            <p:cNvSpPr/>
            <p:nvPr/>
          </p:nvSpPr>
          <p:spPr>
            <a:xfrm>
              <a:off x="7436671" y="5917876"/>
              <a:ext cx="18627" cy="21731"/>
            </a:xfrm>
            <a:custGeom>
              <a:rect b="b" l="l" r="r" t="t"/>
              <a:pathLst>
                <a:path extrusionOk="0" h="21731" w="18626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1" name="Google Shape;1051;p45"/>
            <p:cNvSpPr/>
            <p:nvPr/>
          </p:nvSpPr>
          <p:spPr>
            <a:xfrm>
              <a:off x="7423321" y="5928431"/>
              <a:ext cx="18627" cy="15522"/>
            </a:xfrm>
            <a:custGeom>
              <a:rect b="b" l="l" r="r" t="t"/>
              <a:pathLst>
                <a:path extrusionOk="0" h="15522" w="18626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2" name="Google Shape;1052;p45"/>
            <p:cNvSpPr/>
            <p:nvPr/>
          </p:nvSpPr>
          <p:spPr>
            <a:xfrm>
              <a:off x="7449089" y="5945506"/>
              <a:ext cx="12418" cy="12418"/>
            </a:xfrm>
            <a:custGeom>
              <a:rect b="b" l="l" r="r" t="t"/>
              <a:pathLst>
                <a:path extrusionOk="0" h="12417" w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3" name="Google Shape;1053;p45"/>
            <p:cNvSpPr/>
            <p:nvPr/>
          </p:nvSpPr>
          <p:spPr>
            <a:xfrm>
              <a:off x="7229293" y="6429180"/>
              <a:ext cx="52776" cy="68298"/>
            </a:xfrm>
            <a:custGeom>
              <a:rect b="b" l="l" r="r" t="t"/>
              <a:pathLst>
                <a:path extrusionOk="0" h="68298" w="52775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4" name="Google Shape;1054;p45"/>
            <p:cNvSpPr/>
            <p:nvPr/>
          </p:nvSpPr>
          <p:spPr>
            <a:xfrm>
              <a:off x="4103104" y="5644063"/>
              <a:ext cx="9313" cy="12418"/>
            </a:xfrm>
            <a:custGeom>
              <a:rect b="b" l="l" r="r" t="t"/>
              <a:pathLst>
                <a:path extrusionOk="0" h="12417" w="9313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5" name="Google Shape;1055;p45"/>
            <p:cNvSpPr/>
            <p:nvPr/>
          </p:nvSpPr>
          <p:spPr>
            <a:xfrm>
              <a:off x="4008418" y="5514917"/>
              <a:ext cx="34149" cy="18627"/>
            </a:xfrm>
            <a:custGeom>
              <a:rect b="b" l="l" r="r" t="t"/>
              <a:pathLst>
                <a:path extrusionOk="0" h="18626" w="34149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6" name="Google Shape;1056;p45"/>
            <p:cNvSpPr/>
            <p:nvPr/>
          </p:nvSpPr>
          <p:spPr>
            <a:xfrm>
              <a:off x="3912490" y="5445999"/>
              <a:ext cx="155223" cy="58985"/>
            </a:xfrm>
            <a:custGeom>
              <a:rect b="b" l="l" r="r" t="t"/>
              <a:pathLst>
                <a:path extrusionOk="0" h="58984" w="155222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7" name="Google Shape;1057;p45"/>
            <p:cNvSpPr/>
            <p:nvPr/>
          </p:nvSpPr>
          <p:spPr>
            <a:xfrm>
              <a:off x="4008418" y="5417438"/>
              <a:ext cx="12418" cy="24836"/>
            </a:xfrm>
            <a:custGeom>
              <a:rect b="b" l="l" r="r" t="t"/>
              <a:pathLst>
                <a:path extrusionOk="0" h="24835" w="12417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8" name="Google Shape;1058;p45"/>
            <p:cNvSpPr/>
            <p:nvPr/>
          </p:nvSpPr>
          <p:spPr>
            <a:xfrm>
              <a:off x="4000036" y="5393223"/>
              <a:ext cx="27940" cy="15522"/>
            </a:xfrm>
            <a:custGeom>
              <a:rect b="b" l="l" r="r" t="t"/>
              <a:pathLst>
                <a:path extrusionOk="0" h="15522" w="27940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9" name="Google Shape;1059;p45"/>
            <p:cNvSpPr/>
            <p:nvPr/>
          </p:nvSpPr>
          <p:spPr>
            <a:xfrm>
              <a:off x="5743810" y="6002628"/>
              <a:ext cx="99343" cy="207999"/>
            </a:xfrm>
            <a:custGeom>
              <a:rect b="b" l="l" r="r" t="t"/>
              <a:pathLst>
                <a:path extrusionOk="0" h="207998" w="99342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0" name="Google Shape;1060;p45"/>
            <p:cNvSpPr/>
            <p:nvPr/>
          </p:nvSpPr>
          <p:spPr>
            <a:xfrm>
              <a:off x="4236596" y="6662015"/>
              <a:ext cx="74507" cy="31045"/>
            </a:xfrm>
            <a:custGeom>
              <a:rect b="b" l="l" r="r" t="t"/>
              <a:pathLst>
                <a:path extrusionOk="0" h="31044" w="74506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1" name="Google Shape;1061;p45"/>
            <p:cNvSpPr/>
            <p:nvPr/>
          </p:nvSpPr>
          <p:spPr>
            <a:xfrm>
              <a:off x="4403305" y="5779417"/>
              <a:ext cx="34149" cy="31045"/>
            </a:xfrm>
            <a:custGeom>
              <a:rect b="b" l="l" r="r" t="t"/>
              <a:pathLst>
                <a:path extrusionOk="0" h="31044" w="34149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2" name="Google Shape;1062;p45"/>
            <p:cNvSpPr/>
            <p:nvPr/>
          </p:nvSpPr>
          <p:spPr>
            <a:xfrm>
              <a:off x="4237527" y="6453395"/>
              <a:ext cx="12418" cy="18627"/>
            </a:xfrm>
            <a:custGeom>
              <a:rect b="b" l="l" r="r" t="t"/>
              <a:pathLst>
                <a:path extrusionOk="0" h="18626" w="12417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3" name="Google Shape;1063;p45"/>
            <p:cNvSpPr/>
            <p:nvPr/>
          </p:nvSpPr>
          <p:spPr>
            <a:xfrm>
              <a:off x="4152155" y="6693680"/>
              <a:ext cx="58985" cy="52776"/>
            </a:xfrm>
            <a:custGeom>
              <a:rect b="b" l="l" r="r" t="t"/>
              <a:pathLst>
                <a:path extrusionOk="0" h="52775" w="58984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4" name="Google Shape;1064;p45"/>
            <p:cNvSpPr/>
            <p:nvPr/>
          </p:nvSpPr>
          <p:spPr>
            <a:xfrm>
              <a:off x="4063677" y="5497843"/>
              <a:ext cx="86925" cy="34149"/>
            </a:xfrm>
            <a:custGeom>
              <a:rect b="b" l="l" r="r" t="t"/>
              <a:pathLst>
                <a:path extrusionOk="0" h="34149" w="86924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5" name="Google Shape;1065;p45"/>
            <p:cNvSpPr/>
            <p:nvPr/>
          </p:nvSpPr>
          <p:spPr>
            <a:xfrm>
              <a:off x="4215796" y="5526404"/>
              <a:ext cx="34149" cy="12418"/>
            </a:xfrm>
            <a:custGeom>
              <a:rect b="b" l="l" r="r" t="t"/>
              <a:pathLst>
                <a:path extrusionOk="0" h="12417" w="34149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6" name="Google Shape;1066;p45"/>
            <p:cNvSpPr/>
            <p:nvPr/>
          </p:nvSpPr>
          <p:spPr>
            <a:xfrm>
              <a:off x="4066782" y="5047076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7" name="Google Shape;1067;p45"/>
            <p:cNvSpPr/>
            <p:nvPr/>
          </p:nvSpPr>
          <p:spPr>
            <a:xfrm>
              <a:off x="3707286" y="4372477"/>
              <a:ext cx="55880" cy="43462"/>
            </a:xfrm>
            <a:custGeom>
              <a:rect b="b" l="l" r="r" t="t"/>
              <a:pathLst>
                <a:path extrusionOk="0" h="43462" w="55880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8" name="Google Shape;1068;p45"/>
            <p:cNvSpPr/>
            <p:nvPr/>
          </p:nvSpPr>
          <p:spPr>
            <a:xfrm>
              <a:off x="3927081" y="4626422"/>
              <a:ext cx="24836" cy="21731"/>
            </a:xfrm>
            <a:custGeom>
              <a:rect b="b" l="l" r="r" t="t"/>
              <a:pathLst>
                <a:path extrusionOk="0" h="21731" w="24835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9" name="Google Shape;1069;p45"/>
            <p:cNvSpPr/>
            <p:nvPr/>
          </p:nvSpPr>
          <p:spPr>
            <a:xfrm>
              <a:off x="3587454" y="4223153"/>
              <a:ext cx="37253" cy="31045"/>
            </a:xfrm>
            <a:custGeom>
              <a:rect b="b" l="l" r="r" t="t"/>
              <a:pathLst>
                <a:path extrusionOk="0" h="31044" w="37253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0" name="Google Shape;1070;p45"/>
            <p:cNvSpPr/>
            <p:nvPr/>
          </p:nvSpPr>
          <p:spPr>
            <a:xfrm>
              <a:off x="2717274" y="4696893"/>
              <a:ext cx="18627" cy="9313"/>
            </a:xfrm>
            <a:custGeom>
              <a:rect b="b" l="l" r="r" t="t"/>
              <a:pathLst>
                <a:path extrusionOk="0" h="9313" w="18626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1" name="Google Shape;1071;p45"/>
            <p:cNvSpPr/>
            <p:nvPr/>
          </p:nvSpPr>
          <p:spPr>
            <a:xfrm>
              <a:off x="2917512" y="4768295"/>
              <a:ext cx="31045" cy="34149"/>
            </a:xfrm>
            <a:custGeom>
              <a:rect b="b" l="l" r="r" t="t"/>
              <a:pathLst>
                <a:path extrusionOk="0" h="34149" w="31044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2" name="Google Shape;1072;p45"/>
            <p:cNvSpPr/>
            <p:nvPr/>
          </p:nvSpPr>
          <p:spPr>
            <a:xfrm>
              <a:off x="3423849" y="4239917"/>
              <a:ext cx="245252" cy="170745"/>
            </a:xfrm>
            <a:custGeom>
              <a:rect b="b" l="l" r="r" t="t"/>
              <a:pathLst>
                <a:path extrusionOk="0" h="170745" w="245252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3" name="Google Shape;1073;p45"/>
            <p:cNvSpPr/>
            <p:nvPr/>
          </p:nvSpPr>
          <p:spPr>
            <a:xfrm>
              <a:off x="2687161" y="4573956"/>
              <a:ext cx="37253" cy="27940"/>
            </a:xfrm>
            <a:custGeom>
              <a:rect b="b" l="l" r="r" t="t"/>
              <a:pathLst>
                <a:path extrusionOk="0" h="27940" w="37253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4" name="Google Shape;1074;p45"/>
            <p:cNvSpPr/>
            <p:nvPr/>
          </p:nvSpPr>
          <p:spPr>
            <a:xfrm>
              <a:off x="3878341" y="4529873"/>
              <a:ext cx="93134" cy="86925"/>
            </a:xfrm>
            <a:custGeom>
              <a:rect b="b" l="l" r="r" t="t"/>
              <a:pathLst>
                <a:path extrusionOk="0" h="86924" w="93133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5" name="Google Shape;1075;p45"/>
            <p:cNvSpPr/>
            <p:nvPr/>
          </p:nvSpPr>
          <p:spPr>
            <a:xfrm>
              <a:off x="4263915" y="4941524"/>
              <a:ext cx="93134" cy="111760"/>
            </a:xfrm>
            <a:custGeom>
              <a:rect b="b" l="l" r="r" t="t"/>
              <a:pathLst>
                <a:path extrusionOk="0" h="111760" w="93133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6" name="Google Shape;1076;p45"/>
            <p:cNvSpPr/>
            <p:nvPr/>
          </p:nvSpPr>
          <p:spPr>
            <a:xfrm>
              <a:off x="4034496" y="4432083"/>
              <a:ext cx="27940" cy="40358"/>
            </a:xfrm>
            <a:custGeom>
              <a:rect b="b" l="l" r="r" t="t"/>
              <a:pathLst>
                <a:path extrusionOk="0" h="40357" w="27940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7" name="Google Shape;1077;p45"/>
            <p:cNvSpPr/>
            <p:nvPr/>
          </p:nvSpPr>
          <p:spPr>
            <a:xfrm>
              <a:off x="3958436" y="4877572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8" name="Google Shape;1078;p45"/>
            <p:cNvSpPr/>
            <p:nvPr/>
          </p:nvSpPr>
          <p:spPr>
            <a:xfrm>
              <a:off x="4347115" y="4401659"/>
              <a:ext cx="40358" cy="34149"/>
            </a:xfrm>
            <a:custGeom>
              <a:rect b="b" l="l" r="r" t="t"/>
              <a:pathLst>
                <a:path extrusionOk="0" h="34149" w="40357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9" name="Google Shape;1079;p45"/>
            <p:cNvSpPr/>
            <p:nvPr/>
          </p:nvSpPr>
          <p:spPr>
            <a:xfrm>
              <a:off x="4024251" y="4593825"/>
              <a:ext cx="12418" cy="15522"/>
            </a:xfrm>
            <a:custGeom>
              <a:rect b="b" l="l" r="r" t="t"/>
              <a:pathLst>
                <a:path extrusionOk="0" h="15522" w="12417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0" name="Google Shape;1080;p45"/>
            <p:cNvSpPr/>
            <p:nvPr/>
          </p:nvSpPr>
          <p:spPr>
            <a:xfrm>
              <a:off x="3970854" y="4639150"/>
              <a:ext cx="21731" cy="27940"/>
            </a:xfrm>
            <a:custGeom>
              <a:rect b="b" l="l" r="r" t="t"/>
              <a:pathLst>
                <a:path extrusionOk="0" h="27940" w="21731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7159753" y="4855531"/>
              <a:ext cx="43462" cy="189372"/>
            </a:xfrm>
            <a:custGeom>
              <a:rect b="b" l="l" r="r" t="t"/>
              <a:pathLst>
                <a:path extrusionOk="0" h="189371" w="43462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2" name="Google Shape;1082;p45"/>
            <p:cNvSpPr/>
            <p:nvPr/>
          </p:nvSpPr>
          <p:spPr>
            <a:xfrm>
              <a:off x="3223922" y="4869190"/>
              <a:ext cx="34149" cy="43462"/>
            </a:xfrm>
            <a:custGeom>
              <a:rect b="b" l="l" r="r" t="t"/>
              <a:pathLst>
                <a:path extrusionOk="0" h="43462" w="34149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3" name="Google Shape;1083;p45"/>
            <p:cNvSpPr/>
            <p:nvPr/>
          </p:nvSpPr>
          <p:spPr>
            <a:xfrm>
              <a:off x="5439263" y="4744081"/>
              <a:ext cx="18627" cy="18627"/>
            </a:xfrm>
            <a:custGeom>
              <a:rect b="b" l="l" r="r" t="t"/>
              <a:pathLst>
                <a:path extrusionOk="0" h="18626" w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4" name="Google Shape;1084;p45"/>
            <p:cNvSpPr/>
            <p:nvPr/>
          </p:nvSpPr>
          <p:spPr>
            <a:xfrm>
              <a:off x="5039098" y="4734767"/>
              <a:ext cx="111760" cy="217312"/>
            </a:xfrm>
            <a:custGeom>
              <a:rect b="b" l="l" r="r" t="t"/>
              <a:pathLst>
                <a:path extrusionOk="0" h="217312" w="111760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5" name="Google Shape;1085;p45"/>
            <p:cNvSpPr/>
            <p:nvPr/>
          </p:nvSpPr>
          <p:spPr>
            <a:xfrm>
              <a:off x="5278762" y="4812379"/>
              <a:ext cx="24836" cy="34149"/>
            </a:xfrm>
            <a:custGeom>
              <a:rect b="b" l="l" r="r" t="t"/>
              <a:pathLst>
                <a:path extrusionOk="0" h="34149" w="24835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6" name="Google Shape;1086;p45"/>
            <p:cNvSpPr/>
            <p:nvPr/>
          </p:nvSpPr>
          <p:spPr>
            <a:xfrm>
              <a:off x="7689063" y="4320943"/>
              <a:ext cx="49671" cy="27940"/>
            </a:xfrm>
            <a:custGeom>
              <a:rect b="b" l="l" r="r" t="t"/>
              <a:pathLst>
                <a:path extrusionOk="0" h="27940" w="49671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7" name="Google Shape;1087;p45"/>
            <p:cNvSpPr/>
            <p:nvPr/>
          </p:nvSpPr>
          <p:spPr>
            <a:xfrm>
              <a:off x="5774854" y="4394519"/>
              <a:ext cx="15522" cy="9313"/>
            </a:xfrm>
            <a:custGeom>
              <a:rect b="b" l="l" r="r" t="t"/>
              <a:pathLst>
                <a:path extrusionOk="0" h="9313" w="15522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8" name="Google Shape;1088;p45"/>
            <p:cNvSpPr/>
            <p:nvPr/>
          </p:nvSpPr>
          <p:spPr>
            <a:xfrm>
              <a:off x="7132744" y="4215702"/>
              <a:ext cx="55880" cy="21731"/>
            </a:xfrm>
            <a:custGeom>
              <a:rect b="b" l="l" r="r" t="t"/>
              <a:pathLst>
                <a:path extrusionOk="0" h="21731" w="55880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9" name="Google Shape;1089;p45"/>
            <p:cNvSpPr/>
            <p:nvPr/>
          </p:nvSpPr>
          <p:spPr>
            <a:xfrm>
              <a:off x="5371586" y="4771400"/>
              <a:ext cx="18627" cy="27940"/>
            </a:xfrm>
            <a:custGeom>
              <a:rect b="b" l="l" r="r" t="t"/>
              <a:pathLst>
                <a:path extrusionOk="0" h="27940" w="18626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90" name="Google Shape;1090;p45"/>
            <p:cNvSpPr/>
            <p:nvPr/>
          </p:nvSpPr>
          <p:spPr>
            <a:xfrm>
              <a:off x="4983839" y="4840940"/>
              <a:ext cx="52776" cy="80716"/>
            </a:xfrm>
            <a:custGeom>
              <a:rect b="b" l="l" r="r" t="t"/>
              <a:pathLst>
                <a:path extrusionOk="0" h="80715" w="5277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91" name="Google Shape;1091;p45"/>
            <p:cNvSpPr/>
            <p:nvPr/>
          </p:nvSpPr>
          <p:spPr>
            <a:xfrm>
              <a:off x="4217969" y="4962635"/>
              <a:ext cx="31045" cy="18627"/>
            </a:xfrm>
            <a:custGeom>
              <a:rect b="b" l="l" r="r" t="t"/>
              <a:pathLst>
                <a:path extrusionOk="0" h="18626" w="31044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92" name="Google Shape;1092;p45"/>
            <p:cNvSpPr/>
            <p:nvPr/>
          </p:nvSpPr>
          <p:spPr>
            <a:xfrm>
              <a:off x="4778634" y="4498518"/>
              <a:ext cx="158327" cy="117969"/>
            </a:xfrm>
            <a:custGeom>
              <a:rect b="b" l="l" r="r" t="t"/>
              <a:pathLst>
                <a:path extrusionOk="0" h="117969" w="158327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93" name="Google Shape;1093;p45"/>
          <p:cNvSpPr/>
          <p:nvPr/>
        </p:nvSpPr>
        <p:spPr>
          <a:xfrm>
            <a:off x="3754427" y="2312113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094" name="Google Shape;1094;p45"/>
          <p:cNvCxnSpPr>
            <a:stCxn id="1095" idx="0"/>
            <a:endCxn id="1093" idx="0"/>
          </p:cNvCxnSpPr>
          <p:nvPr/>
        </p:nvCxnSpPr>
        <p:spPr>
          <a:xfrm flipH="1" rot="-5400000">
            <a:off x="3193800" y="1247506"/>
            <a:ext cx="15900" cy="2113200"/>
          </a:xfrm>
          <a:prstGeom prst="bentConnector3">
            <a:avLst>
              <a:gd fmla="val -1437736" name="adj1"/>
            </a:avLst>
          </a:prstGeom>
          <a:noFill/>
          <a:ln cap="flat" cmpd="sng" w="19050">
            <a:solidFill>
              <a:schemeClr val="accent4">
                <a:alpha val="68627"/>
              </a:schemeClr>
            </a:solidFill>
            <a:prstDash val="dash"/>
            <a:miter lim="800000"/>
            <a:headEnd len="med" w="med" type="oval"/>
            <a:tailEnd len="sm" w="sm" type="none"/>
          </a:ln>
        </p:spPr>
      </p:cxnSp>
      <p:pic>
        <p:nvPicPr>
          <p:cNvPr id="1096" name="Google Shape;109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250" y="2138477"/>
            <a:ext cx="924253" cy="995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7" name="Google Shape;1097;p45"/>
          <p:cNvGrpSpPr/>
          <p:nvPr/>
        </p:nvGrpSpPr>
        <p:grpSpPr>
          <a:xfrm>
            <a:off x="1461150" y="2296156"/>
            <a:ext cx="1368000" cy="680372"/>
            <a:chOff x="1461150" y="2929298"/>
            <a:chExt cx="1368000" cy="680372"/>
          </a:xfrm>
        </p:grpSpPr>
        <p:sp>
          <p:nvSpPr>
            <p:cNvPr id="1095" name="Google Shape;1095;p45"/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Country</a:t>
              </a:r>
              <a:endParaRPr/>
            </a:p>
          </p:txBody>
        </p:sp>
        <p:sp>
          <p:nvSpPr>
            <p:cNvPr id="1098" name="Google Shape;1098;p45"/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Data_01 : 12,000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Data_02 : 23,300</a:t>
              </a:r>
              <a:endParaRPr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099" name="Google Shape;1099;p45"/>
          <p:cNvSpPr/>
          <p:nvPr/>
        </p:nvSpPr>
        <p:spPr>
          <a:xfrm>
            <a:off x="4571575" y="3446192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100" name="Google Shape;1100;p45"/>
          <p:cNvCxnSpPr>
            <a:stCxn id="1101" idx="2"/>
            <a:endCxn id="1099" idx="4"/>
          </p:cNvCxnSpPr>
          <p:nvPr/>
        </p:nvCxnSpPr>
        <p:spPr>
          <a:xfrm flipH="1" rot="-5400000">
            <a:off x="3444750" y="2823458"/>
            <a:ext cx="331200" cy="2930400"/>
          </a:xfrm>
          <a:prstGeom prst="bentConnector3">
            <a:avLst>
              <a:gd fmla="val 169035" name="adj1"/>
            </a:avLst>
          </a:prstGeom>
          <a:noFill/>
          <a:ln cap="flat" cmpd="sng" w="19050">
            <a:solidFill>
              <a:schemeClr val="accent1">
                <a:alpha val="68627"/>
              </a:schemeClr>
            </a:solidFill>
            <a:prstDash val="dash"/>
            <a:miter lim="800000"/>
            <a:headEnd len="med" w="med" type="oval"/>
            <a:tailEnd len="sm" w="sm" type="none"/>
          </a:ln>
        </p:spPr>
      </p:cxnSp>
      <p:grpSp>
        <p:nvGrpSpPr>
          <p:cNvPr id="1102" name="Google Shape;1102;p45"/>
          <p:cNvGrpSpPr/>
          <p:nvPr/>
        </p:nvGrpSpPr>
        <p:grpSpPr>
          <a:xfrm>
            <a:off x="1461150" y="3442686"/>
            <a:ext cx="1368000" cy="680372"/>
            <a:chOff x="1461150" y="3733768"/>
            <a:chExt cx="1368000" cy="680372"/>
          </a:xfrm>
        </p:grpSpPr>
        <p:sp>
          <p:nvSpPr>
            <p:cNvPr id="1103" name="Google Shape;1103;p45"/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Country</a:t>
              </a:r>
              <a:endParaRPr/>
            </a:p>
          </p:txBody>
        </p:sp>
        <p:sp>
          <p:nvSpPr>
            <p:cNvPr id="1101" name="Google Shape;1101;p45"/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Data_01 : 12,000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Data_02 : 23,300</a:t>
              </a:r>
              <a:endParaRPr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04" name="Google Shape;1104;p45"/>
          <p:cNvSpPr/>
          <p:nvPr/>
        </p:nvSpPr>
        <p:spPr>
          <a:xfrm>
            <a:off x="6275640" y="214767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105" name="Google Shape;1105;p45"/>
          <p:cNvCxnSpPr>
            <a:stCxn id="1106" idx="0"/>
            <a:endCxn id="1104" idx="0"/>
          </p:cNvCxnSpPr>
          <p:nvPr/>
        </p:nvCxnSpPr>
        <p:spPr>
          <a:xfrm flipH="1" rot="5400000">
            <a:off x="8349714" y="577756"/>
            <a:ext cx="148500" cy="3288300"/>
          </a:xfrm>
          <a:prstGeom prst="bentConnector3">
            <a:avLst>
              <a:gd fmla="val 253924" name="adj1"/>
            </a:avLst>
          </a:prstGeom>
          <a:noFill/>
          <a:ln cap="flat" cmpd="sng" w="19050">
            <a:solidFill>
              <a:schemeClr val="accent3">
                <a:alpha val="68627"/>
              </a:schemeClr>
            </a:solidFill>
            <a:prstDash val="dash"/>
            <a:miter lim="800000"/>
            <a:headEnd len="med" w="med" type="oval"/>
            <a:tailEnd len="sm" w="sm" type="none"/>
          </a:ln>
        </p:spPr>
      </p:cxnSp>
      <p:sp>
        <p:nvSpPr>
          <p:cNvPr id="1107" name="Google Shape;1107;p45"/>
          <p:cNvSpPr/>
          <p:nvPr/>
        </p:nvSpPr>
        <p:spPr>
          <a:xfrm>
            <a:off x="7564430" y="3766511"/>
            <a:ext cx="746774" cy="746774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108" name="Google Shape;1108;p45"/>
          <p:cNvCxnSpPr>
            <a:stCxn id="1109" idx="2"/>
            <a:endCxn id="1107" idx="4"/>
          </p:cNvCxnSpPr>
          <p:nvPr/>
        </p:nvCxnSpPr>
        <p:spPr>
          <a:xfrm rot="5400000">
            <a:off x="8809556" y="3251258"/>
            <a:ext cx="390300" cy="2133900"/>
          </a:xfrm>
          <a:prstGeom prst="bentConnector3">
            <a:avLst>
              <a:gd fmla="val 158551" name="adj1"/>
            </a:avLst>
          </a:prstGeom>
          <a:noFill/>
          <a:ln cap="flat" cmpd="sng" w="19050">
            <a:solidFill>
              <a:schemeClr val="accent2">
                <a:alpha val="68627"/>
              </a:schemeClr>
            </a:solidFill>
            <a:prstDash val="dash"/>
            <a:miter lim="800000"/>
            <a:headEnd len="med" w="med" type="oval"/>
            <a:tailEnd len="sm" w="sm" type="none"/>
          </a:ln>
        </p:spPr>
      </p:cxnSp>
      <p:grpSp>
        <p:nvGrpSpPr>
          <p:cNvPr id="1110" name="Google Shape;1110;p45"/>
          <p:cNvGrpSpPr/>
          <p:nvPr/>
        </p:nvGrpSpPr>
        <p:grpSpPr>
          <a:xfrm>
            <a:off x="9384114" y="2296156"/>
            <a:ext cx="1368000" cy="680372"/>
            <a:chOff x="9384114" y="2697830"/>
            <a:chExt cx="1368000" cy="680372"/>
          </a:xfrm>
        </p:grpSpPr>
        <p:sp>
          <p:nvSpPr>
            <p:cNvPr id="1106" name="Google Shape;1106;p45"/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Country</a:t>
              </a:r>
              <a:endParaRPr/>
            </a:p>
          </p:txBody>
        </p:sp>
        <p:sp>
          <p:nvSpPr>
            <p:cNvPr id="1111" name="Google Shape;1111;p45"/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Data_01 : 12,000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Data_02 : 23,300</a:t>
              </a:r>
              <a:endParaRPr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112" name="Google Shape;1112;p45"/>
          <p:cNvGrpSpPr/>
          <p:nvPr/>
        </p:nvGrpSpPr>
        <p:grpSpPr>
          <a:xfrm>
            <a:off x="9387656" y="3442686"/>
            <a:ext cx="1368000" cy="680372"/>
            <a:chOff x="9387656" y="3672034"/>
            <a:chExt cx="1368000" cy="680372"/>
          </a:xfrm>
        </p:grpSpPr>
        <p:sp>
          <p:nvSpPr>
            <p:cNvPr id="1113" name="Google Shape;1113;p45"/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Country</a:t>
              </a:r>
              <a:endParaRPr/>
            </a:p>
          </p:txBody>
        </p:sp>
        <p:sp>
          <p:nvSpPr>
            <p:cNvPr id="1109" name="Google Shape;1109;p45"/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Data_01 : 12,000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Data_02 : 23,300</a:t>
              </a:r>
              <a:endParaRPr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1114" name="Google Shape;1114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59043" y="3285007"/>
            <a:ext cx="924253" cy="995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59043" y="2138477"/>
            <a:ext cx="924253" cy="995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2895" y="3285007"/>
            <a:ext cx="924253" cy="995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8"/>
          <p:cNvGrpSpPr/>
          <p:nvPr/>
        </p:nvGrpSpPr>
        <p:grpSpPr>
          <a:xfrm>
            <a:off x="7109329" y="2857630"/>
            <a:ext cx="4797245" cy="1142740"/>
            <a:chOff x="6665542" y="2749602"/>
            <a:chExt cx="4797245" cy="1142740"/>
          </a:xfrm>
        </p:grpSpPr>
        <p:sp>
          <p:nvSpPr>
            <p:cNvPr id="96" name="Google Shape;96;p28"/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Section</a:t>
              </a:r>
              <a:r>
                <a:rPr b="0" i="0" lang="en-US" sz="4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b="1" i="0" lang="en-US" sz="4800" u="none" cap="none" strike="noStrike">
                  <a:solidFill>
                    <a:schemeClr val="lt1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Break</a:t>
              </a:r>
              <a:endParaRPr b="1" sz="4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endParaRPr>
            </a:p>
          </p:txBody>
        </p:sp>
        <p:sp>
          <p:nvSpPr>
            <p:cNvPr id="97" name="Google Shape;97;p28"/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7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Insert the Subtitle of Your Presentation</a:t>
              </a:r>
              <a:endParaRPr sz="186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46"/>
          <p:cNvSpPr txBox="1"/>
          <p:nvPr/>
        </p:nvSpPr>
        <p:spPr>
          <a:xfrm>
            <a:off x="597098" y="794989"/>
            <a:ext cx="4326335" cy="166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 </a:t>
            </a:r>
            <a:r>
              <a:rPr lang="en-US" sz="3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Quality </a:t>
            </a:r>
            <a:r>
              <a:rPr lang="en-US" sz="36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Professional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PPT</a:t>
            </a:r>
            <a:r>
              <a:rPr lang="en-US" sz="36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Presentation</a:t>
            </a:r>
            <a:endParaRPr sz="36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22" name="Google Shape;1122;p46"/>
          <p:cNvSpPr txBox="1"/>
          <p:nvPr/>
        </p:nvSpPr>
        <p:spPr>
          <a:xfrm>
            <a:off x="584167" y="4705998"/>
            <a:ext cx="44529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DOLOR SIT AMET, </a:t>
            </a:r>
            <a:endParaRPr sz="2000">
              <a:solidFill>
                <a:srgbClr val="26262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23" name="Google Shape;1123;p46"/>
          <p:cNvSpPr txBox="1"/>
          <p:nvPr/>
        </p:nvSpPr>
        <p:spPr>
          <a:xfrm>
            <a:off x="649504" y="2769599"/>
            <a:ext cx="1471878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 Here</a:t>
            </a:r>
            <a:endParaRPr b="1" sz="16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24" name="Google Shape;1124;p46"/>
          <p:cNvGrpSpPr/>
          <p:nvPr/>
        </p:nvGrpSpPr>
        <p:grpSpPr>
          <a:xfrm>
            <a:off x="734345" y="3169879"/>
            <a:ext cx="2987810" cy="288032"/>
            <a:chOff x="11279811" y="3925804"/>
            <a:chExt cx="2987810" cy="288032"/>
          </a:xfrm>
        </p:grpSpPr>
        <p:sp>
          <p:nvSpPr>
            <p:cNvPr id="1125" name="Google Shape;1125;p46"/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26" name="Google Shape;1126;p46"/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27" name="Google Shape;1127;p46"/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28" name="Google Shape;1128;p46"/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29" name="Google Shape;1129;p46"/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0" name="Google Shape;1130;p46"/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1" name="Google Shape;1131;p46"/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2" name="Google Shape;1132;p46"/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3" name="Google Shape;1133;p46"/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4" name="Google Shape;1134;p46"/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5" name="Google Shape;1135;p46"/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6" name="Google Shape;1136;p46"/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7" name="Google Shape;1137;p46"/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8" name="Google Shape;1138;p46"/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39" name="Google Shape;1139;p46"/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40" name="Google Shape;1140;p46"/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41" name="Google Shape;1141;p46"/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42" name="Google Shape;1142;p46"/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43" name="Google Shape;1143;p46"/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44" name="Google Shape;1144;p46"/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solidFill>
              <a:srgbClr val="BFBFBF">
                <a:alpha val="8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45" name="Google Shape;1145;p46"/>
          <p:cNvSpPr txBox="1"/>
          <p:nvPr/>
        </p:nvSpPr>
        <p:spPr>
          <a:xfrm>
            <a:off x="3794618" y="3086553"/>
            <a:ext cx="6078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50</a:t>
            </a:r>
            <a:r>
              <a:rPr b="1" lang="en-US" sz="18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%</a:t>
            </a:r>
            <a:endParaRPr b="1" sz="1800">
              <a:solidFill>
                <a:schemeClr val="accen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46" name="Google Shape;1146;p46"/>
          <p:cNvSpPr txBox="1"/>
          <p:nvPr/>
        </p:nvSpPr>
        <p:spPr>
          <a:xfrm flipH="1">
            <a:off x="3462587" y="3606478"/>
            <a:ext cx="1471878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 Here</a:t>
            </a:r>
            <a:endParaRPr b="1" sz="16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47" name="Google Shape;1147;p46"/>
          <p:cNvGrpSpPr/>
          <p:nvPr/>
        </p:nvGrpSpPr>
        <p:grpSpPr>
          <a:xfrm flipH="1">
            <a:off x="1864560" y="4006758"/>
            <a:ext cx="2987810" cy="288032"/>
            <a:chOff x="11277065" y="4868268"/>
            <a:chExt cx="2987810" cy="288032"/>
          </a:xfrm>
        </p:grpSpPr>
        <p:sp>
          <p:nvSpPr>
            <p:cNvPr id="1148" name="Google Shape;1148;p46"/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49" name="Google Shape;1149;p46"/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0" name="Google Shape;1150;p46"/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1" name="Google Shape;1151;p46"/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2" name="Google Shape;1152;p46"/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3" name="Google Shape;1153;p46"/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4" name="Google Shape;1154;p46"/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5" name="Google Shape;1155;p46"/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6" name="Google Shape;1156;p46"/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7" name="Google Shape;1157;p46"/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8" name="Google Shape;1158;p46"/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59" name="Google Shape;1159;p46"/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0" name="Google Shape;1160;p46"/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1" name="Google Shape;1161;p46"/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2" name="Google Shape;1162;p46"/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3" name="Google Shape;1163;p46"/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4" name="Google Shape;1164;p46"/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5" name="Google Shape;1165;p46"/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6" name="Google Shape;1166;p46"/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7" name="Google Shape;1167;p46"/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68" name="Google Shape;1168;p46"/>
          <p:cNvSpPr txBox="1"/>
          <p:nvPr/>
        </p:nvSpPr>
        <p:spPr>
          <a:xfrm flipH="1">
            <a:off x="1059203" y="3923432"/>
            <a:ext cx="7328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75</a:t>
            </a:r>
            <a:r>
              <a:rPr b="1" lang="en-US" sz="1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%</a:t>
            </a:r>
            <a:endParaRPr b="1" sz="1800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69" name="Google Shape;1169;p46"/>
          <p:cNvSpPr txBox="1"/>
          <p:nvPr/>
        </p:nvSpPr>
        <p:spPr>
          <a:xfrm>
            <a:off x="597098" y="5477136"/>
            <a:ext cx="48457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Reports and Presentations with our Templates. Easy to change colors, photos and Text. 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0" name="Google Shape;1170;p46"/>
          <p:cNvSpPr/>
          <p:nvPr>
            <p:ph idx="2" type="pic"/>
          </p:nvPr>
        </p:nvSpPr>
        <p:spPr>
          <a:xfrm>
            <a:off x="5676669" y="924448"/>
            <a:ext cx="5298456" cy="50091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176" name="Google Shape;1176;p47"/>
          <p:cNvGraphicFramePr/>
          <p:nvPr/>
        </p:nvGraphicFramePr>
        <p:xfrm>
          <a:off x="941181" y="18259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{E87D5454-1ECA-4D84-A2DC-16EC2772C6E2}</a:tableStyleId>
              </a:tblPr>
              <a:tblGrid>
                <a:gridCol w="776325"/>
                <a:gridCol w="1800000"/>
                <a:gridCol w="776725"/>
                <a:gridCol w="1800000"/>
                <a:gridCol w="776725"/>
                <a:gridCol w="1800000"/>
                <a:gridCol w="776725"/>
                <a:gridCol w="1800000"/>
              </a:tblGrid>
              <a:tr h="771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Franklin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Franklin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Libre Franklin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  </a:t>
                      </a: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Franklin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Libre Franklin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 </a:t>
                      </a: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Franklin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Franklin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Libre Franklin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 </a:t>
                      </a: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Libre Franklin"/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Libre Franklin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 </a:t>
                      </a: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8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 hMerge="1"/>
              </a:tr>
              <a:tr h="388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 hMerge="1"/>
              </a:tr>
              <a:tr h="388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</a:tr>
              <a:tr h="388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Text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rgbClr val="F2F2F2"/>
                    </a:solidFill>
                  </a:tcPr>
                </a:tc>
                <a:tc hMerge="1"/>
              </a:tr>
              <a:tr h="3883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200"/>
                        <a:buFont typeface="Libre Franklin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595959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0" sz="1200" u="none" cap="none" strike="noStrike">
                        <a:solidFill>
                          <a:srgbClr val="595959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chemeClr val="lt1"/>
                    </a:solidFill>
                  </a:tcPr>
                </a:tc>
                <a:tc hMerge="1"/>
              </a:tr>
              <a:tr h="7010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Libre Franklin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$80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Libre Franklin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chemeClr val="accent4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Libre Franklin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$100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Libre Franklin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chemeClr val="accent3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Libre Franklin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$150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Libre Franklin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Libre Franklin"/>
                        <a:buNone/>
                      </a:pPr>
                      <a:r>
                        <a:rPr b="1" lang="en-US" sz="28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$120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Libre Franklin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Content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solidFill>
                      <a:schemeClr val="accent1"/>
                    </a:solidFill>
                  </a:tcPr>
                </a:tc>
                <a:tc hMerge="1"/>
              </a:tr>
            </a:tbl>
          </a:graphicData>
        </a:graphic>
      </p:graphicFrame>
      <p:graphicFrame>
        <p:nvGraphicFramePr>
          <p:cNvPr id="1177" name="Google Shape;1177;p47"/>
          <p:cNvGraphicFramePr/>
          <p:nvPr/>
        </p:nvGraphicFramePr>
        <p:xfrm>
          <a:off x="958599" y="5387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{E87D5454-1ECA-4D84-A2DC-16EC2772C6E2}</a:tableStyleId>
              </a:tblPr>
              <a:tblGrid>
                <a:gridCol w="1127125"/>
                <a:gridCol w="9162000"/>
              </a:tblGrid>
              <a:tr h="648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 u="none" cap="none" strike="noStrike"/>
                    </a:p>
                  </a:txBody>
                  <a:tcPr marT="45725" marB="45725" marR="91450" marL="91450">
                    <a:lnL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178" name="Google Shape;1178;p47"/>
          <p:cNvSpPr txBox="1"/>
          <p:nvPr/>
        </p:nvSpPr>
        <p:spPr>
          <a:xfrm>
            <a:off x="2523072" y="5480804"/>
            <a:ext cx="84932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79" name="Google Shape;1179;p47"/>
          <p:cNvSpPr/>
          <p:nvPr/>
        </p:nvSpPr>
        <p:spPr>
          <a:xfrm>
            <a:off x="1206556" y="2104119"/>
            <a:ext cx="333042" cy="244221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0" name="Google Shape;1180;p47"/>
          <p:cNvSpPr/>
          <p:nvPr/>
        </p:nvSpPr>
        <p:spPr>
          <a:xfrm>
            <a:off x="3770640" y="2080292"/>
            <a:ext cx="322040" cy="322040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1" name="Google Shape;1181;p47"/>
          <p:cNvSpPr/>
          <p:nvPr/>
        </p:nvSpPr>
        <p:spPr>
          <a:xfrm>
            <a:off x="8934810" y="2080293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2" name="Google Shape;1182;p47"/>
          <p:cNvSpPr/>
          <p:nvPr/>
        </p:nvSpPr>
        <p:spPr>
          <a:xfrm>
            <a:off x="6349014" y="2080293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83" name="Google Shape;1183;p47"/>
          <p:cNvSpPr/>
          <p:nvPr/>
        </p:nvSpPr>
        <p:spPr>
          <a:xfrm>
            <a:off x="1296852" y="5552101"/>
            <a:ext cx="485490" cy="319071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48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89" name="Google Shape;1189;p48"/>
          <p:cNvGrpSpPr/>
          <p:nvPr/>
        </p:nvGrpSpPr>
        <p:grpSpPr>
          <a:xfrm>
            <a:off x="7119314" y="1840433"/>
            <a:ext cx="4355831" cy="4234212"/>
            <a:chOff x="9160520" y="1484155"/>
            <a:chExt cx="3109594" cy="3022771"/>
          </a:xfrm>
        </p:grpSpPr>
        <p:sp>
          <p:nvSpPr>
            <p:cNvPr id="1190" name="Google Shape;1190;p48"/>
            <p:cNvSpPr/>
            <p:nvPr/>
          </p:nvSpPr>
          <p:spPr>
            <a:xfrm>
              <a:off x="9160520" y="1940747"/>
              <a:ext cx="3059013" cy="2566179"/>
            </a:xfrm>
            <a:custGeom>
              <a:rect b="b" l="l" r="r" t="t"/>
              <a:pathLst>
                <a:path extrusionOk="0" h="2566179" w="3059013">
                  <a:moveTo>
                    <a:pt x="526605" y="2478596"/>
                  </a:moveTo>
                  <a:lnTo>
                    <a:pt x="521276" y="2528944"/>
                  </a:lnTo>
                  <a:lnTo>
                    <a:pt x="523131" y="2566179"/>
                  </a:lnTo>
                  <a:lnTo>
                    <a:pt x="522934" y="2566179"/>
                  </a:lnTo>
                  <a:lnTo>
                    <a:pt x="520701" y="2527794"/>
                  </a:lnTo>
                  <a:close/>
                  <a:moveTo>
                    <a:pt x="406772" y="2093"/>
                  </a:moveTo>
                  <a:cubicBezTo>
                    <a:pt x="522895" y="10668"/>
                    <a:pt x="643386" y="44324"/>
                    <a:pt x="747373" y="79274"/>
                  </a:cubicBezTo>
                  <a:cubicBezTo>
                    <a:pt x="838272" y="109766"/>
                    <a:pt x="1009714" y="189158"/>
                    <a:pt x="1136283" y="274304"/>
                  </a:cubicBezTo>
                  <a:cubicBezTo>
                    <a:pt x="1171952" y="249566"/>
                    <a:pt x="1208772" y="227129"/>
                    <a:pt x="1247317" y="206418"/>
                  </a:cubicBezTo>
                  <a:cubicBezTo>
                    <a:pt x="1359503" y="147161"/>
                    <a:pt x="1469387" y="148887"/>
                    <a:pt x="1581572" y="204117"/>
                  </a:cubicBezTo>
                  <a:cubicBezTo>
                    <a:pt x="1667869" y="246689"/>
                    <a:pt x="1745536" y="301344"/>
                    <a:pt x="1817449" y="363477"/>
                  </a:cubicBezTo>
                  <a:cubicBezTo>
                    <a:pt x="1930210" y="251867"/>
                    <a:pt x="2190826" y="125874"/>
                    <a:pt x="2311065" y="85603"/>
                  </a:cubicBezTo>
                  <a:cubicBezTo>
                    <a:pt x="2450290" y="39003"/>
                    <a:pt x="2618281" y="-5296"/>
                    <a:pt x="2766135" y="8511"/>
                  </a:cubicBezTo>
                  <a:cubicBezTo>
                    <a:pt x="2869691" y="18291"/>
                    <a:pt x="3062420" y="64316"/>
                    <a:pt x="3058968" y="198363"/>
                  </a:cubicBezTo>
                  <a:cubicBezTo>
                    <a:pt x="3056092" y="304796"/>
                    <a:pt x="2992232" y="369231"/>
                    <a:pt x="2895580" y="402023"/>
                  </a:cubicBezTo>
                  <a:cubicBezTo>
                    <a:pt x="2738521" y="455527"/>
                    <a:pt x="2575708" y="472786"/>
                    <a:pt x="2411169" y="489470"/>
                  </a:cubicBezTo>
                  <a:cubicBezTo>
                    <a:pt x="2334078" y="497525"/>
                    <a:pt x="2221892" y="506154"/>
                    <a:pt x="2164937" y="524564"/>
                  </a:cubicBezTo>
                  <a:cubicBezTo>
                    <a:pt x="2110282" y="541824"/>
                    <a:pt x="2061956" y="554480"/>
                    <a:pt x="2018233" y="562535"/>
                  </a:cubicBezTo>
                  <a:cubicBezTo>
                    <a:pt x="2158033" y="718444"/>
                    <a:pt x="2276547" y="891612"/>
                    <a:pt x="2376651" y="1078588"/>
                  </a:cubicBezTo>
                  <a:cubicBezTo>
                    <a:pt x="2449715" y="1214361"/>
                    <a:pt x="2507821" y="1355312"/>
                    <a:pt x="2545792" y="1504892"/>
                  </a:cubicBezTo>
                  <a:cubicBezTo>
                    <a:pt x="2570530" y="1602120"/>
                    <a:pt x="2584338" y="1701073"/>
                    <a:pt x="2579735" y="1801177"/>
                  </a:cubicBezTo>
                  <a:cubicBezTo>
                    <a:pt x="2570530" y="1995057"/>
                    <a:pt x="2479056" y="2159020"/>
                    <a:pt x="2338680" y="2277534"/>
                  </a:cubicBezTo>
                  <a:cubicBezTo>
                    <a:pt x="2339256" y="2277534"/>
                    <a:pt x="2340406" y="2276958"/>
                    <a:pt x="2340981" y="2276958"/>
                  </a:cubicBezTo>
                  <a:cubicBezTo>
                    <a:pt x="2502643" y="2339092"/>
                    <a:pt x="2649923" y="2423662"/>
                    <a:pt x="2778217" y="2540451"/>
                  </a:cubicBezTo>
                  <a:lnTo>
                    <a:pt x="2808791" y="2566179"/>
                  </a:lnTo>
                  <a:lnTo>
                    <a:pt x="2808238" y="2566179"/>
                  </a:lnTo>
                  <a:lnTo>
                    <a:pt x="2778217" y="2541025"/>
                  </a:lnTo>
                  <a:cubicBezTo>
                    <a:pt x="2649922" y="2424237"/>
                    <a:pt x="2502643" y="2339091"/>
                    <a:pt x="2340981" y="2277533"/>
                  </a:cubicBezTo>
                  <a:cubicBezTo>
                    <a:pt x="2338680" y="2278108"/>
                    <a:pt x="2336379" y="2278108"/>
                    <a:pt x="2335228" y="2279259"/>
                  </a:cubicBezTo>
                  <a:cubicBezTo>
                    <a:pt x="2296682" y="2309750"/>
                    <a:pt x="2260438" y="2339666"/>
                    <a:pt x="2215564" y="2361528"/>
                  </a:cubicBezTo>
                  <a:cubicBezTo>
                    <a:pt x="2088420" y="2423662"/>
                    <a:pt x="1942867" y="2463933"/>
                    <a:pt x="1804792" y="2494425"/>
                  </a:cubicBezTo>
                  <a:cubicBezTo>
                    <a:pt x="1660390" y="2526067"/>
                    <a:pt x="1512535" y="2542176"/>
                    <a:pt x="1364680" y="2543901"/>
                  </a:cubicBezTo>
                  <a:cubicBezTo>
                    <a:pt x="1095435" y="2546778"/>
                    <a:pt x="792822" y="2510534"/>
                    <a:pt x="555219" y="2376486"/>
                  </a:cubicBezTo>
                  <a:lnTo>
                    <a:pt x="555057" y="2376953"/>
                  </a:lnTo>
                  <a:lnTo>
                    <a:pt x="553494" y="2375912"/>
                  </a:lnTo>
                  <a:cubicBezTo>
                    <a:pt x="456842" y="2318381"/>
                    <a:pt x="371121" y="2242440"/>
                    <a:pt x="316466" y="2146938"/>
                  </a:cubicBezTo>
                  <a:cubicBezTo>
                    <a:pt x="275619" y="2075600"/>
                    <a:pt x="250306" y="1998508"/>
                    <a:pt x="241676" y="1916814"/>
                  </a:cubicBezTo>
                  <a:cubicBezTo>
                    <a:pt x="222115" y="1737893"/>
                    <a:pt x="260661" y="1567601"/>
                    <a:pt x="321069" y="1400761"/>
                  </a:cubicBezTo>
                  <a:cubicBezTo>
                    <a:pt x="411968" y="1150501"/>
                    <a:pt x="545439" y="923254"/>
                    <a:pt x="705951" y="710965"/>
                  </a:cubicBezTo>
                  <a:cubicBezTo>
                    <a:pt x="757729" y="641927"/>
                    <a:pt x="812959" y="575767"/>
                    <a:pt x="871640" y="512483"/>
                  </a:cubicBezTo>
                  <a:cubicBezTo>
                    <a:pt x="810657" y="498100"/>
                    <a:pt x="715731" y="490621"/>
                    <a:pt x="647845" y="483717"/>
                  </a:cubicBezTo>
                  <a:cubicBezTo>
                    <a:pt x="483306" y="467033"/>
                    <a:pt x="320493" y="450349"/>
                    <a:pt x="163434" y="396270"/>
                  </a:cubicBezTo>
                  <a:cubicBezTo>
                    <a:pt x="66782" y="362902"/>
                    <a:pt x="2347" y="299043"/>
                    <a:pt x="46" y="192610"/>
                  </a:cubicBezTo>
                  <a:cubicBezTo>
                    <a:pt x="-3406" y="58563"/>
                    <a:pt x="189323" y="12538"/>
                    <a:pt x="292878" y="2758"/>
                  </a:cubicBezTo>
                  <a:cubicBezTo>
                    <a:pt x="329842" y="-838"/>
                    <a:pt x="368064" y="-766"/>
                    <a:pt x="406772" y="2093"/>
                  </a:cubicBezTo>
                  <a:close/>
                </a:path>
              </a:pathLst>
            </a:custGeom>
            <a:solidFill>
              <a:srgbClr val="D1B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10988900" y="2091180"/>
              <a:ext cx="916333" cy="366681"/>
            </a:xfrm>
            <a:custGeom>
              <a:rect b="b" l="l" r="r" t="t"/>
              <a:pathLst>
                <a:path extrusionOk="0" h="366681" w="916333">
                  <a:moveTo>
                    <a:pt x="579912" y="230879"/>
                  </a:moveTo>
                  <a:cubicBezTo>
                    <a:pt x="646648" y="228578"/>
                    <a:pt x="713384" y="228578"/>
                    <a:pt x="778394" y="211318"/>
                  </a:cubicBezTo>
                  <a:cubicBezTo>
                    <a:pt x="846281" y="192908"/>
                    <a:pt x="886552" y="144007"/>
                    <a:pt x="913592" y="81873"/>
                  </a:cubicBezTo>
                  <a:cubicBezTo>
                    <a:pt x="921071" y="64039"/>
                    <a:pt x="912441" y="50807"/>
                    <a:pt x="897483" y="42177"/>
                  </a:cubicBezTo>
                  <a:cubicBezTo>
                    <a:pt x="864115" y="21466"/>
                    <a:pt x="827296" y="12261"/>
                    <a:pt x="789325" y="5357"/>
                  </a:cubicBezTo>
                  <a:cubicBezTo>
                    <a:pt x="713960" y="-8450"/>
                    <a:pt x="640895" y="6508"/>
                    <a:pt x="568982" y="26644"/>
                  </a:cubicBezTo>
                  <a:cubicBezTo>
                    <a:pt x="414798" y="60012"/>
                    <a:pt x="132897" y="163567"/>
                    <a:pt x="0" y="247563"/>
                  </a:cubicBezTo>
                  <a:cubicBezTo>
                    <a:pt x="36820" y="277479"/>
                    <a:pt x="109309" y="322353"/>
                    <a:pt x="132321" y="365501"/>
                  </a:cubicBezTo>
                  <a:cubicBezTo>
                    <a:pt x="140376" y="381610"/>
                    <a:pt x="381431" y="227427"/>
                    <a:pt x="579912" y="230879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9456985" y="2084852"/>
              <a:ext cx="771988" cy="310803"/>
            </a:xfrm>
            <a:custGeom>
              <a:rect b="b" l="l" r="r" t="t"/>
              <a:pathLst>
                <a:path extrusionOk="0" h="310803" w="771988">
                  <a:moveTo>
                    <a:pt x="336421" y="230879"/>
                  </a:moveTo>
                  <a:cubicBezTo>
                    <a:pt x="269686" y="228578"/>
                    <a:pt x="202950" y="228578"/>
                    <a:pt x="137940" y="211318"/>
                  </a:cubicBezTo>
                  <a:cubicBezTo>
                    <a:pt x="70053" y="192908"/>
                    <a:pt x="29781" y="144007"/>
                    <a:pt x="2742" y="81873"/>
                  </a:cubicBezTo>
                  <a:cubicBezTo>
                    <a:pt x="-4737" y="64039"/>
                    <a:pt x="3892" y="50807"/>
                    <a:pt x="18850" y="42177"/>
                  </a:cubicBezTo>
                  <a:cubicBezTo>
                    <a:pt x="52218" y="21466"/>
                    <a:pt x="89038" y="12261"/>
                    <a:pt x="127009" y="5357"/>
                  </a:cubicBezTo>
                  <a:cubicBezTo>
                    <a:pt x="202374" y="-8450"/>
                    <a:pt x="275439" y="6508"/>
                    <a:pt x="347352" y="26644"/>
                  </a:cubicBezTo>
                  <a:cubicBezTo>
                    <a:pt x="471044" y="67491"/>
                    <a:pt x="739714" y="158390"/>
                    <a:pt x="771931" y="168170"/>
                  </a:cubicBezTo>
                  <a:cubicBezTo>
                    <a:pt x="774808" y="175649"/>
                    <a:pt x="668375" y="265973"/>
                    <a:pt x="645938" y="309121"/>
                  </a:cubicBezTo>
                  <a:cubicBezTo>
                    <a:pt x="637309" y="324654"/>
                    <a:pt x="534903" y="227427"/>
                    <a:pt x="336421" y="230879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9911978" y="1484155"/>
              <a:ext cx="1991455" cy="1098079"/>
            </a:xfrm>
            <a:custGeom>
              <a:rect b="b" l="l" r="r" t="t"/>
              <a:pathLst>
                <a:path extrusionOk="0" h="1098079" w="1991455">
                  <a:moveTo>
                    <a:pt x="190370" y="316673"/>
                  </a:moveTo>
                  <a:cubicBezTo>
                    <a:pt x="268037" y="239582"/>
                    <a:pt x="357210" y="172270"/>
                    <a:pt x="448109" y="121068"/>
                  </a:cubicBezTo>
                  <a:cubicBezTo>
                    <a:pt x="590785" y="40524"/>
                    <a:pt x="742667" y="-3775"/>
                    <a:pt x="908356" y="253"/>
                  </a:cubicBezTo>
                  <a:cubicBezTo>
                    <a:pt x="1059663" y="3704"/>
                    <a:pt x="1183930" y="60085"/>
                    <a:pt x="1278281" y="180325"/>
                  </a:cubicBezTo>
                  <a:cubicBezTo>
                    <a:pt x="1373207" y="301715"/>
                    <a:pt x="1463530" y="428283"/>
                    <a:pt x="1526239" y="569234"/>
                  </a:cubicBezTo>
                  <a:cubicBezTo>
                    <a:pt x="1560758" y="646901"/>
                    <a:pt x="1594126" y="726294"/>
                    <a:pt x="1646479" y="794756"/>
                  </a:cubicBezTo>
                  <a:cubicBezTo>
                    <a:pt x="1728748" y="902339"/>
                    <a:pt x="1851865" y="959294"/>
                    <a:pt x="1976707" y="1001867"/>
                  </a:cubicBezTo>
                  <a:cubicBezTo>
                    <a:pt x="1996843" y="1008771"/>
                    <a:pt x="1991090" y="1034660"/>
                    <a:pt x="1989364" y="1050769"/>
                  </a:cubicBezTo>
                  <a:cubicBezTo>
                    <a:pt x="1985336" y="1082986"/>
                    <a:pt x="1962324" y="1081260"/>
                    <a:pt x="1934134" y="1086438"/>
                  </a:cubicBezTo>
                  <a:cubicBezTo>
                    <a:pt x="1896739" y="1093342"/>
                    <a:pt x="1858768" y="1097369"/>
                    <a:pt x="1820222" y="1097944"/>
                  </a:cubicBezTo>
                  <a:cubicBezTo>
                    <a:pt x="1701709" y="1100245"/>
                    <a:pt x="1593550" y="1073206"/>
                    <a:pt x="1491145" y="1014524"/>
                  </a:cubicBezTo>
                  <a:cubicBezTo>
                    <a:pt x="1484817" y="1011072"/>
                    <a:pt x="1483091" y="1007045"/>
                    <a:pt x="1484242" y="1000141"/>
                  </a:cubicBezTo>
                  <a:cubicBezTo>
                    <a:pt x="1508980" y="867245"/>
                    <a:pt x="1452600" y="768291"/>
                    <a:pt x="1350770" y="691200"/>
                  </a:cubicBezTo>
                  <a:cubicBezTo>
                    <a:pt x="1244337" y="610081"/>
                    <a:pt x="1105688" y="557728"/>
                    <a:pt x="977394" y="522059"/>
                  </a:cubicBezTo>
                  <a:cubicBezTo>
                    <a:pt x="795020" y="472007"/>
                    <a:pt x="605743" y="462802"/>
                    <a:pt x="419918" y="495594"/>
                  </a:cubicBezTo>
                  <a:cubicBezTo>
                    <a:pt x="334773" y="510553"/>
                    <a:pt x="253079" y="542195"/>
                    <a:pt x="176562" y="581316"/>
                  </a:cubicBezTo>
                  <a:cubicBezTo>
                    <a:pt x="138017" y="600876"/>
                    <a:pt x="100621" y="623313"/>
                    <a:pt x="64377" y="645750"/>
                  </a:cubicBezTo>
                  <a:cubicBezTo>
                    <a:pt x="54021" y="652079"/>
                    <a:pt x="21229" y="680269"/>
                    <a:pt x="10873" y="675091"/>
                  </a:cubicBezTo>
                  <a:cubicBezTo>
                    <a:pt x="4545" y="671639"/>
                    <a:pt x="1668" y="646326"/>
                    <a:pt x="1093" y="639422"/>
                  </a:cubicBezTo>
                  <a:cubicBezTo>
                    <a:pt x="-6962" y="576138"/>
                    <a:pt x="31009" y="512854"/>
                    <a:pt x="65528" y="462802"/>
                  </a:cubicBezTo>
                  <a:cubicBezTo>
                    <a:pt x="101197" y="410449"/>
                    <a:pt x="144920" y="362123"/>
                    <a:pt x="190370" y="316673"/>
                  </a:cubicBezTo>
                  <a:close/>
                </a:path>
              </a:pathLst>
            </a:custGeom>
            <a:solidFill>
              <a:srgbClr val="EE49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10008957" y="3443231"/>
              <a:ext cx="968972" cy="680357"/>
            </a:xfrm>
            <a:custGeom>
              <a:rect b="b" l="l" r="r" t="t"/>
              <a:pathLst>
                <a:path extrusionOk="0" h="680357" w="968972">
                  <a:moveTo>
                    <a:pt x="109499" y="554706"/>
                  </a:moveTo>
                  <a:cubicBezTo>
                    <a:pt x="78433" y="527091"/>
                    <a:pt x="51969" y="493723"/>
                    <a:pt x="31257" y="455177"/>
                  </a:cubicBezTo>
                  <a:cubicBezTo>
                    <a:pt x="-19370" y="361977"/>
                    <a:pt x="-7864" y="253243"/>
                    <a:pt x="61174" y="172124"/>
                  </a:cubicBezTo>
                  <a:cubicBezTo>
                    <a:pt x="138265" y="81226"/>
                    <a:pt x="240095" y="35776"/>
                    <a:pt x="353431" y="13339"/>
                  </a:cubicBezTo>
                  <a:cubicBezTo>
                    <a:pt x="472520" y="-10249"/>
                    <a:pt x="590459" y="-2770"/>
                    <a:pt x="704945" y="37502"/>
                  </a:cubicBezTo>
                  <a:cubicBezTo>
                    <a:pt x="795844" y="69719"/>
                    <a:pt x="876387" y="118621"/>
                    <a:pt x="929316" y="202041"/>
                  </a:cubicBezTo>
                  <a:cubicBezTo>
                    <a:pt x="1044953" y="384989"/>
                    <a:pt x="887318" y="566787"/>
                    <a:pt x="718177" y="635824"/>
                  </a:cubicBezTo>
                  <a:cubicBezTo>
                    <a:pt x="531202" y="712340"/>
                    <a:pt x="263107" y="693355"/>
                    <a:pt x="109499" y="554706"/>
                  </a:cubicBezTo>
                  <a:close/>
                </a:path>
              </a:pathLst>
            </a:custGeom>
            <a:solidFill>
              <a:srgbClr val="A41E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10312410" y="4234206"/>
              <a:ext cx="367219" cy="87055"/>
            </a:xfrm>
            <a:custGeom>
              <a:rect b="b" l="l" r="r" t="t"/>
              <a:pathLst>
                <a:path extrusionOk="0" h="87055" w="367219">
                  <a:moveTo>
                    <a:pt x="176546" y="87055"/>
                  </a:moveTo>
                  <a:cubicBezTo>
                    <a:pt x="114413" y="84754"/>
                    <a:pt x="57457" y="65193"/>
                    <a:pt x="10857" y="20894"/>
                  </a:cubicBezTo>
                  <a:cubicBezTo>
                    <a:pt x="6254" y="16867"/>
                    <a:pt x="-4677" y="12840"/>
                    <a:pt x="2227" y="4210"/>
                  </a:cubicBezTo>
                  <a:cubicBezTo>
                    <a:pt x="10282" y="-6145"/>
                    <a:pt x="17761" y="5361"/>
                    <a:pt x="21788" y="9388"/>
                  </a:cubicBezTo>
                  <a:cubicBezTo>
                    <a:pt x="55731" y="43331"/>
                    <a:pt x="97729" y="61741"/>
                    <a:pt x="144329" y="68070"/>
                  </a:cubicBezTo>
                  <a:cubicBezTo>
                    <a:pt x="219694" y="78425"/>
                    <a:pt x="287006" y="60591"/>
                    <a:pt x="344537" y="9388"/>
                  </a:cubicBezTo>
                  <a:cubicBezTo>
                    <a:pt x="350290" y="4210"/>
                    <a:pt x="356043" y="-3844"/>
                    <a:pt x="364097" y="5361"/>
                  </a:cubicBezTo>
                  <a:cubicBezTo>
                    <a:pt x="372727" y="15717"/>
                    <a:pt x="361221" y="17443"/>
                    <a:pt x="356618" y="21470"/>
                  </a:cubicBezTo>
                  <a:cubicBezTo>
                    <a:pt x="304840" y="65193"/>
                    <a:pt x="245008" y="85904"/>
                    <a:pt x="176546" y="87055"/>
                  </a:cubicBezTo>
                  <a:close/>
                </a:path>
              </a:pathLst>
            </a:custGeom>
            <a:solidFill>
              <a:srgbClr val="8552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10176903" y="3494213"/>
              <a:ext cx="383695" cy="253922"/>
            </a:xfrm>
            <a:custGeom>
              <a:rect b="b" l="l" r="r" t="t"/>
              <a:pathLst>
                <a:path extrusionOk="0" h="253922" w="383695">
                  <a:moveTo>
                    <a:pt x="220003" y="328"/>
                  </a:moveTo>
                  <a:cubicBezTo>
                    <a:pt x="259124" y="-1973"/>
                    <a:pt x="299396" y="7807"/>
                    <a:pt x="336215" y="30819"/>
                  </a:cubicBezTo>
                  <a:cubicBezTo>
                    <a:pt x="392021" y="66488"/>
                    <a:pt x="399500" y="131499"/>
                    <a:pt x="354050" y="179825"/>
                  </a:cubicBezTo>
                  <a:cubicBezTo>
                    <a:pt x="313778" y="222397"/>
                    <a:pt x="263151" y="241958"/>
                    <a:pt x="207346" y="250588"/>
                  </a:cubicBezTo>
                  <a:cubicBezTo>
                    <a:pt x="153842" y="258642"/>
                    <a:pt x="102064" y="252889"/>
                    <a:pt x="54314" y="224699"/>
                  </a:cubicBezTo>
                  <a:cubicBezTo>
                    <a:pt x="-18175" y="182126"/>
                    <a:pt x="-15299" y="107335"/>
                    <a:pt x="46259" y="56708"/>
                  </a:cubicBezTo>
                  <a:cubicBezTo>
                    <a:pt x="95161" y="17012"/>
                    <a:pt x="152692" y="-823"/>
                    <a:pt x="220003" y="328"/>
                  </a:cubicBezTo>
                  <a:close/>
                </a:path>
              </a:pathLst>
            </a:custGeom>
            <a:solidFill>
              <a:srgbClr val="E16E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10167933" y="2884712"/>
              <a:ext cx="246232" cy="307215"/>
            </a:xfrm>
            <a:custGeom>
              <a:rect b="b" l="l" r="r" t="t"/>
              <a:pathLst>
                <a:path extrusionOk="0" h="307215" w="246232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10246175" y="2963529"/>
              <a:ext cx="64434" cy="64434"/>
            </a:xfrm>
            <a:custGeom>
              <a:rect b="b" l="l" r="r" t="t"/>
              <a:pathLst>
                <a:path extrusionOk="0" h="64434" w="64434">
                  <a:moveTo>
                    <a:pt x="64435" y="32217"/>
                  </a:moveTo>
                  <a:cubicBezTo>
                    <a:pt x="64435" y="50011"/>
                    <a:pt x="50010" y="64435"/>
                    <a:pt x="32217" y="64435"/>
                  </a:cubicBezTo>
                  <a:cubicBezTo>
                    <a:pt x="14424" y="64435"/>
                    <a:pt x="0" y="50011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0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0677657" y="2882411"/>
              <a:ext cx="246232" cy="307215"/>
            </a:xfrm>
            <a:custGeom>
              <a:rect b="b" l="l" r="r" t="t"/>
              <a:pathLst>
                <a:path extrusionOk="0" h="307215" w="246232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10755900" y="2961228"/>
              <a:ext cx="64434" cy="64434"/>
            </a:xfrm>
            <a:custGeom>
              <a:rect b="b" l="l" r="r" t="t"/>
              <a:pathLst>
                <a:path extrusionOk="0" h="64434" w="64434">
                  <a:moveTo>
                    <a:pt x="64435" y="32217"/>
                  </a:moveTo>
                  <a:cubicBezTo>
                    <a:pt x="64435" y="50010"/>
                    <a:pt x="50011" y="64435"/>
                    <a:pt x="32217" y="64435"/>
                  </a:cubicBezTo>
                  <a:cubicBezTo>
                    <a:pt x="14424" y="64435"/>
                    <a:pt x="0" y="50010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1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9873374" y="1874144"/>
              <a:ext cx="1527447" cy="739346"/>
            </a:xfrm>
            <a:custGeom>
              <a:rect b="b" l="l" r="r" t="t"/>
              <a:pathLst>
                <a:path extrusionOk="0" h="739346" w="1527447">
                  <a:moveTo>
                    <a:pt x="1527448" y="536512"/>
                  </a:moveTo>
                  <a:cubicBezTo>
                    <a:pt x="1527448" y="707954"/>
                    <a:pt x="1450356" y="796552"/>
                    <a:pt x="1364635" y="698749"/>
                  </a:cubicBezTo>
                  <a:cubicBezTo>
                    <a:pt x="1210452" y="521554"/>
                    <a:pt x="865266" y="250008"/>
                    <a:pt x="686920" y="247706"/>
                  </a:cubicBezTo>
                  <a:cubicBezTo>
                    <a:pt x="460823" y="244830"/>
                    <a:pt x="232425" y="535937"/>
                    <a:pt x="102980" y="640643"/>
                  </a:cubicBezTo>
                  <a:cubicBezTo>
                    <a:pt x="16109" y="710831"/>
                    <a:pt x="0" y="510623"/>
                    <a:pt x="0" y="430080"/>
                  </a:cubicBezTo>
                  <a:cubicBezTo>
                    <a:pt x="0" y="242529"/>
                    <a:pt x="321598" y="-22114"/>
                    <a:pt x="747327" y="1474"/>
                  </a:cubicBezTo>
                  <a:cubicBezTo>
                    <a:pt x="1166153" y="23911"/>
                    <a:pt x="1527448" y="304662"/>
                    <a:pt x="1527448" y="5365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11895013" y="2332414"/>
              <a:ext cx="375101" cy="375102"/>
            </a:xfrm>
            <a:custGeom>
              <a:rect b="b" l="l" r="r" t="t"/>
              <a:pathLst>
                <a:path extrusionOk="0" h="375102" w="375101">
                  <a:moveTo>
                    <a:pt x="375102" y="187551"/>
                  </a:moveTo>
                  <a:cubicBezTo>
                    <a:pt x="375102" y="291133"/>
                    <a:pt x="291133" y="375102"/>
                    <a:pt x="187551" y="375102"/>
                  </a:cubicBezTo>
                  <a:cubicBezTo>
                    <a:pt x="83969" y="375102"/>
                    <a:pt x="0" y="291133"/>
                    <a:pt x="0" y="187551"/>
                  </a:cubicBezTo>
                  <a:cubicBezTo>
                    <a:pt x="0" y="83969"/>
                    <a:pt x="83969" y="0"/>
                    <a:pt x="187551" y="0"/>
                  </a:cubicBezTo>
                  <a:cubicBezTo>
                    <a:pt x="291133" y="0"/>
                    <a:pt x="375102" y="83969"/>
                    <a:pt x="375102" y="18755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03" name="Google Shape;1203;p48"/>
          <p:cNvGrpSpPr/>
          <p:nvPr/>
        </p:nvGrpSpPr>
        <p:grpSpPr>
          <a:xfrm>
            <a:off x="992255" y="3948347"/>
            <a:ext cx="2296698" cy="638986"/>
            <a:chOff x="2079598" y="4324401"/>
            <a:chExt cx="3303211" cy="638986"/>
          </a:xfrm>
        </p:grpSpPr>
        <p:sp>
          <p:nvSpPr>
            <p:cNvPr id="1204" name="Google Shape;1204;p48"/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Easy to change colors, photos and Text. </a:t>
              </a:r>
              <a:endParaRPr/>
            </a:p>
          </p:txBody>
        </p:sp>
        <p:sp>
          <p:nvSpPr>
            <p:cNvPr id="1205" name="Google Shape;1205;p48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06" name="Google Shape;1206;p48"/>
          <p:cNvGrpSpPr/>
          <p:nvPr/>
        </p:nvGrpSpPr>
        <p:grpSpPr>
          <a:xfrm>
            <a:off x="3571239" y="5435659"/>
            <a:ext cx="2296698" cy="638986"/>
            <a:chOff x="2079598" y="4324401"/>
            <a:chExt cx="3303211" cy="638986"/>
          </a:xfrm>
        </p:grpSpPr>
        <p:sp>
          <p:nvSpPr>
            <p:cNvPr id="1207" name="Google Shape;1207;p48"/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Easy to change colors, photos and Text. </a:t>
              </a:r>
              <a:endParaRPr/>
            </a:p>
          </p:txBody>
        </p:sp>
        <p:sp>
          <p:nvSpPr>
            <p:cNvPr id="1208" name="Google Shape;1208;p48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09" name="Google Shape;1209;p48"/>
          <p:cNvGrpSpPr/>
          <p:nvPr/>
        </p:nvGrpSpPr>
        <p:grpSpPr>
          <a:xfrm>
            <a:off x="992255" y="5435659"/>
            <a:ext cx="2296698" cy="638986"/>
            <a:chOff x="2079598" y="4324401"/>
            <a:chExt cx="3303211" cy="638986"/>
          </a:xfrm>
        </p:grpSpPr>
        <p:sp>
          <p:nvSpPr>
            <p:cNvPr id="1210" name="Google Shape;1210;p48"/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Easy to change colors, photos and Text. </a:t>
              </a:r>
              <a:endParaRPr/>
            </a:p>
          </p:txBody>
        </p:sp>
        <p:sp>
          <p:nvSpPr>
            <p:cNvPr id="1211" name="Google Shape;1211;p48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12" name="Google Shape;1212;p48"/>
          <p:cNvGrpSpPr/>
          <p:nvPr/>
        </p:nvGrpSpPr>
        <p:grpSpPr>
          <a:xfrm>
            <a:off x="3571239" y="3948347"/>
            <a:ext cx="2296698" cy="638986"/>
            <a:chOff x="2079598" y="4324401"/>
            <a:chExt cx="3303211" cy="638986"/>
          </a:xfrm>
        </p:grpSpPr>
        <p:sp>
          <p:nvSpPr>
            <p:cNvPr id="1213" name="Google Shape;1213;p48"/>
            <p:cNvSpPr txBox="1"/>
            <p:nvPr/>
          </p:nvSpPr>
          <p:spPr>
            <a:xfrm>
              <a:off x="2098435" y="4501722"/>
              <a:ext cx="325572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Easy to change colors, photos and Text. </a:t>
              </a:r>
              <a:endParaRPr/>
            </a:p>
          </p:txBody>
        </p:sp>
        <p:sp>
          <p:nvSpPr>
            <p:cNvPr id="1214" name="Google Shape;1214;p48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15" name="Google Shape;1215;p48"/>
          <p:cNvGrpSpPr/>
          <p:nvPr/>
        </p:nvGrpSpPr>
        <p:grpSpPr>
          <a:xfrm>
            <a:off x="992255" y="1588916"/>
            <a:ext cx="4875683" cy="1600337"/>
            <a:chOff x="6481678" y="1659558"/>
            <a:chExt cx="3815976" cy="1600337"/>
          </a:xfrm>
        </p:grpSpPr>
        <p:sp>
          <p:nvSpPr>
            <p:cNvPr id="1216" name="Google Shape;1216;p48"/>
            <p:cNvSpPr txBox="1"/>
            <p:nvPr/>
          </p:nvSpPr>
          <p:spPr>
            <a:xfrm>
              <a:off x="6481678" y="2059566"/>
              <a:ext cx="381597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Easy to change colors, photos and Text. Get a modern PowerPoint  Presentation that is beautifully designed. I hope and I believe that this Template will your Time, Money and Reputation.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</a:t>
              </a:r>
              <a:endParaRPr/>
            </a:p>
          </p:txBody>
        </p:sp>
        <p:sp>
          <p:nvSpPr>
            <p:cNvPr id="1217" name="Google Shape;1217;p48"/>
            <p:cNvSpPr txBox="1"/>
            <p:nvPr/>
          </p:nvSpPr>
          <p:spPr>
            <a:xfrm>
              <a:off x="6481678" y="1659558"/>
              <a:ext cx="38159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Here</a:t>
              </a:r>
              <a:endParaRPr b="1" sz="1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18" name="Google Shape;1218;p48"/>
          <p:cNvSpPr/>
          <p:nvPr/>
        </p:nvSpPr>
        <p:spPr>
          <a:xfrm>
            <a:off x="4552366" y="5005655"/>
            <a:ext cx="327620" cy="259022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19" name="Google Shape;1219;p48"/>
          <p:cNvSpPr/>
          <p:nvPr/>
        </p:nvSpPr>
        <p:spPr>
          <a:xfrm>
            <a:off x="1970813" y="3476896"/>
            <a:ext cx="332759" cy="311492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0" name="Google Shape;1220;p48"/>
          <p:cNvSpPr/>
          <p:nvPr/>
        </p:nvSpPr>
        <p:spPr>
          <a:xfrm>
            <a:off x="4541246" y="3448931"/>
            <a:ext cx="349863" cy="268742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1" name="Google Shape;1221;p48"/>
          <p:cNvSpPr/>
          <p:nvPr/>
        </p:nvSpPr>
        <p:spPr>
          <a:xfrm flipH="1">
            <a:off x="1941351" y="4973609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oogle Shape;1226;p49"/>
          <p:cNvGrpSpPr/>
          <p:nvPr/>
        </p:nvGrpSpPr>
        <p:grpSpPr>
          <a:xfrm>
            <a:off x="6120385" y="460123"/>
            <a:ext cx="3698080" cy="780265"/>
            <a:chOff x="4223789" y="1916833"/>
            <a:chExt cx="3698080" cy="780265"/>
          </a:xfrm>
        </p:grpSpPr>
        <p:sp>
          <p:nvSpPr>
            <p:cNvPr id="1227" name="Google Shape;1227;p49"/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28" name="Google Shape;1228;p49"/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229" name="Google Shape;1229;p49"/>
          <p:cNvGrpSpPr/>
          <p:nvPr/>
        </p:nvGrpSpPr>
        <p:grpSpPr>
          <a:xfrm>
            <a:off x="6669026" y="1572954"/>
            <a:ext cx="3698080" cy="780265"/>
            <a:chOff x="4223789" y="3029664"/>
            <a:chExt cx="3698080" cy="780265"/>
          </a:xfrm>
        </p:grpSpPr>
        <p:sp>
          <p:nvSpPr>
            <p:cNvPr id="1230" name="Google Shape;1230;p49"/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1" name="Google Shape;1231;p49"/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232" name="Google Shape;1232;p49"/>
          <p:cNvGrpSpPr/>
          <p:nvPr/>
        </p:nvGrpSpPr>
        <p:grpSpPr>
          <a:xfrm>
            <a:off x="7217667" y="2685785"/>
            <a:ext cx="3698080" cy="780265"/>
            <a:chOff x="4223789" y="4142495"/>
            <a:chExt cx="3698080" cy="780265"/>
          </a:xfrm>
        </p:grpSpPr>
        <p:sp>
          <p:nvSpPr>
            <p:cNvPr id="1233" name="Google Shape;1233;p49"/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4" name="Google Shape;1234;p49"/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235" name="Google Shape;1235;p49"/>
          <p:cNvGrpSpPr/>
          <p:nvPr/>
        </p:nvGrpSpPr>
        <p:grpSpPr>
          <a:xfrm>
            <a:off x="7766309" y="3798615"/>
            <a:ext cx="3698080" cy="780265"/>
            <a:chOff x="4223789" y="5255325"/>
            <a:chExt cx="3698080" cy="780265"/>
          </a:xfrm>
        </p:grpSpPr>
        <p:sp>
          <p:nvSpPr>
            <p:cNvPr id="1236" name="Google Shape;1236;p49"/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37" name="Google Shape;1237;p49"/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1238" name="Google Shape;1238;p49"/>
          <p:cNvGrpSpPr/>
          <p:nvPr/>
        </p:nvGrpSpPr>
        <p:grpSpPr>
          <a:xfrm>
            <a:off x="6096000" y="5357603"/>
            <a:ext cx="2147904" cy="1167115"/>
            <a:chOff x="148721" y="1581180"/>
            <a:chExt cx="2434164" cy="1322661"/>
          </a:xfrm>
        </p:grpSpPr>
        <p:sp>
          <p:nvSpPr>
            <p:cNvPr id="1239" name="Google Shape;1239;p49"/>
            <p:cNvSpPr/>
            <p:nvPr/>
          </p:nvSpPr>
          <p:spPr>
            <a:xfrm>
              <a:off x="148721" y="1581180"/>
              <a:ext cx="1054202" cy="1166748"/>
            </a:xfrm>
            <a:custGeom>
              <a:rect b="b" l="l" r="r" t="t"/>
              <a:pathLst>
                <a:path extrusionOk="0" h="832605" w="752292">
                  <a:moveTo>
                    <a:pt x="297212" y="46655"/>
                  </a:moveTo>
                  <a:cubicBezTo>
                    <a:pt x="320066" y="28818"/>
                    <a:pt x="340690" y="39966"/>
                    <a:pt x="361314" y="52229"/>
                  </a:cubicBezTo>
                  <a:cubicBezTo>
                    <a:pt x="380266" y="63377"/>
                    <a:pt x="381939" y="79542"/>
                    <a:pt x="379709" y="99609"/>
                  </a:cubicBezTo>
                  <a:cubicBezTo>
                    <a:pt x="366889" y="237847"/>
                    <a:pt x="373577" y="375528"/>
                    <a:pt x="385841" y="513766"/>
                  </a:cubicBezTo>
                  <a:cubicBezTo>
                    <a:pt x="396431" y="514323"/>
                    <a:pt x="394759" y="505962"/>
                    <a:pt x="396431" y="500388"/>
                  </a:cubicBezTo>
                  <a:cubicBezTo>
                    <a:pt x="442697" y="359363"/>
                    <a:pt x="495093" y="221125"/>
                    <a:pt x="561983" y="88461"/>
                  </a:cubicBezTo>
                  <a:cubicBezTo>
                    <a:pt x="571459" y="69509"/>
                    <a:pt x="582607" y="51114"/>
                    <a:pt x="594313" y="33277"/>
                  </a:cubicBezTo>
                  <a:cubicBezTo>
                    <a:pt x="619954" y="-4070"/>
                    <a:pt x="662317" y="-10201"/>
                    <a:pt x="700221" y="15997"/>
                  </a:cubicBezTo>
                  <a:cubicBezTo>
                    <a:pt x="711369" y="23801"/>
                    <a:pt x="709139" y="33277"/>
                    <a:pt x="708582" y="43310"/>
                  </a:cubicBezTo>
                  <a:cubicBezTo>
                    <a:pt x="705795" y="96265"/>
                    <a:pt x="702450" y="148661"/>
                    <a:pt x="700778" y="201615"/>
                  </a:cubicBezTo>
                  <a:cubicBezTo>
                    <a:pt x="694089" y="400054"/>
                    <a:pt x="709139" y="596263"/>
                    <a:pt x="749273" y="790800"/>
                  </a:cubicBezTo>
                  <a:cubicBezTo>
                    <a:pt x="755962" y="824802"/>
                    <a:pt x="753732" y="828146"/>
                    <a:pt x="719730" y="827589"/>
                  </a:cubicBezTo>
                  <a:cubicBezTo>
                    <a:pt x="705238" y="827031"/>
                    <a:pt x="690187" y="824244"/>
                    <a:pt x="675695" y="823129"/>
                  </a:cubicBezTo>
                  <a:cubicBezTo>
                    <a:pt x="639463" y="814768"/>
                    <a:pt x="630544" y="786898"/>
                    <a:pt x="624970" y="755125"/>
                  </a:cubicBezTo>
                  <a:cubicBezTo>
                    <a:pt x="612150" y="683777"/>
                    <a:pt x="607133" y="611313"/>
                    <a:pt x="603231" y="539407"/>
                  </a:cubicBezTo>
                  <a:cubicBezTo>
                    <a:pt x="596542" y="430154"/>
                    <a:pt x="594870" y="320344"/>
                    <a:pt x="598214" y="210534"/>
                  </a:cubicBezTo>
                  <a:cubicBezTo>
                    <a:pt x="598214" y="206632"/>
                    <a:pt x="597657" y="202173"/>
                    <a:pt x="595427" y="197713"/>
                  </a:cubicBezTo>
                  <a:cubicBezTo>
                    <a:pt x="513488" y="368282"/>
                    <a:pt x="429876" y="537735"/>
                    <a:pt x="418170" y="731157"/>
                  </a:cubicBezTo>
                  <a:cubicBezTo>
                    <a:pt x="417056" y="746764"/>
                    <a:pt x="409252" y="752338"/>
                    <a:pt x="396431" y="754568"/>
                  </a:cubicBezTo>
                  <a:cubicBezTo>
                    <a:pt x="350724" y="763486"/>
                    <a:pt x="312262" y="733944"/>
                    <a:pt x="306688" y="687678"/>
                  </a:cubicBezTo>
                  <a:cubicBezTo>
                    <a:pt x="298884" y="617445"/>
                    <a:pt x="289966" y="547768"/>
                    <a:pt x="284392" y="477534"/>
                  </a:cubicBezTo>
                  <a:cubicBezTo>
                    <a:pt x="277145" y="391135"/>
                    <a:pt x="280490" y="305294"/>
                    <a:pt x="282719" y="216665"/>
                  </a:cubicBezTo>
                  <a:cubicBezTo>
                    <a:pt x="272129" y="236175"/>
                    <a:pt x="260423" y="255684"/>
                    <a:pt x="250947" y="275751"/>
                  </a:cubicBezTo>
                  <a:cubicBezTo>
                    <a:pt x="186287" y="411202"/>
                    <a:pt x="142252" y="552227"/>
                    <a:pt x="116053" y="699384"/>
                  </a:cubicBezTo>
                  <a:cubicBezTo>
                    <a:pt x="113824" y="711090"/>
                    <a:pt x="109922" y="721681"/>
                    <a:pt x="127759" y="723353"/>
                  </a:cubicBezTo>
                  <a:cubicBezTo>
                    <a:pt x="142809" y="725025"/>
                    <a:pt x="142252" y="735616"/>
                    <a:pt x="138907" y="745649"/>
                  </a:cubicBezTo>
                  <a:cubicBezTo>
                    <a:pt x="130546" y="773520"/>
                    <a:pt x="114938" y="797489"/>
                    <a:pt x="100446" y="822572"/>
                  </a:cubicBezTo>
                  <a:cubicBezTo>
                    <a:pt x="95986" y="830933"/>
                    <a:pt x="87068" y="832606"/>
                    <a:pt x="78707" y="832606"/>
                  </a:cubicBezTo>
                  <a:cubicBezTo>
                    <a:pt x="70345" y="832606"/>
                    <a:pt x="61984" y="830933"/>
                    <a:pt x="54180" y="829261"/>
                  </a:cubicBezTo>
                  <a:cubicBezTo>
                    <a:pt x="2341" y="815883"/>
                    <a:pt x="-3233" y="809752"/>
                    <a:pt x="1226" y="757355"/>
                  </a:cubicBezTo>
                  <a:cubicBezTo>
                    <a:pt x="12375" y="637511"/>
                    <a:pt x="45819" y="522685"/>
                    <a:pt x="86510" y="410087"/>
                  </a:cubicBezTo>
                  <a:cubicBezTo>
                    <a:pt x="121627" y="314770"/>
                    <a:pt x="161761" y="222240"/>
                    <a:pt x="218617" y="137513"/>
                  </a:cubicBezTo>
                  <a:cubicBezTo>
                    <a:pt x="240913" y="104068"/>
                    <a:pt x="265440" y="72296"/>
                    <a:pt x="297212" y="46655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1218209" y="2134433"/>
              <a:ext cx="1364676" cy="769408"/>
            </a:xfrm>
            <a:custGeom>
              <a:rect b="b" l="l" r="r" t="t"/>
              <a:pathLst>
                <a:path extrusionOk="0" h="769408" w="1364676">
                  <a:moveTo>
                    <a:pt x="1343596" y="32672"/>
                  </a:moveTo>
                  <a:cubicBezTo>
                    <a:pt x="1293429" y="-1330"/>
                    <a:pt x="1257755" y="10375"/>
                    <a:pt x="1238245" y="66674"/>
                  </a:cubicBezTo>
                  <a:cubicBezTo>
                    <a:pt x="1236573" y="71691"/>
                    <a:pt x="1234901" y="77265"/>
                    <a:pt x="1233229" y="82839"/>
                  </a:cubicBezTo>
                  <a:cubicBezTo>
                    <a:pt x="1213719" y="156417"/>
                    <a:pt x="1202571" y="231668"/>
                    <a:pt x="1190865" y="306918"/>
                  </a:cubicBezTo>
                  <a:cubicBezTo>
                    <a:pt x="1181389" y="365447"/>
                    <a:pt x="1156306" y="416171"/>
                    <a:pt x="1117287" y="460207"/>
                  </a:cubicBezTo>
                  <a:cubicBezTo>
                    <a:pt x="1110598" y="468010"/>
                    <a:pt x="1102237" y="475814"/>
                    <a:pt x="1091089" y="470797"/>
                  </a:cubicBezTo>
                  <a:cubicBezTo>
                    <a:pt x="1079940" y="466338"/>
                    <a:pt x="1078826" y="455747"/>
                    <a:pt x="1078268" y="445156"/>
                  </a:cubicBezTo>
                  <a:cubicBezTo>
                    <a:pt x="1076039" y="405023"/>
                    <a:pt x="1080498" y="365447"/>
                    <a:pt x="1086629" y="326428"/>
                  </a:cubicBezTo>
                  <a:cubicBezTo>
                    <a:pt x="1100007" y="247275"/>
                    <a:pt x="1123976" y="171467"/>
                    <a:pt x="1148502" y="95659"/>
                  </a:cubicBezTo>
                  <a:cubicBezTo>
                    <a:pt x="1158536" y="65559"/>
                    <a:pt x="1142371" y="42148"/>
                    <a:pt x="1107811" y="32114"/>
                  </a:cubicBezTo>
                  <a:cubicBezTo>
                    <a:pt x="1071022" y="22081"/>
                    <a:pt x="1051512" y="31557"/>
                    <a:pt x="1042594" y="64444"/>
                  </a:cubicBezTo>
                  <a:cubicBezTo>
                    <a:pt x="1042594" y="69461"/>
                    <a:pt x="1042036" y="73363"/>
                    <a:pt x="1037577" y="76707"/>
                  </a:cubicBezTo>
                  <a:cubicBezTo>
                    <a:pt x="1025872" y="90643"/>
                    <a:pt x="1023084" y="108480"/>
                    <a:pt x="1020297" y="125759"/>
                  </a:cubicBezTo>
                  <a:cubicBezTo>
                    <a:pt x="1020297" y="130776"/>
                    <a:pt x="1020297" y="135236"/>
                    <a:pt x="1015838" y="138580"/>
                  </a:cubicBezTo>
                  <a:cubicBezTo>
                    <a:pt x="1007477" y="151400"/>
                    <a:pt x="1003575" y="165893"/>
                    <a:pt x="1003018" y="181501"/>
                  </a:cubicBezTo>
                  <a:cubicBezTo>
                    <a:pt x="1002460" y="197666"/>
                    <a:pt x="990755" y="211044"/>
                    <a:pt x="991869" y="227766"/>
                  </a:cubicBezTo>
                  <a:cubicBezTo>
                    <a:pt x="992427" y="236684"/>
                    <a:pt x="985738" y="242259"/>
                    <a:pt x="975704" y="242816"/>
                  </a:cubicBezTo>
                  <a:cubicBezTo>
                    <a:pt x="935571" y="236127"/>
                    <a:pt x="930554" y="229438"/>
                    <a:pt x="938358" y="190419"/>
                  </a:cubicBezTo>
                  <a:cubicBezTo>
                    <a:pt x="945604" y="154745"/>
                    <a:pt x="962884" y="122972"/>
                    <a:pt x="976262" y="90085"/>
                  </a:cubicBezTo>
                  <a:cubicBezTo>
                    <a:pt x="989082" y="58870"/>
                    <a:pt x="982951" y="38246"/>
                    <a:pt x="957310" y="22081"/>
                  </a:cubicBezTo>
                  <a:lnTo>
                    <a:pt x="957867" y="22638"/>
                  </a:lnTo>
                  <a:cubicBezTo>
                    <a:pt x="937243" y="12605"/>
                    <a:pt x="916619" y="1457"/>
                    <a:pt x="893765" y="15949"/>
                  </a:cubicBezTo>
                  <a:cubicBezTo>
                    <a:pt x="885961" y="19294"/>
                    <a:pt x="878157" y="23196"/>
                    <a:pt x="869796" y="26540"/>
                  </a:cubicBezTo>
                  <a:cubicBezTo>
                    <a:pt x="856976" y="33787"/>
                    <a:pt x="853631" y="46050"/>
                    <a:pt x="852516" y="59428"/>
                  </a:cubicBezTo>
                  <a:cubicBezTo>
                    <a:pt x="852516" y="64444"/>
                    <a:pt x="852516" y="68904"/>
                    <a:pt x="848057" y="72805"/>
                  </a:cubicBezTo>
                  <a:cubicBezTo>
                    <a:pt x="834679" y="90643"/>
                    <a:pt x="827433" y="111267"/>
                    <a:pt x="822416" y="133006"/>
                  </a:cubicBezTo>
                  <a:cubicBezTo>
                    <a:pt x="815170" y="160319"/>
                    <a:pt x="804579" y="186517"/>
                    <a:pt x="795103" y="209371"/>
                  </a:cubicBezTo>
                  <a:cubicBezTo>
                    <a:pt x="800677" y="177041"/>
                    <a:pt x="805694" y="141367"/>
                    <a:pt x="810153" y="105693"/>
                  </a:cubicBezTo>
                  <a:cubicBezTo>
                    <a:pt x="811825" y="93987"/>
                    <a:pt x="816285" y="82281"/>
                    <a:pt x="808481" y="70576"/>
                  </a:cubicBezTo>
                  <a:cubicBezTo>
                    <a:pt x="807923" y="63887"/>
                    <a:pt x="809038" y="56083"/>
                    <a:pt x="802907" y="52739"/>
                  </a:cubicBezTo>
                  <a:cubicBezTo>
                    <a:pt x="781168" y="41033"/>
                    <a:pt x="757199" y="31557"/>
                    <a:pt x="732673" y="34344"/>
                  </a:cubicBezTo>
                  <a:cubicBezTo>
                    <a:pt x="709819" y="37131"/>
                    <a:pt x="703687" y="58870"/>
                    <a:pt x="699228" y="77822"/>
                  </a:cubicBezTo>
                  <a:cubicBezTo>
                    <a:pt x="689752" y="117956"/>
                    <a:pt x="688080" y="158647"/>
                    <a:pt x="685850" y="199338"/>
                  </a:cubicBezTo>
                  <a:cubicBezTo>
                    <a:pt x="684735" y="227208"/>
                    <a:pt x="658537" y="250620"/>
                    <a:pt x="632339" y="247275"/>
                  </a:cubicBezTo>
                  <a:cubicBezTo>
                    <a:pt x="607255" y="243931"/>
                    <a:pt x="600009" y="227766"/>
                    <a:pt x="605026" y="194321"/>
                  </a:cubicBezTo>
                  <a:cubicBezTo>
                    <a:pt x="611157" y="155302"/>
                    <a:pt x="632339" y="121858"/>
                    <a:pt x="646274" y="85626"/>
                  </a:cubicBezTo>
                  <a:cubicBezTo>
                    <a:pt x="653520" y="67231"/>
                    <a:pt x="659652" y="47722"/>
                    <a:pt x="643487" y="30999"/>
                  </a:cubicBezTo>
                  <a:cubicBezTo>
                    <a:pt x="611714" y="-1330"/>
                    <a:pt x="545382" y="13720"/>
                    <a:pt x="530890" y="56640"/>
                  </a:cubicBezTo>
                  <a:cubicBezTo>
                    <a:pt x="512495" y="111267"/>
                    <a:pt x="498002" y="166451"/>
                    <a:pt x="474591" y="219405"/>
                  </a:cubicBezTo>
                  <a:cubicBezTo>
                    <a:pt x="471804" y="225536"/>
                    <a:pt x="471247" y="232783"/>
                    <a:pt x="460656" y="235570"/>
                  </a:cubicBezTo>
                  <a:cubicBezTo>
                    <a:pt x="467902" y="185403"/>
                    <a:pt x="472919" y="136350"/>
                    <a:pt x="481838" y="88413"/>
                  </a:cubicBezTo>
                  <a:cubicBezTo>
                    <a:pt x="486854" y="62772"/>
                    <a:pt x="479050" y="49951"/>
                    <a:pt x="455639" y="43263"/>
                  </a:cubicBezTo>
                  <a:cubicBezTo>
                    <a:pt x="447835" y="41033"/>
                    <a:pt x="439474" y="38803"/>
                    <a:pt x="431670" y="36016"/>
                  </a:cubicBezTo>
                  <a:cubicBezTo>
                    <a:pt x="404357" y="26540"/>
                    <a:pt x="388750" y="39361"/>
                    <a:pt x="379831" y="63329"/>
                  </a:cubicBezTo>
                  <a:cubicBezTo>
                    <a:pt x="376487" y="72805"/>
                    <a:pt x="374257" y="82839"/>
                    <a:pt x="372027" y="92872"/>
                  </a:cubicBezTo>
                  <a:cubicBezTo>
                    <a:pt x="359207" y="161434"/>
                    <a:pt x="363666" y="231668"/>
                    <a:pt x="356977" y="300787"/>
                  </a:cubicBezTo>
                  <a:cubicBezTo>
                    <a:pt x="355305" y="315837"/>
                    <a:pt x="361437" y="334232"/>
                    <a:pt x="334681" y="334232"/>
                  </a:cubicBezTo>
                  <a:cubicBezTo>
                    <a:pt x="325762" y="334232"/>
                    <a:pt x="325205" y="346495"/>
                    <a:pt x="324090" y="354856"/>
                  </a:cubicBezTo>
                  <a:cubicBezTo>
                    <a:pt x="316286" y="411712"/>
                    <a:pt x="287301" y="456862"/>
                    <a:pt x="245495" y="494766"/>
                  </a:cubicBezTo>
                  <a:cubicBezTo>
                    <a:pt x="222641" y="515390"/>
                    <a:pt x="196443" y="527653"/>
                    <a:pt x="165228" y="529883"/>
                  </a:cubicBezTo>
                  <a:cubicBezTo>
                    <a:pt x="124536" y="532670"/>
                    <a:pt x="92764" y="514833"/>
                    <a:pt x="86075" y="479159"/>
                  </a:cubicBezTo>
                  <a:cubicBezTo>
                    <a:pt x="77156" y="429549"/>
                    <a:pt x="85518" y="381054"/>
                    <a:pt x="100568" y="332002"/>
                  </a:cubicBezTo>
                  <a:cubicBezTo>
                    <a:pt x="156309" y="382726"/>
                    <a:pt x="225428" y="374923"/>
                    <a:pt x="263889" y="311935"/>
                  </a:cubicBezTo>
                  <a:cubicBezTo>
                    <a:pt x="307925" y="239472"/>
                    <a:pt x="320188" y="158647"/>
                    <a:pt x="304023" y="76150"/>
                  </a:cubicBezTo>
                  <a:cubicBezTo>
                    <a:pt x="289530" y="2571"/>
                    <a:pt x="209263" y="-23069"/>
                    <a:pt x="150177" y="23196"/>
                  </a:cubicBezTo>
                  <a:cubicBezTo>
                    <a:pt x="129553" y="39361"/>
                    <a:pt x="113946" y="59985"/>
                    <a:pt x="99453" y="82281"/>
                  </a:cubicBezTo>
                  <a:cubicBezTo>
                    <a:pt x="56532" y="148613"/>
                    <a:pt x="30891" y="221634"/>
                    <a:pt x="14726" y="298557"/>
                  </a:cubicBezTo>
                  <a:cubicBezTo>
                    <a:pt x="-1996" y="377710"/>
                    <a:pt x="-12587" y="456305"/>
                    <a:pt x="29219" y="531555"/>
                  </a:cubicBezTo>
                  <a:cubicBezTo>
                    <a:pt x="51516" y="564443"/>
                    <a:pt x="81616" y="587854"/>
                    <a:pt x="117290" y="604019"/>
                  </a:cubicBezTo>
                  <a:cubicBezTo>
                    <a:pt x="194770" y="627430"/>
                    <a:pt x="263332" y="613495"/>
                    <a:pt x="316286" y="550507"/>
                  </a:cubicBezTo>
                  <a:cubicBezTo>
                    <a:pt x="335238" y="528211"/>
                    <a:pt x="347501" y="514833"/>
                    <a:pt x="375929" y="535457"/>
                  </a:cubicBezTo>
                  <a:cubicBezTo>
                    <a:pt x="387078" y="543261"/>
                    <a:pt x="403800" y="543818"/>
                    <a:pt x="418850" y="546605"/>
                  </a:cubicBezTo>
                  <a:cubicBezTo>
                    <a:pt x="441146" y="550507"/>
                    <a:pt x="451180" y="543818"/>
                    <a:pt x="452295" y="517620"/>
                  </a:cubicBezTo>
                  <a:cubicBezTo>
                    <a:pt x="455082" y="416728"/>
                    <a:pt x="483510" y="322526"/>
                    <a:pt x="526988" y="228881"/>
                  </a:cubicBezTo>
                  <a:cubicBezTo>
                    <a:pt x="537021" y="263998"/>
                    <a:pt x="555416" y="287409"/>
                    <a:pt x="590533" y="294655"/>
                  </a:cubicBezTo>
                  <a:cubicBezTo>
                    <a:pt x="622305" y="301902"/>
                    <a:pt x="651848" y="296328"/>
                    <a:pt x="681391" y="280720"/>
                  </a:cubicBezTo>
                  <a:cubicBezTo>
                    <a:pt x="679719" y="344265"/>
                    <a:pt x="674702" y="404465"/>
                    <a:pt x="665783" y="464108"/>
                  </a:cubicBezTo>
                  <a:cubicBezTo>
                    <a:pt x="657980" y="515948"/>
                    <a:pt x="664669" y="527653"/>
                    <a:pt x="715393" y="541589"/>
                  </a:cubicBezTo>
                  <a:cubicBezTo>
                    <a:pt x="723197" y="543818"/>
                    <a:pt x="731558" y="545491"/>
                    <a:pt x="739919" y="546605"/>
                  </a:cubicBezTo>
                  <a:cubicBezTo>
                    <a:pt x="768347" y="550507"/>
                    <a:pt x="773364" y="545491"/>
                    <a:pt x="774479" y="517063"/>
                  </a:cubicBezTo>
                  <a:cubicBezTo>
                    <a:pt x="778938" y="416728"/>
                    <a:pt x="805694" y="322526"/>
                    <a:pt x="849172" y="231110"/>
                  </a:cubicBezTo>
                  <a:cubicBezTo>
                    <a:pt x="873141" y="285737"/>
                    <a:pt x="899896" y="303574"/>
                    <a:pt x="955638" y="296885"/>
                  </a:cubicBezTo>
                  <a:cubicBezTo>
                    <a:pt x="978492" y="294098"/>
                    <a:pt x="976819" y="302459"/>
                    <a:pt x="974590" y="318067"/>
                  </a:cubicBezTo>
                  <a:cubicBezTo>
                    <a:pt x="969573" y="361545"/>
                    <a:pt x="965114" y="405023"/>
                    <a:pt x="974590" y="448501"/>
                  </a:cubicBezTo>
                  <a:cubicBezTo>
                    <a:pt x="986853" y="505357"/>
                    <a:pt x="1024757" y="538244"/>
                    <a:pt x="1081055" y="540474"/>
                  </a:cubicBezTo>
                  <a:cubicBezTo>
                    <a:pt x="1115615" y="541589"/>
                    <a:pt x="1140141" y="523752"/>
                    <a:pt x="1166339" y="494209"/>
                  </a:cubicBezTo>
                  <a:cubicBezTo>
                    <a:pt x="1154634" y="556639"/>
                    <a:pt x="1144043" y="611823"/>
                    <a:pt x="1134567" y="667564"/>
                  </a:cubicBezTo>
                  <a:cubicBezTo>
                    <a:pt x="1121746" y="743372"/>
                    <a:pt x="1112270" y="743372"/>
                    <a:pt x="1202571" y="767340"/>
                  </a:cubicBezTo>
                  <a:cubicBezTo>
                    <a:pt x="1223753" y="772915"/>
                    <a:pt x="1232671" y="767898"/>
                    <a:pt x="1233786" y="743929"/>
                  </a:cubicBezTo>
                  <a:cubicBezTo>
                    <a:pt x="1236573" y="689303"/>
                    <a:pt x="1239360" y="634676"/>
                    <a:pt x="1252738" y="581165"/>
                  </a:cubicBezTo>
                  <a:cubicBezTo>
                    <a:pt x="1256083" y="578378"/>
                    <a:pt x="1258870" y="574476"/>
                    <a:pt x="1259427" y="570017"/>
                  </a:cubicBezTo>
                  <a:cubicBezTo>
                    <a:pt x="1261657" y="549393"/>
                    <a:pt x="1265001" y="529326"/>
                    <a:pt x="1269460" y="509816"/>
                  </a:cubicBezTo>
                  <a:cubicBezTo>
                    <a:pt x="1270575" y="505357"/>
                    <a:pt x="1271133" y="500898"/>
                    <a:pt x="1271690" y="496438"/>
                  </a:cubicBezTo>
                  <a:cubicBezTo>
                    <a:pt x="1272805" y="475814"/>
                    <a:pt x="1277264" y="455190"/>
                    <a:pt x="1281166" y="435123"/>
                  </a:cubicBezTo>
                  <a:cubicBezTo>
                    <a:pt x="1292314" y="364889"/>
                    <a:pt x="1307365" y="295213"/>
                    <a:pt x="1330218" y="227766"/>
                  </a:cubicBezTo>
                  <a:cubicBezTo>
                    <a:pt x="1345269" y="182058"/>
                    <a:pt x="1361433" y="136908"/>
                    <a:pt x="1361433" y="87855"/>
                  </a:cubicBezTo>
                  <a:cubicBezTo>
                    <a:pt x="1368680" y="65559"/>
                    <a:pt x="1364220" y="46607"/>
                    <a:pt x="1343596" y="32672"/>
                  </a:cubicBezTo>
                  <a:close/>
                  <a:moveTo>
                    <a:pt x="122864" y="262883"/>
                  </a:moveTo>
                  <a:cubicBezTo>
                    <a:pt x="138472" y="197108"/>
                    <a:pt x="162998" y="134121"/>
                    <a:pt x="195328" y="74478"/>
                  </a:cubicBezTo>
                  <a:cubicBezTo>
                    <a:pt x="198672" y="68346"/>
                    <a:pt x="202017" y="58870"/>
                    <a:pt x="210378" y="61100"/>
                  </a:cubicBezTo>
                  <a:cubicBezTo>
                    <a:pt x="218182" y="63329"/>
                    <a:pt x="217624" y="73363"/>
                    <a:pt x="218182" y="80609"/>
                  </a:cubicBezTo>
                  <a:cubicBezTo>
                    <a:pt x="218739" y="92872"/>
                    <a:pt x="218182" y="104578"/>
                    <a:pt x="218182" y="116841"/>
                  </a:cubicBezTo>
                  <a:cubicBezTo>
                    <a:pt x="217067" y="163664"/>
                    <a:pt x="208706" y="208814"/>
                    <a:pt x="190311" y="251735"/>
                  </a:cubicBezTo>
                  <a:cubicBezTo>
                    <a:pt x="184737" y="264555"/>
                    <a:pt x="178605" y="276818"/>
                    <a:pt x="168572" y="286852"/>
                  </a:cubicBezTo>
                  <a:cubicBezTo>
                    <a:pt x="159096" y="296885"/>
                    <a:pt x="147948" y="303016"/>
                    <a:pt x="134012" y="296328"/>
                  </a:cubicBezTo>
                  <a:cubicBezTo>
                    <a:pt x="120077" y="289081"/>
                    <a:pt x="119520" y="276818"/>
                    <a:pt x="122864" y="262883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41" name="Google Shape;1241;p49"/>
          <p:cNvGrpSpPr/>
          <p:nvPr/>
        </p:nvGrpSpPr>
        <p:grpSpPr>
          <a:xfrm>
            <a:off x="8557599" y="5400145"/>
            <a:ext cx="3149438" cy="990014"/>
            <a:chOff x="2517759" y="1513904"/>
            <a:chExt cx="3879562" cy="1219526"/>
          </a:xfrm>
        </p:grpSpPr>
        <p:sp>
          <p:nvSpPr>
            <p:cNvPr id="1242" name="Google Shape;1242;p49"/>
            <p:cNvSpPr/>
            <p:nvPr/>
          </p:nvSpPr>
          <p:spPr>
            <a:xfrm>
              <a:off x="2517759" y="1513904"/>
              <a:ext cx="733248" cy="1212727"/>
            </a:xfrm>
            <a:custGeom>
              <a:rect b="b" l="l" r="r" t="t"/>
              <a:pathLst>
                <a:path extrusionOk="0" h="764555" w="462271">
                  <a:moveTo>
                    <a:pt x="349644" y="327101"/>
                  </a:moveTo>
                  <a:cubicBezTo>
                    <a:pt x="320101" y="325429"/>
                    <a:pt x="305051" y="304248"/>
                    <a:pt x="288886" y="284181"/>
                  </a:cubicBezTo>
                  <a:cubicBezTo>
                    <a:pt x="281082" y="274705"/>
                    <a:pt x="287214" y="268016"/>
                    <a:pt x="292788" y="260212"/>
                  </a:cubicBezTo>
                  <a:cubicBezTo>
                    <a:pt x="320658" y="221751"/>
                    <a:pt x="341283" y="179945"/>
                    <a:pt x="352431" y="133679"/>
                  </a:cubicBezTo>
                  <a:cubicBezTo>
                    <a:pt x="356333" y="118072"/>
                    <a:pt x="363022" y="101907"/>
                    <a:pt x="351316" y="86299"/>
                  </a:cubicBezTo>
                  <a:cubicBezTo>
                    <a:pt x="320658" y="70692"/>
                    <a:pt x="296690" y="80725"/>
                    <a:pt x="273836" y="103022"/>
                  </a:cubicBezTo>
                  <a:cubicBezTo>
                    <a:pt x="244293" y="132007"/>
                    <a:pt x="220324" y="164895"/>
                    <a:pt x="200257" y="200569"/>
                  </a:cubicBezTo>
                  <a:cubicBezTo>
                    <a:pt x="137827" y="310379"/>
                    <a:pt x="95464" y="425763"/>
                    <a:pt x="102710" y="555083"/>
                  </a:cubicBezTo>
                  <a:cubicBezTo>
                    <a:pt x="102710" y="558985"/>
                    <a:pt x="101595" y="562329"/>
                    <a:pt x="99366" y="565674"/>
                  </a:cubicBezTo>
                  <a:cubicBezTo>
                    <a:pt x="106612" y="656532"/>
                    <a:pt x="179633" y="699453"/>
                    <a:pt x="261573" y="661548"/>
                  </a:cubicBezTo>
                  <a:cubicBezTo>
                    <a:pt x="299477" y="644269"/>
                    <a:pt x="325117" y="614168"/>
                    <a:pt x="345184" y="578494"/>
                  </a:cubicBezTo>
                  <a:cubicBezTo>
                    <a:pt x="368038" y="537803"/>
                    <a:pt x="381974" y="493767"/>
                    <a:pt x="391450" y="448060"/>
                  </a:cubicBezTo>
                  <a:cubicBezTo>
                    <a:pt x="393122" y="439141"/>
                    <a:pt x="388663" y="423534"/>
                    <a:pt x="405385" y="421861"/>
                  </a:cubicBezTo>
                  <a:cubicBezTo>
                    <a:pt x="421550" y="420189"/>
                    <a:pt x="437157" y="421304"/>
                    <a:pt x="448306" y="435797"/>
                  </a:cubicBezTo>
                  <a:cubicBezTo>
                    <a:pt x="457782" y="448060"/>
                    <a:pt x="461683" y="461995"/>
                    <a:pt x="461683" y="477603"/>
                  </a:cubicBezTo>
                  <a:cubicBezTo>
                    <a:pt x="462798" y="569576"/>
                    <a:pt x="432698" y="649285"/>
                    <a:pt x="366366" y="712830"/>
                  </a:cubicBezTo>
                  <a:cubicBezTo>
                    <a:pt x="308395" y="768572"/>
                    <a:pt x="215307" y="779720"/>
                    <a:pt x="140057" y="744045"/>
                  </a:cubicBezTo>
                  <a:cubicBezTo>
                    <a:pt x="53101" y="698338"/>
                    <a:pt x="14082" y="621415"/>
                    <a:pt x="3491" y="527212"/>
                  </a:cubicBezTo>
                  <a:cubicBezTo>
                    <a:pt x="2933" y="522753"/>
                    <a:pt x="1261" y="518294"/>
                    <a:pt x="146" y="513834"/>
                  </a:cubicBezTo>
                  <a:cubicBezTo>
                    <a:pt x="-3198" y="352185"/>
                    <a:pt x="50871" y="210602"/>
                    <a:pt x="151205" y="85742"/>
                  </a:cubicBezTo>
                  <a:cubicBezTo>
                    <a:pt x="171272" y="61216"/>
                    <a:pt x="195241" y="40592"/>
                    <a:pt x="222554" y="24984"/>
                  </a:cubicBezTo>
                  <a:cubicBezTo>
                    <a:pt x="275508" y="-5673"/>
                    <a:pt x="329019" y="-9018"/>
                    <a:pt x="383646" y="19967"/>
                  </a:cubicBezTo>
                  <a:cubicBezTo>
                    <a:pt x="405385" y="29443"/>
                    <a:pt x="420992" y="45608"/>
                    <a:pt x="432141" y="66233"/>
                  </a:cubicBezTo>
                  <a:lnTo>
                    <a:pt x="431583" y="65675"/>
                  </a:lnTo>
                  <a:cubicBezTo>
                    <a:pt x="465028" y="103022"/>
                    <a:pt x="468930" y="145385"/>
                    <a:pt x="453880" y="191650"/>
                  </a:cubicBezTo>
                  <a:cubicBezTo>
                    <a:pt x="438830" y="237915"/>
                    <a:pt x="417648" y="280279"/>
                    <a:pt x="380859" y="313724"/>
                  </a:cubicBezTo>
                  <a:cubicBezTo>
                    <a:pt x="371940" y="320970"/>
                    <a:pt x="363579" y="330446"/>
                    <a:pt x="349644" y="327101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4166261" y="1936349"/>
              <a:ext cx="157869" cy="178358"/>
            </a:xfrm>
            <a:custGeom>
              <a:rect b="b" l="l" r="r" t="t"/>
              <a:pathLst>
                <a:path extrusionOk="0" h="178358" w="157869">
                  <a:moveTo>
                    <a:pt x="72796" y="178359"/>
                  </a:moveTo>
                  <a:cubicBezTo>
                    <a:pt x="18727" y="177801"/>
                    <a:pt x="-3012" y="154947"/>
                    <a:pt x="332" y="100878"/>
                  </a:cubicBezTo>
                  <a:cubicBezTo>
                    <a:pt x="2005" y="71336"/>
                    <a:pt x="11481" y="45137"/>
                    <a:pt x="30990" y="22283"/>
                  </a:cubicBezTo>
                  <a:cubicBezTo>
                    <a:pt x="49942" y="-570"/>
                    <a:pt x="75026" y="-2800"/>
                    <a:pt x="101781" y="2217"/>
                  </a:cubicBezTo>
                  <a:cubicBezTo>
                    <a:pt x="106798" y="3331"/>
                    <a:pt x="115717" y="6676"/>
                    <a:pt x="115717" y="10020"/>
                  </a:cubicBezTo>
                  <a:cubicBezTo>
                    <a:pt x="119619" y="46252"/>
                    <a:pt x="172015" y="61302"/>
                    <a:pt x="154178" y="108125"/>
                  </a:cubicBezTo>
                  <a:cubicBezTo>
                    <a:pt x="138571" y="147144"/>
                    <a:pt x="111257" y="167768"/>
                    <a:pt x="72796" y="178359"/>
                  </a:cubicBezTo>
                  <a:lnTo>
                    <a:pt x="72796" y="178359"/>
                  </a:ln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3267622" y="1915455"/>
              <a:ext cx="3129699" cy="817975"/>
            </a:xfrm>
            <a:custGeom>
              <a:rect b="b" l="l" r="r" t="t"/>
              <a:pathLst>
                <a:path extrusionOk="0" h="817975" w="3129699">
                  <a:moveTo>
                    <a:pt x="3120258" y="257781"/>
                  </a:moveTo>
                  <a:cubicBezTo>
                    <a:pt x="3107438" y="242174"/>
                    <a:pt x="3094617" y="228239"/>
                    <a:pt x="3071206" y="236042"/>
                  </a:cubicBezTo>
                  <a:cubicBezTo>
                    <a:pt x="3042220" y="245518"/>
                    <a:pt x="3012120" y="252207"/>
                    <a:pt x="2983135" y="261683"/>
                  </a:cubicBezTo>
                  <a:cubicBezTo>
                    <a:pt x="2920705" y="282308"/>
                    <a:pt x="2857717" y="301817"/>
                    <a:pt x="2799746" y="334147"/>
                  </a:cubicBezTo>
                  <a:cubicBezTo>
                    <a:pt x="2786368" y="341951"/>
                    <a:pt x="2771318" y="348640"/>
                    <a:pt x="2769646" y="367592"/>
                  </a:cubicBezTo>
                  <a:cubicBezTo>
                    <a:pt x="2766301" y="404938"/>
                    <a:pt x="2788598" y="436711"/>
                    <a:pt x="2825387" y="444514"/>
                  </a:cubicBezTo>
                  <a:cubicBezTo>
                    <a:pt x="2846569" y="448974"/>
                    <a:pt x="2866635" y="456220"/>
                    <a:pt x="2885030" y="467368"/>
                  </a:cubicBezTo>
                  <a:cubicBezTo>
                    <a:pt x="2940214" y="499141"/>
                    <a:pt x="2983692" y="540947"/>
                    <a:pt x="2991496" y="608394"/>
                  </a:cubicBezTo>
                  <a:cubicBezTo>
                    <a:pt x="3001530" y="695350"/>
                    <a:pt x="2922377" y="753321"/>
                    <a:pt x="2842110" y="719318"/>
                  </a:cubicBezTo>
                  <a:cubicBezTo>
                    <a:pt x="2810894" y="705941"/>
                    <a:pt x="2805320" y="691448"/>
                    <a:pt x="2814239" y="659675"/>
                  </a:cubicBezTo>
                  <a:cubicBezTo>
                    <a:pt x="2821485" y="633477"/>
                    <a:pt x="2835978" y="610623"/>
                    <a:pt x="2846569" y="586097"/>
                  </a:cubicBezTo>
                  <a:cubicBezTo>
                    <a:pt x="2856045" y="563243"/>
                    <a:pt x="2856045" y="546521"/>
                    <a:pt x="2832634" y="532028"/>
                  </a:cubicBezTo>
                  <a:cubicBezTo>
                    <a:pt x="2801976" y="513076"/>
                    <a:pt x="2782466" y="510846"/>
                    <a:pt x="2762957" y="533143"/>
                  </a:cubicBezTo>
                  <a:cubicBezTo>
                    <a:pt x="2730627" y="570489"/>
                    <a:pt x="2713905" y="613410"/>
                    <a:pt x="2726725" y="664135"/>
                  </a:cubicBezTo>
                  <a:cubicBezTo>
                    <a:pt x="2735086" y="696465"/>
                    <a:pt x="2727840" y="704826"/>
                    <a:pt x="2693281" y="702596"/>
                  </a:cubicBezTo>
                  <a:cubicBezTo>
                    <a:pt x="2671541" y="700924"/>
                    <a:pt x="2659836" y="688661"/>
                    <a:pt x="2654819" y="668594"/>
                  </a:cubicBezTo>
                  <a:cubicBezTo>
                    <a:pt x="2649802" y="648527"/>
                    <a:pt x="2649802" y="628460"/>
                    <a:pt x="2651475" y="607836"/>
                  </a:cubicBezTo>
                  <a:cubicBezTo>
                    <a:pt x="2659836" y="521437"/>
                    <a:pt x="2685477" y="438940"/>
                    <a:pt x="2713347" y="357558"/>
                  </a:cubicBezTo>
                  <a:cubicBezTo>
                    <a:pt x="2721708" y="333589"/>
                    <a:pt x="2716692" y="320769"/>
                    <a:pt x="2691051" y="316310"/>
                  </a:cubicBezTo>
                  <a:cubicBezTo>
                    <a:pt x="2682690" y="314637"/>
                    <a:pt x="2669312" y="317425"/>
                    <a:pt x="2668754" y="301260"/>
                  </a:cubicBezTo>
                  <a:cubicBezTo>
                    <a:pt x="2668197" y="282308"/>
                    <a:pt x="2654819" y="269487"/>
                    <a:pt x="2644228" y="255552"/>
                  </a:cubicBezTo>
                  <a:cubicBezTo>
                    <a:pt x="2629178" y="246076"/>
                    <a:pt x="2614128" y="237715"/>
                    <a:pt x="2596848" y="233255"/>
                  </a:cubicBezTo>
                  <a:cubicBezTo>
                    <a:pt x="2510450" y="213189"/>
                    <a:pt x="2443002" y="244961"/>
                    <a:pt x="2391721" y="311850"/>
                  </a:cubicBezTo>
                  <a:cubicBezTo>
                    <a:pt x="2317585" y="408283"/>
                    <a:pt x="2291944" y="519208"/>
                    <a:pt x="2308666" y="639609"/>
                  </a:cubicBezTo>
                  <a:cubicBezTo>
                    <a:pt x="2313683" y="674726"/>
                    <a:pt x="2278009" y="713187"/>
                    <a:pt x="2243449" y="708728"/>
                  </a:cubicBezTo>
                  <a:cubicBezTo>
                    <a:pt x="2220038" y="705383"/>
                    <a:pt x="2206660" y="685874"/>
                    <a:pt x="2205545" y="648527"/>
                  </a:cubicBezTo>
                  <a:cubicBezTo>
                    <a:pt x="2203873" y="602819"/>
                    <a:pt x="2213349" y="558226"/>
                    <a:pt x="2223940" y="513633"/>
                  </a:cubicBezTo>
                  <a:cubicBezTo>
                    <a:pt x="2240105" y="445072"/>
                    <a:pt x="2262401" y="378182"/>
                    <a:pt x="2274664" y="308506"/>
                  </a:cubicBezTo>
                  <a:cubicBezTo>
                    <a:pt x="2283026" y="262798"/>
                    <a:pt x="2272992" y="245518"/>
                    <a:pt x="2228399" y="233255"/>
                  </a:cubicBezTo>
                  <a:cubicBezTo>
                    <a:pt x="2218923" y="230468"/>
                    <a:pt x="2208332" y="229353"/>
                    <a:pt x="2198299" y="227681"/>
                  </a:cubicBezTo>
                  <a:cubicBezTo>
                    <a:pt x="2177675" y="224337"/>
                    <a:pt x="2164297" y="232141"/>
                    <a:pt x="2153148" y="251093"/>
                  </a:cubicBezTo>
                  <a:cubicBezTo>
                    <a:pt x="2120818" y="307391"/>
                    <a:pt x="2094063" y="366477"/>
                    <a:pt x="2070094" y="426677"/>
                  </a:cubicBezTo>
                  <a:cubicBezTo>
                    <a:pt x="2052257" y="470713"/>
                    <a:pt x="2034977" y="515306"/>
                    <a:pt x="2017697" y="559341"/>
                  </a:cubicBezTo>
                  <a:cubicBezTo>
                    <a:pt x="2014353" y="550980"/>
                    <a:pt x="2013238" y="543734"/>
                    <a:pt x="2014353" y="537045"/>
                  </a:cubicBezTo>
                  <a:cubicBezTo>
                    <a:pt x="2022156" y="469041"/>
                    <a:pt x="2030518" y="400479"/>
                    <a:pt x="2038879" y="332475"/>
                  </a:cubicBezTo>
                  <a:cubicBezTo>
                    <a:pt x="2040551" y="318539"/>
                    <a:pt x="2039994" y="306276"/>
                    <a:pt x="2028845" y="296800"/>
                  </a:cubicBezTo>
                  <a:cubicBezTo>
                    <a:pt x="2004877" y="277291"/>
                    <a:pt x="1976449" y="274504"/>
                    <a:pt x="1947463" y="277291"/>
                  </a:cubicBezTo>
                  <a:cubicBezTo>
                    <a:pt x="1926282" y="279521"/>
                    <a:pt x="1926839" y="300702"/>
                    <a:pt x="1917921" y="314080"/>
                  </a:cubicBezTo>
                  <a:cubicBezTo>
                    <a:pt x="1914576" y="318539"/>
                    <a:pt x="1912347" y="323556"/>
                    <a:pt x="1909002" y="328015"/>
                  </a:cubicBezTo>
                  <a:cubicBezTo>
                    <a:pt x="1901756" y="332475"/>
                    <a:pt x="1897296" y="339721"/>
                    <a:pt x="1893952" y="347525"/>
                  </a:cubicBezTo>
                  <a:cubicBezTo>
                    <a:pt x="1867754" y="409955"/>
                    <a:pt x="1836538" y="470713"/>
                    <a:pt x="1819259" y="523667"/>
                  </a:cubicBezTo>
                  <a:cubicBezTo>
                    <a:pt x="1831522" y="459565"/>
                    <a:pt x="1852146" y="385429"/>
                    <a:pt x="1870541" y="310736"/>
                  </a:cubicBezTo>
                  <a:cubicBezTo>
                    <a:pt x="1872213" y="303489"/>
                    <a:pt x="1872770" y="296243"/>
                    <a:pt x="1869983" y="288997"/>
                  </a:cubicBezTo>
                  <a:cubicBezTo>
                    <a:pt x="1864967" y="256667"/>
                    <a:pt x="1837096" y="256109"/>
                    <a:pt x="1814242" y="248863"/>
                  </a:cubicBezTo>
                  <a:cubicBezTo>
                    <a:pt x="1778568" y="237715"/>
                    <a:pt x="1778010" y="273389"/>
                    <a:pt x="1761288" y="287882"/>
                  </a:cubicBezTo>
                  <a:cubicBezTo>
                    <a:pt x="1722269" y="220992"/>
                    <a:pt x="1659281" y="228796"/>
                    <a:pt x="1592949" y="239387"/>
                  </a:cubicBezTo>
                  <a:cubicBezTo>
                    <a:pt x="1600196" y="217648"/>
                    <a:pt x="1605770" y="200368"/>
                    <a:pt x="1611344" y="182531"/>
                  </a:cubicBezTo>
                  <a:cubicBezTo>
                    <a:pt x="1614131" y="174727"/>
                    <a:pt x="1615803" y="166923"/>
                    <a:pt x="1609672" y="159120"/>
                  </a:cubicBezTo>
                  <a:cubicBezTo>
                    <a:pt x="1591277" y="134593"/>
                    <a:pt x="1546127" y="124003"/>
                    <a:pt x="1518814" y="138495"/>
                  </a:cubicBezTo>
                  <a:cubicBezTo>
                    <a:pt x="1503206" y="164694"/>
                    <a:pt x="1489271" y="191449"/>
                    <a:pt x="1484254" y="222107"/>
                  </a:cubicBezTo>
                  <a:cubicBezTo>
                    <a:pt x="1482582" y="226009"/>
                    <a:pt x="1481467" y="229911"/>
                    <a:pt x="1479795" y="233813"/>
                  </a:cubicBezTo>
                  <a:cubicBezTo>
                    <a:pt x="1474778" y="242731"/>
                    <a:pt x="1469761" y="252765"/>
                    <a:pt x="1458613" y="256109"/>
                  </a:cubicBezTo>
                  <a:cubicBezTo>
                    <a:pt x="1451367" y="261126"/>
                    <a:pt x="1443006" y="260569"/>
                    <a:pt x="1434645" y="260569"/>
                  </a:cubicBezTo>
                  <a:cubicBezTo>
                    <a:pt x="1414020" y="260569"/>
                    <a:pt x="1390609" y="270602"/>
                    <a:pt x="1376674" y="245518"/>
                  </a:cubicBezTo>
                  <a:lnTo>
                    <a:pt x="1377789" y="246076"/>
                  </a:lnTo>
                  <a:cubicBezTo>
                    <a:pt x="1367198" y="229911"/>
                    <a:pt x="1351590" y="227124"/>
                    <a:pt x="1334868" y="231583"/>
                  </a:cubicBezTo>
                  <a:cubicBezTo>
                    <a:pt x="1310342" y="238272"/>
                    <a:pt x="1285258" y="243289"/>
                    <a:pt x="1262404" y="255552"/>
                  </a:cubicBezTo>
                  <a:cubicBezTo>
                    <a:pt x="1245682" y="261126"/>
                    <a:pt x="1228959" y="266700"/>
                    <a:pt x="1211680" y="271717"/>
                  </a:cubicBezTo>
                  <a:cubicBezTo>
                    <a:pt x="1174333" y="279521"/>
                    <a:pt x="1139774" y="293456"/>
                    <a:pt x="1106329" y="311293"/>
                  </a:cubicBezTo>
                  <a:cubicBezTo>
                    <a:pt x="1095181" y="316867"/>
                    <a:pt x="1083475" y="322441"/>
                    <a:pt x="1072327" y="328015"/>
                  </a:cubicBezTo>
                  <a:cubicBezTo>
                    <a:pt x="1031078" y="345295"/>
                    <a:pt x="1024947" y="354214"/>
                    <a:pt x="1028291" y="389331"/>
                  </a:cubicBezTo>
                  <a:cubicBezTo>
                    <a:pt x="1037210" y="427792"/>
                    <a:pt x="1061179" y="446744"/>
                    <a:pt x="1100197" y="456777"/>
                  </a:cubicBezTo>
                  <a:cubicBezTo>
                    <a:pt x="1170431" y="475172"/>
                    <a:pt x="1223943" y="516421"/>
                    <a:pt x="1244567" y="589441"/>
                  </a:cubicBezTo>
                  <a:cubicBezTo>
                    <a:pt x="1263519" y="656331"/>
                    <a:pt x="1228959" y="709842"/>
                    <a:pt x="1162070" y="719876"/>
                  </a:cubicBezTo>
                  <a:cubicBezTo>
                    <a:pt x="1133085" y="724335"/>
                    <a:pt x="1104099" y="718761"/>
                    <a:pt x="1086819" y="694792"/>
                  </a:cubicBezTo>
                  <a:cubicBezTo>
                    <a:pt x="1070655" y="673053"/>
                    <a:pt x="1086819" y="650757"/>
                    <a:pt x="1098525" y="630690"/>
                  </a:cubicBezTo>
                  <a:cubicBezTo>
                    <a:pt x="1105214" y="618427"/>
                    <a:pt x="1111903" y="606164"/>
                    <a:pt x="1116920" y="593343"/>
                  </a:cubicBezTo>
                  <a:cubicBezTo>
                    <a:pt x="1130298" y="557669"/>
                    <a:pt x="1123609" y="539274"/>
                    <a:pt x="1091836" y="521437"/>
                  </a:cubicBezTo>
                  <a:cubicBezTo>
                    <a:pt x="1062851" y="505272"/>
                    <a:pt x="1036095" y="509732"/>
                    <a:pt x="1015471" y="536487"/>
                  </a:cubicBezTo>
                  <a:cubicBezTo>
                    <a:pt x="986485" y="573277"/>
                    <a:pt x="975337" y="615640"/>
                    <a:pt x="984256" y="661905"/>
                  </a:cubicBezTo>
                  <a:cubicBezTo>
                    <a:pt x="992059" y="702596"/>
                    <a:pt x="989830" y="707055"/>
                    <a:pt x="951368" y="721548"/>
                  </a:cubicBezTo>
                  <a:cubicBezTo>
                    <a:pt x="920711" y="721548"/>
                    <a:pt x="913464" y="715417"/>
                    <a:pt x="912907" y="684759"/>
                  </a:cubicBezTo>
                  <a:cubicBezTo>
                    <a:pt x="910677" y="620657"/>
                    <a:pt x="929072" y="560456"/>
                    <a:pt x="944679" y="499698"/>
                  </a:cubicBezTo>
                  <a:cubicBezTo>
                    <a:pt x="959730" y="443400"/>
                    <a:pt x="976452" y="387658"/>
                    <a:pt x="993732" y="331917"/>
                  </a:cubicBezTo>
                  <a:cubicBezTo>
                    <a:pt x="1005437" y="295685"/>
                    <a:pt x="994289" y="278406"/>
                    <a:pt x="958057" y="267815"/>
                  </a:cubicBezTo>
                  <a:cubicBezTo>
                    <a:pt x="946352" y="264470"/>
                    <a:pt x="934646" y="262241"/>
                    <a:pt x="922383" y="261126"/>
                  </a:cubicBezTo>
                  <a:cubicBezTo>
                    <a:pt x="889496" y="257781"/>
                    <a:pt x="877233" y="265585"/>
                    <a:pt x="866084" y="296800"/>
                  </a:cubicBezTo>
                  <a:cubicBezTo>
                    <a:pt x="859953" y="314080"/>
                    <a:pt x="853821" y="331917"/>
                    <a:pt x="850477" y="350312"/>
                  </a:cubicBezTo>
                  <a:cubicBezTo>
                    <a:pt x="844345" y="380969"/>
                    <a:pt x="830968" y="407725"/>
                    <a:pt x="810901" y="431694"/>
                  </a:cubicBezTo>
                  <a:cubicBezTo>
                    <a:pt x="797523" y="447859"/>
                    <a:pt x="782473" y="464581"/>
                    <a:pt x="759619" y="454548"/>
                  </a:cubicBezTo>
                  <a:cubicBezTo>
                    <a:pt x="736208" y="443957"/>
                    <a:pt x="745683" y="421661"/>
                    <a:pt x="748470" y="403266"/>
                  </a:cubicBezTo>
                  <a:cubicBezTo>
                    <a:pt x="749585" y="400479"/>
                    <a:pt x="750143" y="397692"/>
                    <a:pt x="750700" y="394905"/>
                  </a:cubicBezTo>
                  <a:cubicBezTo>
                    <a:pt x="760176" y="364805"/>
                    <a:pt x="774669" y="336377"/>
                    <a:pt x="786375" y="307391"/>
                  </a:cubicBezTo>
                  <a:cubicBezTo>
                    <a:pt x="794178" y="287882"/>
                    <a:pt x="799195" y="267815"/>
                    <a:pt x="784145" y="249420"/>
                  </a:cubicBezTo>
                  <a:cubicBezTo>
                    <a:pt x="754044" y="212074"/>
                    <a:pt x="676007" y="222665"/>
                    <a:pt x="659284" y="267815"/>
                  </a:cubicBezTo>
                  <a:cubicBezTo>
                    <a:pt x="639218" y="321326"/>
                    <a:pt x="624725" y="377068"/>
                    <a:pt x="604658" y="427792"/>
                  </a:cubicBezTo>
                  <a:cubicBezTo>
                    <a:pt x="611347" y="391003"/>
                    <a:pt x="616921" y="351427"/>
                    <a:pt x="621381" y="310736"/>
                  </a:cubicBezTo>
                  <a:cubicBezTo>
                    <a:pt x="624725" y="279521"/>
                    <a:pt x="619151" y="269487"/>
                    <a:pt x="592953" y="257224"/>
                  </a:cubicBezTo>
                  <a:cubicBezTo>
                    <a:pt x="541113" y="232698"/>
                    <a:pt x="512128" y="246076"/>
                    <a:pt x="499308" y="302374"/>
                  </a:cubicBezTo>
                  <a:cubicBezTo>
                    <a:pt x="497635" y="308506"/>
                    <a:pt x="496520" y="315195"/>
                    <a:pt x="495963" y="321326"/>
                  </a:cubicBezTo>
                  <a:cubicBezTo>
                    <a:pt x="485372" y="404381"/>
                    <a:pt x="485929" y="487993"/>
                    <a:pt x="479798" y="571047"/>
                  </a:cubicBezTo>
                  <a:cubicBezTo>
                    <a:pt x="476453" y="618427"/>
                    <a:pt x="455272" y="655774"/>
                    <a:pt x="424614" y="689218"/>
                  </a:cubicBezTo>
                  <a:cubicBezTo>
                    <a:pt x="412909" y="701481"/>
                    <a:pt x="398416" y="708728"/>
                    <a:pt x="381693" y="702039"/>
                  </a:cubicBezTo>
                  <a:cubicBezTo>
                    <a:pt x="365529" y="695907"/>
                    <a:pt x="357725" y="680857"/>
                    <a:pt x="356610" y="664692"/>
                  </a:cubicBezTo>
                  <a:cubicBezTo>
                    <a:pt x="354380" y="637936"/>
                    <a:pt x="352151" y="611181"/>
                    <a:pt x="359955" y="584425"/>
                  </a:cubicBezTo>
                  <a:cubicBezTo>
                    <a:pt x="367201" y="508059"/>
                    <a:pt x="388382" y="434481"/>
                    <a:pt x="403990" y="359788"/>
                  </a:cubicBezTo>
                  <a:cubicBezTo>
                    <a:pt x="405662" y="351427"/>
                    <a:pt x="406220" y="343065"/>
                    <a:pt x="407892" y="335262"/>
                  </a:cubicBezTo>
                  <a:cubicBezTo>
                    <a:pt x="419040" y="281193"/>
                    <a:pt x="411794" y="268930"/>
                    <a:pt x="359397" y="251650"/>
                  </a:cubicBezTo>
                  <a:cubicBezTo>
                    <a:pt x="353266" y="249420"/>
                    <a:pt x="347134" y="247748"/>
                    <a:pt x="340445" y="246076"/>
                  </a:cubicBezTo>
                  <a:cubicBezTo>
                    <a:pt x="312017" y="239944"/>
                    <a:pt x="288048" y="244404"/>
                    <a:pt x="267424" y="267815"/>
                  </a:cubicBezTo>
                  <a:cubicBezTo>
                    <a:pt x="250702" y="286767"/>
                    <a:pt x="236209" y="307391"/>
                    <a:pt x="223389" y="328573"/>
                  </a:cubicBezTo>
                  <a:cubicBezTo>
                    <a:pt x="185484" y="389888"/>
                    <a:pt x="158171" y="456777"/>
                    <a:pt x="128629" y="521995"/>
                  </a:cubicBezTo>
                  <a:cubicBezTo>
                    <a:pt x="131973" y="502485"/>
                    <a:pt x="131416" y="482976"/>
                    <a:pt x="136990" y="464581"/>
                  </a:cubicBezTo>
                  <a:cubicBezTo>
                    <a:pt x="154827" y="351427"/>
                    <a:pt x="168205" y="237157"/>
                    <a:pt x="201649" y="126790"/>
                  </a:cubicBezTo>
                  <a:cubicBezTo>
                    <a:pt x="210011" y="100034"/>
                    <a:pt x="219487" y="72163"/>
                    <a:pt x="213355" y="42620"/>
                  </a:cubicBezTo>
                  <a:cubicBezTo>
                    <a:pt x="201092" y="15865"/>
                    <a:pt x="175451" y="8618"/>
                    <a:pt x="150367" y="815"/>
                  </a:cubicBezTo>
                  <a:cubicBezTo>
                    <a:pt x="110791" y="-3087"/>
                    <a:pt x="96298" y="6389"/>
                    <a:pt x="84036" y="43178"/>
                  </a:cubicBezTo>
                  <a:cubicBezTo>
                    <a:pt x="76789" y="64360"/>
                    <a:pt x="72887" y="86099"/>
                    <a:pt x="66756" y="107838"/>
                  </a:cubicBezTo>
                  <a:cubicBezTo>
                    <a:pt x="42787" y="208729"/>
                    <a:pt x="31639" y="311293"/>
                    <a:pt x="22163" y="414414"/>
                  </a:cubicBezTo>
                  <a:cubicBezTo>
                    <a:pt x="15474" y="487435"/>
                    <a:pt x="9900" y="561014"/>
                    <a:pt x="3211" y="634034"/>
                  </a:cubicBezTo>
                  <a:cubicBezTo>
                    <a:pt x="981" y="641838"/>
                    <a:pt x="981" y="650199"/>
                    <a:pt x="981" y="658003"/>
                  </a:cubicBezTo>
                  <a:cubicBezTo>
                    <a:pt x="981" y="673611"/>
                    <a:pt x="2096" y="689776"/>
                    <a:pt x="424" y="705383"/>
                  </a:cubicBezTo>
                  <a:cubicBezTo>
                    <a:pt x="-2921" y="739385"/>
                    <a:pt x="13802" y="761682"/>
                    <a:pt x="41115" y="777847"/>
                  </a:cubicBezTo>
                  <a:cubicBezTo>
                    <a:pt x="50033" y="782863"/>
                    <a:pt x="58952" y="787323"/>
                    <a:pt x="68428" y="791225"/>
                  </a:cubicBezTo>
                  <a:cubicBezTo>
                    <a:pt x="71215" y="792339"/>
                    <a:pt x="74560" y="792897"/>
                    <a:pt x="77904" y="793454"/>
                  </a:cubicBezTo>
                  <a:cubicBezTo>
                    <a:pt x="128629" y="795684"/>
                    <a:pt x="130858" y="794012"/>
                    <a:pt x="140891" y="744959"/>
                  </a:cubicBezTo>
                  <a:cubicBezTo>
                    <a:pt x="142564" y="736041"/>
                    <a:pt x="143121" y="726565"/>
                    <a:pt x="146466" y="718204"/>
                  </a:cubicBezTo>
                  <a:cubicBezTo>
                    <a:pt x="171549" y="621771"/>
                    <a:pt x="206666" y="529241"/>
                    <a:pt x="256833" y="435596"/>
                  </a:cubicBezTo>
                  <a:cubicBezTo>
                    <a:pt x="242340" y="481304"/>
                    <a:pt x="236209" y="521437"/>
                    <a:pt x="229520" y="561014"/>
                  </a:cubicBezTo>
                  <a:cubicBezTo>
                    <a:pt x="228405" y="586654"/>
                    <a:pt x="228405" y="612853"/>
                    <a:pt x="229520" y="638494"/>
                  </a:cubicBezTo>
                  <a:cubicBezTo>
                    <a:pt x="231192" y="680857"/>
                    <a:pt x="246800" y="717646"/>
                    <a:pt x="275228" y="748861"/>
                  </a:cubicBezTo>
                  <a:cubicBezTo>
                    <a:pt x="308115" y="784536"/>
                    <a:pt x="350478" y="788437"/>
                    <a:pt x="395629" y="782306"/>
                  </a:cubicBezTo>
                  <a:cubicBezTo>
                    <a:pt x="398416" y="781749"/>
                    <a:pt x="401760" y="781191"/>
                    <a:pt x="404547" y="780634"/>
                  </a:cubicBezTo>
                  <a:cubicBezTo>
                    <a:pt x="415696" y="776732"/>
                    <a:pt x="427959" y="773945"/>
                    <a:pt x="437435" y="766698"/>
                  </a:cubicBezTo>
                  <a:cubicBezTo>
                    <a:pt x="460289" y="749976"/>
                    <a:pt x="482585" y="745517"/>
                    <a:pt x="507111" y="763911"/>
                  </a:cubicBezTo>
                  <a:cubicBezTo>
                    <a:pt x="514915" y="769486"/>
                    <a:pt x="526063" y="770043"/>
                    <a:pt x="536097" y="772273"/>
                  </a:cubicBezTo>
                  <a:cubicBezTo>
                    <a:pt x="579575" y="780076"/>
                    <a:pt x="582919" y="778404"/>
                    <a:pt x="592953" y="736598"/>
                  </a:cubicBezTo>
                  <a:cubicBezTo>
                    <a:pt x="598527" y="645740"/>
                    <a:pt x="621381" y="558784"/>
                    <a:pt x="657612" y="474615"/>
                  </a:cubicBezTo>
                  <a:cubicBezTo>
                    <a:pt x="663744" y="478517"/>
                    <a:pt x="664859" y="483533"/>
                    <a:pt x="667646" y="486878"/>
                  </a:cubicBezTo>
                  <a:cubicBezTo>
                    <a:pt x="681024" y="506387"/>
                    <a:pt x="699976" y="518093"/>
                    <a:pt x="722830" y="524224"/>
                  </a:cubicBezTo>
                  <a:cubicBezTo>
                    <a:pt x="752930" y="529798"/>
                    <a:pt x="781915" y="527011"/>
                    <a:pt x="810901" y="514191"/>
                  </a:cubicBezTo>
                  <a:cubicBezTo>
                    <a:pt x="809786" y="529798"/>
                    <a:pt x="805326" y="542061"/>
                    <a:pt x="803654" y="554882"/>
                  </a:cubicBezTo>
                  <a:cubicBezTo>
                    <a:pt x="795850" y="602262"/>
                    <a:pt x="789162" y="650199"/>
                    <a:pt x="791949" y="698694"/>
                  </a:cubicBezTo>
                  <a:cubicBezTo>
                    <a:pt x="795850" y="764469"/>
                    <a:pt x="837099" y="804602"/>
                    <a:pt x="902874" y="805717"/>
                  </a:cubicBezTo>
                  <a:cubicBezTo>
                    <a:pt x="948581" y="806832"/>
                    <a:pt x="988715" y="792897"/>
                    <a:pt x="1023832" y="764469"/>
                  </a:cubicBezTo>
                  <a:cubicBezTo>
                    <a:pt x="1037210" y="753321"/>
                    <a:pt x="1045571" y="754435"/>
                    <a:pt x="1056162" y="766141"/>
                  </a:cubicBezTo>
                  <a:cubicBezTo>
                    <a:pt x="1067868" y="779519"/>
                    <a:pt x="1083475" y="788437"/>
                    <a:pt x="1098525" y="796799"/>
                  </a:cubicBezTo>
                  <a:cubicBezTo>
                    <a:pt x="1120822" y="807390"/>
                    <a:pt x="1144790" y="810734"/>
                    <a:pt x="1168202" y="814636"/>
                  </a:cubicBezTo>
                  <a:cubicBezTo>
                    <a:pt x="1259617" y="829686"/>
                    <a:pt x="1342672" y="768371"/>
                    <a:pt x="1352705" y="680300"/>
                  </a:cubicBezTo>
                  <a:cubicBezTo>
                    <a:pt x="1359394" y="621214"/>
                    <a:pt x="1344344" y="568260"/>
                    <a:pt x="1310342" y="520322"/>
                  </a:cubicBezTo>
                  <a:cubicBezTo>
                    <a:pt x="1273552" y="467926"/>
                    <a:pt x="1220041" y="436153"/>
                    <a:pt x="1166529" y="404381"/>
                  </a:cubicBezTo>
                  <a:cubicBezTo>
                    <a:pt x="1160955" y="400479"/>
                    <a:pt x="1152594" y="400479"/>
                    <a:pt x="1146463" y="391560"/>
                  </a:cubicBezTo>
                  <a:cubicBezTo>
                    <a:pt x="1182137" y="380412"/>
                    <a:pt x="1213909" y="358673"/>
                    <a:pt x="1252928" y="360903"/>
                  </a:cubicBezTo>
                  <a:cubicBezTo>
                    <a:pt x="1265191" y="370936"/>
                    <a:pt x="1276339" y="383757"/>
                    <a:pt x="1295292" y="379297"/>
                  </a:cubicBezTo>
                  <a:cubicBezTo>
                    <a:pt x="1330408" y="361460"/>
                    <a:pt x="1365525" y="342508"/>
                    <a:pt x="1407331" y="355886"/>
                  </a:cubicBezTo>
                  <a:cubicBezTo>
                    <a:pt x="1417365" y="351984"/>
                    <a:pt x="1429628" y="354214"/>
                    <a:pt x="1439104" y="346967"/>
                  </a:cubicBezTo>
                  <a:cubicBezTo>
                    <a:pt x="1437432" y="360903"/>
                    <a:pt x="1433530" y="373723"/>
                    <a:pt x="1429070" y="386544"/>
                  </a:cubicBezTo>
                  <a:cubicBezTo>
                    <a:pt x="1427956" y="389331"/>
                    <a:pt x="1427398" y="392118"/>
                    <a:pt x="1426841" y="394905"/>
                  </a:cubicBezTo>
                  <a:cubicBezTo>
                    <a:pt x="1422939" y="412185"/>
                    <a:pt x="1417365" y="428907"/>
                    <a:pt x="1414578" y="446187"/>
                  </a:cubicBezTo>
                  <a:cubicBezTo>
                    <a:pt x="1401757" y="520322"/>
                    <a:pt x="1377231" y="593343"/>
                    <a:pt x="1395626" y="670266"/>
                  </a:cubicBezTo>
                  <a:cubicBezTo>
                    <a:pt x="1401200" y="694792"/>
                    <a:pt x="1410118" y="717646"/>
                    <a:pt x="1424611" y="738270"/>
                  </a:cubicBezTo>
                  <a:cubicBezTo>
                    <a:pt x="1434645" y="752206"/>
                    <a:pt x="1442448" y="768928"/>
                    <a:pt x="1463630" y="768928"/>
                  </a:cubicBezTo>
                  <a:cubicBezTo>
                    <a:pt x="1473106" y="773945"/>
                    <a:pt x="1482582" y="778962"/>
                    <a:pt x="1492058" y="783421"/>
                  </a:cubicBezTo>
                  <a:cubicBezTo>
                    <a:pt x="1509895" y="804045"/>
                    <a:pt x="1534421" y="802930"/>
                    <a:pt x="1557832" y="801258"/>
                  </a:cubicBezTo>
                  <a:cubicBezTo>
                    <a:pt x="1607442" y="797356"/>
                    <a:pt x="1649248" y="773387"/>
                    <a:pt x="1688267" y="744402"/>
                  </a:cubicBezTo>
                  <a:cubicBezTo>
                    <a:pt x="1701087" y="734926"/>
                    <a:pt x="1708891" y="730467"/>
                    <a:pt x="1716695" y="749419"/>
                  </a:cubicBezTo>
                  <a:cubicBezTo>
                    <a:pt x="1722827" y="764469"/>
                    <a:pt x="1735647" y="773945"/>
                    <a:pt x="1750697" y="780076"/>
                  </a:cubicBezTo>
                  <a:cubicBezTo>
                    <a:pt x="1756271" y="788995"/>
                    <a:pt x="1766862" y="787880"/>
                    <a:pt x="1774666" y="790110"/>
                  </a:cubicBezTo>
                  <a:cubicBezTo>
                    <a:pt x="1799192" y="797913"/>
                    <a:pt x="1835424" y="778962"/>
                    <a:pt x="1835981" y="759452"/>
                  </a:cubicBezTo>
                  <a:cubicBezTo>
                    <a:pt x="1837653" y="676398"/>
                    <a:pt x="1868868" y="600590"/>
                    <a:pt x="1896182" y="523667"/>
                  </a:cubicBezTo>
                  <a:cubicBezTo>
                    <a:pt x="1903428" y="503600"/>
                    <a:pt x="1908445" y="481304"/>
                    <a:pt x="1925724" y="463466"/>
                  </a:cubicBezTo>
                  <a:cubicBezTo>
                    <a:pt x="1928511" y="479631"/>
                    <a:pt x="1929626" y="493567"/>
                    <a:pt x="1926282" y="507502"/>
                  </a:cubicBezTo>
                  <a:cubicBezTo>
                    <a:pt x="1920150" y="526454"/>
                    <a:pt x="1927954" y="547078"/>
                    <a:pt x="1921822" y="566030"/>
                  </a:cubicBezTo>
                  <a:cubicBezTo>
                    <a:pt x="1921822" y="624001"/>
                    <a:pt x="1921822" y="681972"/>
                    <a:pt x="1921822" y="739943"/>
                  </a:cubicBezTo>
                  <a:cubicBezTo>
                    <a:pt x="1924609" y="750533"/>
                    <a:pt x="1926282" y="761682"/>
                    <a:pt x="1929626" y="772273"/>
                  </a:cubicBezTo>
                  <a:cubicBezTo>
                    <a:pt x="1941889" y="811291"/>
                    <a:pt x="1978121" y="828014"/>
                    <a:pt x="2015468" y="811849"/>
                  </a:cubicBezTo>
                  <a:cubicBezTo>
                    <a:pt x="2026616" y="807390"/>
                    <a:pt x="2032190" y="800701"/>
                    <a:pt x="2033305" y="787323"/>
                  </a:cubicBezTo>
                  <a:cubicBezTo>
                    <a:pt x="2042224" y="670266"/>
                    <a:pt x="2078455" y="561014"/>
                    <a:pt x="2128065" y="455105"/>
                  </a:cubicBezTo>
                  <a:cubicBezTo>
                    <a:pt x="2130852" y="449531"/>
                    <a:pt x="2130852" y="439498"/>
                    <a:pt x="2143115" y="441170"/>
                  </a:cubicBezTo>
                  <a:cubicBezTo>
                    <a:pt x="2142558" y="444514"/>
                    <a:pt x="2142000" y="447859"/>
                    <a:pt x="2141443" y="451761"/>
                  </a:cubicBezTo>
                  <a:cubicBezTo>
                    <a:pt x="2128622" y="529241"/>
                    <a:pt x="2096850" y="603934"/>
                    <a:pt x="2111900" y="685316"/>
                  </a:cubicBezTo>
                  <a:cubicBezTo>
                    <a:pt x="2124163" y="750533"/>
                    <a:pt x="2167084" y="797356"/>
                    <a:pt x="2240105" y="781749"/>
                  </a:cubicBezTo>
                  <a:cubicBezTo>
                    <a:pt x="2275779" y="774502"/>
                    <a:pt x="2302535" y="755550"/>
                    <a:pt x="2325389" y="729352"/>
                  </a:cubicBezTo>
                  <a:cubicBezTo>
                    <a:pt x="2334307" y="718761"/>
                    <a:pt x="2339324" y="719876"/>
                    <a:pt x="2348242" y="728794"/>
                  </a:cubicBezTo>
                  <a:cubicBezTo>
                    <a:pt x="2360506" y="741057"/>
                    <a:pt x="2369982" y="754993"/>
                    <a:pt x="2386147" y="764469"/>
                  </a:cubicBezTo>
                  <a:cubicBezTo>
                    <a:pt x="2445790" y="798471"/>
                    <a:pt x="2500416" y="788995"/>
                    <a:pt x="2555042" y="752206"/>
                  </a:cubicBezTo>
                  <a:cubicBezTo>
                    <a:pt x="2568978" y="742730"/>
                    <a:pt x="2576781" y="719318"/>
                    <a:pt x="2590717" y="721548"/>
                  </a:cubicBezTo>
                  <a:cubicBezTo>
                    <a:pt x="2602422" y="723220"/>
                    <a:pt x="2606882" y="747189"/>
                    <a:pt x="2620817" y="757222"/>
                  </a:cubicBezTo>
                  <a:cubicBezTo>
                    <a:pt x="2669312" y="786765"/>
                    <a:pt x="2716134" y="783421"/>
                    <a:pt x="2759613" y="747189"/>
                  </a:cubicBezTo>
                  <a:cubicBezTo>
                    <a:pt x="2770203" y="738270"/>
                    <a:pt x="2774663" y="739385"/>
                    <a:pt x="2784139" y="748304"/>
                  </a:cubicBezTo>
                  <a:cubicBezTo>
                    <a:pt x="2816468" y="778962"/>
                    <a:pt x="2854930" y="798471"/>
                    <a:pt x="2898966" y="806275"/>
                  </a:cubicBezTo>
                  <a:cubicBezTo>
                    <a:pt x="3000414" y="824112"/>
                    <a:pt x="3077895" y="762797"/>
                    <a:pt x="3082912" y="660233"/>
                  </a:cubicBezTo>
                  <a:cubicBezTo>
                    <a:pt x="3086813" y="577178"/>
                    <a:pt x="3046123" y="516978"/>
                    <a:pt x="2985364" y="466811"/>
                  </a:cubicBezTo>
                  <a:cubicBezTo>
                    <a:pt x="2949690" y="437268"/>
                    <a:pt x="2908999" y="414972"/>
                    <a:pt x="2862734" y="394347"/>
                  </a:cubicBezTo>
                  <a:cubicBezTo>
                    <a:pt x="2901753" y="375953"/>
                    <a:pt x="2936869" y="360903"/>
                    <a:pt x="2974216" y="351427"/>
                  </a:cubicBezTo>
                  <a:cubicBezTo>
                    <a:pt x="2986479" y="348082"/>
                    <a:pt x="2995955" y="350312"/>
                    <a:pt x="3002087" y="362575"/>
                  </a:cubicBezTo>
                  <a:cubicBezTo>
                    <a:pt x="3008776" y="376510"/>
                    <a:pt x="3021039" y="376510"/>
                    <a:pt x="3033302" y="372051"/>
                  </a:cubicBezTo>
                  <a:cubicBezTo>
                    <a:pt x="3069534" y="358673"/>
                    <a:pt x="3100748" y="336934"/>
                    <a:pt x="3123602" y="304604"/>
                  </a:cubicBezTo>
                  <a:cubicBezTo>
                    <a:pt x="3131963" y="288997"/>
                    <a:pt x="3132521" y="273389"/>
                    <a:pt x="3120258" y="257781"/>
                  </a:cubicBezTo>
                  <a:close/>
                  <a:moveTo>
                    <a:pt x="1710006" y="574391"/>
                  </a:moveTo>
                  <a:cubicBezTo>
                    <a:pt x="1708334" y="593343"/>
                    <a:pt x="1692726" y="604492"/>
                    <a:pt x="1683808" y="618427"/>
                  </a:cubicBezTo>
                  <a:cubicBezTo>
                    <a:pt x="1648133" y="674726"/>
                    <a:pt x="1595179" y="706498"/>
                    <a:pt x="1528290" y="712630"/>
                  </a:cubicBezTo>
                  <a:cubicBezTo>
                    <a:pt x="1503206" y="714859"/>
                    <a:pt x="1489828" y="702039"/>
                    <a:pt x="1489828" y="676955"/>
                  </a:cubicBezTo>
                  <a:cubicBezTo>
                    <a:pt x="1489828" y="645740"/>
                    <a:pt x="1490386" y="613968"/>
                    <a:pt x="1500419" y="583867"/>
                  </a:cubicBezTo>
                  <a:cubicBezTo>
                    <a:pt x="1500976" y="580523"/>
                    <a:pt x="1501534" y="577178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1534" y="558226"/>
                    <a:pt x="1504878" y="542619"/>
                    <a:pt x="1511567" y="528126"/>
                  </a:cubicBezTo>
                  <a:cubicBezTo>
                    <a:pt x="1511567" y="528126"/>
                    <a:pt x="1511567" y="528126"/>
                    <a:pt x="1511567" y="528126"/>
                  </a:cubicBezTo>
                  <a:cubicBezTo>
                    <a:pt x="1512125" y="524782"/>
                    <a:pt x="1512682" y="521437"/>
                    <a:pt x="1513797" y="518093"/>
                  </a:cubicBezTo>
                  <a:cubicBezTo>
                    <a:pt x="1513797" y="518093"/>
                    <a:pt x="1513797" y="518093"/>
                    <a:pt x="1513797" y="518093"/>
                  </a:cubicBezTo>
                  <a:cubicBezTo>
                    <a:pt x="1523830" y="455105"/>
                    <a:pt x="1544455" y="394905"/>
                    <a:pt x="1562292" y="334147"/>
                  </a:cubicBezTo>
                  <a:cubicBezTo>
                    <a:pt x="1564521" y="326901"/>
                    <a:pt x="1567866" y="322999"/>
                    <a:pt x="1575670" y="322999"/>
                  </a:cubicBezTo>
                  <a:cubicBezTo>
                    <a:pt x="1595736" y="322441"/>
                    <a:pt x="1615803" y="315195"/>
                    <a:pt x="1636428" y="317982"/>
                  </a:cubicBezTo>
                  <a:cubicBezTo>
                    <a:pt x="1641444" y="317425"/>
                    <a:pt x="1646461" y="317425"/>
                    <a:pt x="1651478" y="316867"/>
                  </a:cubicBezTo>
                  <a:cubicBezTo>
                    <a:pt x="1686595" y="306834"/>
                    <a:pt x="1722827" y="315195"/>
                    <a:pt x="1760173" y="305161"/>
                  </a:cubicBezTo>
                  <a:cubicBezTo>
                    <a:pt x="1733417" y="394905"/>
                    <a:pt x="1718367" y="484091"/>
                    <a:pt x="1710006" y="574391"/>
                  </a:cubicBezTo>
                  <a:close/>
                  <a:moveTo>
                    <a:pt x="2571765" y="494681"/>
                  </a:moveTo>
                  <a:cubicBezTo>
                    <a:pt x="2556715" y="552095"/>
                    <a:pt x="2537762" y="607836"/>
                    <a:pt x="2507105" y="659675"/>
                  </a:cubicBezTo>
                  <a:cubicBezTo>
                    <a:pt x="2483694" y="699809"/>
                    <a:pt x="2459725" y="717089"/>
                    <a:pt x="2437428" y="707613"/>
                  </a:cubicBezTo>
                  <a:cubicBezTo>
                    <a:pt x="2405656" y="693677"/>
                    <a:pt x="2412345" y="661905"/>
                    <a:pt x="2409558" y="635149"/>
                  </a:cubicBezTo>
                  <a:cubicBezTo>
                    <a:pt x="2409000" y="632362"/>
                    <a:pt x="2409558" y="629575"/>
                    <a:pt x="2409558" y="626788"/>
                  </a:cubicBezTo>
                  <a:cubicBezTo>
                    <a:pt x="2414017" y="535373"/>
                    <a:pt x="2431854" y="446744"/>
                    <a:pt x="2471988" y="364247"/>
                  </a:cubicBezTo>
                  <a:cubicBezTo>
                    <a:pt x="2484251" y="338049"/>
                    <a:pt x="2499301" y="313523"/>
                    <a:pt x="2526614" y="300145"/>
                  </a:cubicBezTo>
                  <a:cubicBezTo>
                    <a:pt x="2552255" y="287882"/>
                    <a:pt x="2565633" y="295685"/>
                    <a:pt x="2566191" y="324113"/>
                  </a:cubicBezTo>
                  <a:cubicBezTo>
                    <a:pt x="2566748" y="355329"/>
                    <a:pt x="2556715" y="382642"/>
                    <a:pt x="2537205" y="406053"/>
                  </a:cubicBezTo>
                  <a:cubicBezTo>
                    <a:pt x="2524385" y="421661"/>
                    <a:pt x="2527729" y="427235"/>
                    <a:pt x="2543894" y="435596"/>
                  </a:cubicBezTo>
                  <a:cubicBezTo>
                    <a:pt x="2556157" y="441727"/>
                    <a:pt x="2577339" y="436711"/>
                    <a:pt x="2579568" y="455105"/>
                  </a:cubicBezTo>
                  <a:cubicBezTo>
                    <a:pt x="2582355" y="466811"/>
                    <a:pt x="2575109" y="480746"/>
                    <a:pt x="2571765" y="494681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5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50" name="Google Shape;1250;p50"/>
          <p:cNvSpPr/>
          <p:nvPr/>
        </p:nvSpPr>
        <p:spPr>
          <a:xfrm>
            <a:off x="6259066" y="2042201"/>
            <a:ext cx="4968000" cy="3780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251" name="Google Shape;1251;p50"/>
          <p:cNvGrpSpPr/>
          <p:nvPr/>
        </p:nvGrpSpPr>
        <p:grpSpPr>
          <a:xfrm>
            <a:off x="5764431" y="765412"/>
            <a:ext cx="3775876" cy="3775877"/>
            <a:chOff x="4283968" y="221418"/>
            <a:chExt cx="3284565" cy="3284565"/>
          </a:xfrm>
        </p:grpSpPr>
        <p:sp>
          <p:nvSpPr>
            <p:cNvPr id="1252" name="Google Shape;1252;p50"/>
            <p:cNvSpPr/>
            <p:nvPr/>
          </p:nvSpPr>
          <p:spPr>
            <a:xfrm rot="-900000">
              <a:off x="7039496" y="1130043"/>
              <a:ext cx="431252" cy="266261"/>
            </a:xfrm>
            <a:custGeom>
              <a:rect b="b" l="l" r="r" t="t"/>
              <a:pathLst>
                <a:path extrusionOk="0" h="266261" w="431252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rgbClr val="31767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 rot="2700000">
              <a:off x="5081399" y="386014"/>
              <a:ext cx="1689704" cy="2955373"/>
            </a:xfrm>
            <a:custGeom>
              <a:rect b="b" l="l" r="r" t="t"/>
              <a:pathLst>
                <a:path extrusionOk="0" h="2955373" w="1689704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54" name="Google Shape;1254;p50"/>
          <p:cNvSpPr/>
          <p:nvPr/>
        </p:nvSpPr>
        <p:spPr>
          <a:xfrm rot="10800000">
            <a:off x="917698" y="2042201"/>
            <a:ext cx="4968000" cy="3780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255" name="Google Shape;1255;p50"/>
          <p:cNvGrpSpPr/>
          <p:nvPr/>
        </p:nvGrpSpPr>
        <p:grpSpPr>
          <a:xfrm rot="10800000">
            <a:off x="2583441" y="3322237"/>
            <a:ext cx="3775876" cy="3775877"/>
            <a:chOff x="4283968" y="221418"/>
            <a:chExt cx="3284565" cy="3284565"/>
          </a:xfrm>
        </p:grpSpPr>
        <p:sp>
          <p:nvSpPr>
            <p:cNvPr id="1256" name="Google Shape;1256;p50"/>
            <p:cNvSpPr/>
            <p:nvPr/>
          </p:nvSpPr>
          <p:spPr>
            <a:xfrm rot="-900000">
              <a:off x="7039496" y="1130043"/>
              <a:ext cx="431252" cy="266261"/>
            </a:xfrm>
            <a:custGeom>
              <a:rect b="b" l="l" r="r" t="t"/>
              <a:pathLst>
                <a:path extrusionOk="0" h="266261" w="431252">
                  <a:moveTo>
                    <a:pt x="261032" y="0"/>
                  </a:moveTo>
                  <a:lnTo>
                    <a:pt x="431252" y="266261"/>
                  </a:lnTo>
                  <a:lnTo>
                    <a:pt x="0" y="150707"/>
                  </a:lnTo>
                  <a:close/>
                </a:path>
              </a:pathLst>
            </a:custGeom>
            <a:solidFill>
              <a:srgbClr val="1672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57" name="Google Shape;1257;p50"/>
            <p:cNvSpPr/>
            <p:nvPr/>
          </p:nvSpPr>
          <p:spPr>
            <a:xfrm rot="2700000">
              <a:off x="5081399" y="386014"/>
              <a:ext cx="1689704" cy="2955373"/>
            </a:xfrm>
            <a:custGeom>
              <a:rect b="b" l="l" r="r" t="t"/>
              <a:pathLst>
                <a:path extrusionOk="0" h="2955373" w="1689704">
                  <a:moveTo>
                    <a:pt x="422426" y="836315"/>
                  </a:moveTo>
                  <a:lnTo>
                    <a:pt x="1258741" y="0"/>
                  </a:lnTo>
                  <a:lnTo>
                    <a:pt x="1267278" y="0"/>
                  </a:lnTo>
                  <a:lnTo>
                    <a:pt x="1267278" y="2110521"/>
                  </a:lnTo>
                  <a:lnTo>
                    <a:pt x="1689704" y="2110521"/>
                  </a:lnTo>
                  <a:lnTo>
                    <a:pt x="844852" y="2955373"/>
                  </a:lnTo>
                  <a:lnTo>
                    <a:pt x="0" y="2110521"/>
                  </a:lnTo>
                  <a:lnTo>
                    <a:pt x="422426" y="21105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58" name="Google Shape;1258;p50"/>
          <p:cNvSpPr/>
          <p:nvPr/>
        </p:nvSpPr>
        <p:spPr>
          <a:xfrm>
            <a:off x="917698" y="2042201"/>
            <a:ext cx="115441" cy="37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59" name="Google Shape;1259;p50"/>
          <p:cNvSpPr/>
          <p:nvPr/>
        </p:nvSpPr>
        <p:spPr>
          <a:xfrm>
            <a:off x="11111626" y="2042201"/>
            <a:ext cx="115441" cy="37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260" name="Google Shape;1260;p50"/>
          <p:cNvGrpSpPr/>
          <p:nvPr/>
        </p:nvGrpSpPr>
        <p:grpSpPr>
          <a:xfrm>
            <a:off x="7113546" y="4216792"/>
            <a:ext cx="3684599" cy="1477328"/>
            <a:chOff x="3017859" y="4283314"/>
            <a:chExt cx="1249475" cy="1477328"/>
          </a:xfrm>
        </p:grpSpPr>
        <p:sp>
          <p:nvSpPr>
            <p:cNvPr id="1261" name="Google Shape;1261;p50"/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62" name="Google Shape;1262;p50"/>
            <p:cNvSpPr txBox="1"/>
            <p:nvPr/>
          </p:nvSpPr>
          <p:spPr>
            <a:xfrm>
              <a:off x="3017859" y="4283314"/>
              <a:ext cx="123489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63" name="Google Shape;1263;p50"/>
          <p:cNvGrpSpPr/>
          <p:nvPr/>
        </p:nvGrpSpPr>
        <p:grpSpPr>
          <a:xfrm>
            <a:off x="1381279" y="2207526"/>
            <a:ext cx="3684599" cy="1477328"/>
            <a:chOff x="3017859" y="4283314"/>
            <a:chExt cx="1249475" cy="1477328"/>
          </a:xfrm>
        </p:grpSpPr>
        <p:sp>
          <p:nvSpPr>
            <p:cNvPr id="1264" name="Google Shape;1264;p50"/>
            <p:cNvSpPr txBox="1"/>
            <p:nvPr/>
          </p:nvSpPr>
          <p:spPr>
            <a:xfrm>
              <a:off x="3021856" y="4560313"/>
              <a:ext cx="124547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65" name="Google Shape;1265;p50"/>
            <p:cNvSpPr txBox="1"/>
            <p:nvPr/>
          </p:nvSpPr>
          <p:spPr>
            <a:xfrm>
              <a:off x="3017859" y="4283314"/>
              <a:ext cx="123489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66" name="Google Shape;1266;p50"/>
          <p:cNvGrpSpPr/>
          <p:nvPr/>
        </p:nvGrpSpPr>
        <p:grpSpPr>
          <a:xfrm>
            <a:off x="1418584" y="4800156"/>
            <a:ext cx="1609858" cy="738664"/>
            <a:chOff x="605046" y="3611507"/>
            <a:chExt cx="1609859" cy="738664"/>
          </a:xfrm>
        </p:grpSpPr>
        <p:grpSp>
          <p:nvGrpSpPr>
            <p:cNvPr id="1267" name="Google Shape;1267;p50"/>
            <p:cNvGrpSpPr/>
            <p:nvPr/>
          </p:nvGrpSpPr>
          <p:grpSpPr>
            <a:xfrm>
              <a:off x="605046" y="3666867"/>
              <a:ext cx="206152" cy="206152"/>
              <a:chOff x="2411760" y="3606832"/>
              <a:chExt cx="206152" cy="206152"/>
            </a:xfrm>
          </p:grpSpPr>
          <p:sp>
            <p:nvSpPr>
              <p:cNvPr id="1268" name="Google Shape;1268;p50"/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69" name="Google Shape;1269;p50"/>
              <p:cNvSpPr/>
              <p:nvPr/>
            </p:nvSpPr>
            <p:spPr>
              <a:xfrm>
                <a:off x="2488361" y="3673908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270" name="Google Shape;1270;p50"/>
            <p:cNvSpPr txBox="1"/>
            <p:nvPr/>
          </p:nvSpPr>
          <p:spPr>
            <a:xfrm>
              <a:off x="832000" y="3611507"/>
              <a:ext cx="1382905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here</a:t>
              </a:r>
              <a:endParaRPr b="1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71" name="Google Shape;1271;p50"/>
          <p:cNvGrpSpPr/>
          <p:nvPr/>
        </p:nvGrpSpPr>
        <p:grpSpPr>
          <a:xfrm>
            <a:off x="9178826" y="2316872"/>
            <a:ext cx="1557937" cy="738664"/>
            <a:chOff x="605046" y="3611507"/>
            <a:chExt cx="1557938" cy="738664"/>
          </a:xfrm>
        </p:grpSpPr>
        <p:grpSp>
          <p:nvGrpSpPr>
            <p:cNvPr id="1272" name="Google Shape;1272;p50"/>
            <p:cNvGrpSpPr/>
            <p:nvPr/>
          </p:nvGrpSpPr>
          <p:grpSpPr>
            <a:xfrm>
              <a:off x="605046" y="3666871"/>
              <a:ext cx="206152" cy="206152"/>
              <a:chOff x="2411760" y="3606836"/>
              <a:chExt cx="206152" cy="206152"/>
            </a:xfrm>
          </p:grpSpPr>
          <p:sp>
            <p:nvSpPr>
              <p:cNvPr id="1273" name="Google Shape;1273;p50"/>
              <p:cNvSpPr/>
              <p:nvPr/>
            </p:nvSpPr>
            <p:spPr>
              <a:xfrm>
                <a:off x="2411760" y="3606836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274" name="Google Shape;1274;p50"/>
              <p:cNvSpPr/>
              <p:nvPr/>
            </p:nvSpPr>
            <p:spPr>
              <a:xfrm>
                <a:off x="2488361" y="3673912"/>
                <a:ext cx="72000" cy="72000"/>
              </a:xfrm>
              <a:prstGeom prst="chevron">
                <a:avLst>
                  <a:gd fmla="val 65228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275" name="Google Shape;1275;p50"/>
            <p:cNvSpPr txBox="1"/>
            <p:nvPr/>
          </p:nvSpPr>
          <p:spPr>
            <a:xfrm>
              <a:off x="832000" y="3611507"/>
              <a:ext cx="1330984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here</a:t>
              </a:r>
              <a:endParaRPr b="1" sz="14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76" name="Google Shape;1276;p50"/>
          <p:cNvSpPr/>
          <p:nvPr/>
        </p:nvSpPr>
        <p:spPr>
          <a:xfrm rot="2700000">
            <a:off x="6953980" y="2974502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7" name="Google Shape;1277;p50"/>
          <p:cNvSpPr/>
          <p:nvPr/>
        </p:nvSpPr>
        <p:spPr>
          <a:xfrm>
            <a:off x="4879507" y="4527960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5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83" name="Google Shape;1283;p51"/>
          <p:cNvSpPr/>
          <p:nvPr/>
        </p:nvSpPr>
        <p:spPr>
          <a:xfrm>
            <a:off x="1108953" y="4036505"/>
            <a:ext cx="4752000" cy="1826916"/>
          </a:xfrm>
          <a:prstGeom prst="roundRect">
            <a:avLst>
              <a:gd fmla="val 729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4" name="Google Shape;1284;p51"/>
          <p:cNvSpPr/>
          <p:nvPr/>
        </p:nvSpPr>
        <p:spPr>
          <a:xfrm rot="-2700000">
            <a:off x="5218284" y="3712870"/>
            <a:ext cx="965270" cy="96527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5" name="Google Shape;1285;p51"/>
          <p:cNvSpPr/>
          <p:nvPr/>
        </p:nvSpPr>
        <p:spPr>
          <a:xfrm rot="8100000">
            <a:off x="770882" y="5192206"/>
            <a:ext cx="965270" cy="96527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  <a:effectLst>
            <a:outerShdw blurRad="50800" rotWithShape="0" algn="ctr" dir="5400000" dist="508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6" name="Google Shape;1286;p51"/>
          <p:cNvSpPr/>
          <p:nvPr/>
        </p:nvSpPr>
        <p:spPr>
          <a:xfrm>
            <a:off x="1101125" y="1808831"/>
            <a:ext cx="4752000" cy="1826916"/>
          </a:xfrm>
          <a:prstGeom prst="roundRect">
            <a:avLst>
              <a:gd fmla="val 729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7" name="Google Shape;1287;p51"/>
          <p:cNvSpPr/>
          <p:nvPr/>
        </p:nvSpPr>
        <p:spPr>
          <a:xfrm rot="2700000">
            <a:off x="5218284" y="2938424"/>
            <a:ext cx="965270" cy="965270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8" name="Google Shape;1288;p51"/>
          <p:cNvSpPr/>
          <p:nvPr/>
        </p:nvSpPr>
        <p:spPr>
          <a:xfrm rot="-8100000">
            <a:off x="770882" y="1573700"/>
            <a:ext cx="965270" cy="965270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>
            <a:noFill/>
          </a:ln>
          <a:effectLst>
            <a:outerShdw blurRad="50800" rotWithShape="0" algn="ctr" dir="5400000" dist="508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89" name="Google Shape;1289;p51"/>
          <p:cNvSpPr/>
          <p:nvPr/>
        </p:nvSpPr>
        <p:spPr>
          <a:xfrm>
            <a:off x="6341332" y="1791923"/>
            <a:ext cx="4752000" cy="1826916"/>
          </a:xfrm>
          <a:prstGeom prst="roundRect">
            <a:avLst>
              <a:gd fmla="val 729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0" name="Google Shape;1290;p51"/>
          <p:cNvSpPr/>
          <p:nvPr/>
        </p:nvSpPr>
        <p:spPr>
          <a:xfrm rot="8100000">
            <a:off x="6023994" y="2938424"/>
            <a:ext cx="965270" cy="965270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1" name="Google Shape;1291;p51"/>
          <p:cNvSpPr/>
          <p:nvPr/>
        </p:nvSpPr>
        <p:spPr>
          <a:xfrm rot="-2700000">
            <a:off x="10458272" y="1556792"/>
            <a:ext cx="965270" cy="965270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>
            <a:noFill/>
          </a:ln>
          <a:effectLst>
            <a:outerShdw blurRad="50800" rotWithShape="0" algn="ctr" dir="5400000" dist="508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2" name="Google Shape;1292;p51"/>
          <p:cNvSpPr/>
          <p:nvPr/>
        </p:nvSpPr>
        <p:spPr>
          <a:xfrm>
            <a:off x="6341332" y="4044333"/>
            <a:ext cx="4752000" cy="1826916"/>
          </a:xfrm>
          <a:prstGeom prst="roundRect">
            <a:avLst>
              <a:gd fmla="val 729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1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3" name="Google Shape;1293;p51"/>
          <p:cNvSpPr/>
          <p:nvPr/>
        </p:nvSpPr>
        <p:spPr>
          <a:xfrm rot="-8100000">
            <a:off x="6040902" y="3712870"/>
            <a:ext cx="965270" cy="965270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94" name="Google Shape;1294;p51"/>
          <p:cNvSpPr/>
          <p:nvPr/>
        </p:nvSpPr>
        <p:spPr>
          <a:xfrm rot="2700000">
            <a:off x="10458272" y="5200034"/>
            <a:ext cx="965270" cy="965270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ctr" dir="5400000" dist="50800">
              <a:srgbClr val="000000">
                <a:alpha val="2196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295" name="Google Shape;1295;p51"/>
          <p:cNvGrpSpPr/>
          <p:nvPr/>
        </p:nvGrpSpPr>
        <p:grpSpPr>
          <a:xfrm>
            <a:off x="6939712" y="2157269"/>
            <a:ext cx="3555242" cy="1096224"/>
            <a:chOff x="5319625" y="2032389"/>
            <a:chExt cx="2492735" cy="1096224"/>
          </a:xfrm>
        </p:grpSpPr>
        <p:sp>
          <p:nvSpPr>
            <p:cNvPr id="1296" name="Google Shape;1296;p51"/>
            <p:cNvSpPr txBox="1"/>
            <p:nvPr/>
          </p:nvSpPr>
          <p:spPr>
            <a:xfrm>
              <a:off x="5324580" y="2297616"/>
              <a:ext cx="24877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97" name="Google Shape;1297;p51"/>
            <p:cNvSpPr txBox="1"/>
            <p:nvPr/>
          </p:nvSpPr>
          <p:spPr>
            <a:xfrm>
              <a:off x="5319625" y="2032389"/>
              <a:ext cx="24666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Here</a:t>
              </a:r>
              <a:endParaRPr b="1" sz="12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298" name="Google Shape;1298;p51"/>
          <p:cNvGrpSpPr/>
          <p:nvPr/>
        </p:nvGrpSpPr>
        <p:grpSpPr>
          <a:xfrm>
            <a:off x="6939712" y="4401851"/>
            <a:ext cx="3555242" cy="1096224"/>
            <a:chOff x="5319625" y="4394533"/>
            <a:chExt cx="2492735" cy="1096224"/>
          </a:xfrm>
        </p:grpSpPr>
        <p:sp>
          <p:nvSpPr>
            <p:cNvPr id="1299" name="Google Shape;1299;p51"/>
            <p:cNvSpPr txBox="1"/>
            <p:nvPr/>
          </p:nvSpPr>
          <p:spPr>
            <a:xfrm>
              <a:off x="5324580" y="4659760"/>
              <a:ext cx="24877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0" name="Google Shape;1300;p51"/>
            <p:cNvSpPr txBox="1"/>
            <p:nvPr/>
          </p:nvSpPr>
          <p:spPr>
            <a:xfrm>
              <a:off x="5319625" y="4394533"/>
              <a:ext cx="24666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Here</a:t>
              </a:r>
              <a:endParaRPr b="1" sz="12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01" name="Google Shape;1301;p51"/>
          <p:cNvGrpSpPr/>
          <p:nvPr/>
        </p:nvGrpSpPr>
        <p:grpSpPr>
          <a:xfrm>
            <a:off x="1699504" y="2157269"/>
            <a:ext cx="3555242" cy="1096224"/>
            <a:chOff x="1324730" y="2032389"/>
            <a:chExt cx="2492735" cy="1096224"/>
          </a:xfrm>
        </p:grpSpPr>
        <p:sp>
          <p:nvSpPr>
            <p:cNvPr id="1302" name="Google Shape;1302;p51"/>
            <p:cNvSpPr txBox="1"/>
            <p:nvPr/>
          </p:nvSpPr>
          <p:spPr>
            <a:xfrm>
              <a:off x="1329685" y="2297616"/>
              <a:ext cx="24877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3" name="Google Shape;1303;p51"/>
            <p:cNvSpPr txBox="1"/>
            <p:nvPr/>
          </p:nvSpPr>
          <p:spPr>
            <a:xfrm>
              <a:off x="1324730" y="2032389"/>
              <a:ext cx="24666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Here</a:t>
              </a:r>
              <a:endParaRPr b="1" sz="12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304" name="Google Shape;1304;p51"/>
          <p:cNvGrpSpPr/>
          <p:nvPr/>
        </p:nvGrpSpPr>
        <p:grpSpPr>
          <a:xfrm>
            <a:off x="1699504" y="4401851"/>
            <a:ext cx="3555242" cy="1096224"/>
            <a:chOff x="1324730" y="4394533"/>
            <a:chExt cx="2492735" cy="1096224"/>
          </a:xfrm>
        </p:grpSpPr>
        <p:sp>
          <p:nvSpPr>
            <p:cNvPr id="1305" name="Google Shape;1305;p51"/>
            <p:cNvSpPr txBox="1"/>
            <p:nvPr/>
          </p:nvSpPr>
          <p:spPr>
            <a:xfrm>
              <a:off x="1329685" y="4659760"/>
              <a:ext cx="24877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6" name="Google Shape;1306;p51"/>
            <p:cNvSpPr txBox="1"/>
            <p:nvPr/>
          </p:nvSpPr>
          <p:spPr>
            <a:xfrm>
              <a:off x="1324730" y="4394533"/>
              <a:ext cx="24666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Here</a:t>
              </a:r>
              <a:endParaRPr b="1" sz="12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52"/>
          <p:cNvSpPr/>
          <p:nvPr/>
        </p:nvSpPr>
        <p:spPr>
          <a:xfrm rot="2700000">
            <a:off x="1436913" y="677092"/>
            <a:ext cx="5503817" cy="5503817"/>
          </a:xfrm>
          <a:prstGeom prst="frame">
            <a:avLst>
              <a:gd fmla="val 2399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2" name="Google Shape;1312;p52"/>
          <p:cNvSpPr/>
          <p:nvPr/>
        </p:nvSpPr>
        <p:spPr>
          <a:xfrm>
            <a:off x="1499498" y="671562"/>
            <a:ext cx="572857" cy="572857"/>
          </a:xfrm>
          <a:prstGeom prst="diamond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3" name="Google Shape;1313;p52"/>
          <p:cNvSpPr/>
          <p:nvPr/>
        </p:nvSpPr>
        <p:spPr>
          <a:xfrm>
            <a:off x="1465335" y="5620310"/>
            <a:ext cx="572857" cy="572857"/>
          </a:xfrm>
          <a:prstGeom prst="diamond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4" name="Google Shape;1314;p52"/>
          <p:cNvSpPr/>
          <p:nvPr/>
        </p:nvSpPr>
        <p:spPr>
          <a:xfrm>
            <a:off x="6904092" y="2256048"/>
            <a:ext cx="1010089" cy="1010089"/>
          </a:xfrm>
          <a:prstGeom prst="diamond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5" name="Google Shape;1315;p52"/>
          <p:cNvSpPr/>
          <p:nvPr/>
        </p:nvSpPr>
        <p:spPr>
          <a:xfrm>
            <a:off x="1811469" y="5695146"/>
            <a:ext cx="572857" cy="572857"/>
          </a:xfrm>
          <a:prstGeom prst="diamond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6" name="Google Shape;1316;p52"/>
          <p:cNvSpPr/>
          <p:nvPr/>
        </p:nvSpPr>
        <p:spPr>
          <a:xfrm>
            <a:off x="775598" y="2308013"/>
            <a:ext cx="723900" cy="723900"/>
          </a:xfrm>
          <a:prstGeom prst="diamond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7" name="Google Shape;1317;p52"/>
          <p:cNvSpPr/>
          <p:nvPr/>
        </p:nvSpPr>
        <p:spPr>
          <a:xfrm>
            <a:off x="6918523" y="5193016"/>
            <a:ext cx="490613" cy="490613"/>
          </a:xfrm>
          <a:custGeom>
            <a:rect b="b" l="l" r="r" t="t"/>
            <a:pathLst>
              <a:path extrusionOk="0" h="76200" w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rgbClr val="CDEAE8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8" name="Google Shape;1318;p52"/>
          <p:cNvSpPr/>
          <p:nvPr/>
        </p:nvSpPr>
        <p:spPr>
          <a:xfrm>
            <a:off x="477892" y="671562"/>
            <a:ext cx="490613" cy="490613"/>
          </a:xfrm>
          <a:custGeom>
            <a:rect b="b" l="l" r="r" t="t"/>
            <a:pathLst>
              <a:path extrusionOk="0" h="76200" w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rgbClr val="CDEAE8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9" name="Google Shape;1319;p52"/>
          <p:cNvSpPr/>
          <p:nvPr/>
        </p:nvSpPr>
        <p:spPr>
          <a:xfrm>
            <a:off x="6640102" y="1257893"/>
            <a:ext cx="512146" cy="512146"/>
          </a:xfrm>
          <a:custGeom>
            <a:rect b="b" l="l" r="r" t="t"/>
            <a:pathLst>
              <a:path extrusionOk="0" h="76200" w="76200">
                <a:moveTo>
                  <a:pt x="52387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5715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7" y="72390"/>
                </a:lnTo>
                <a:cubicBezTo>
                  <a:pt x="58103" y="78105"/>
                  <a:pt x="67628" y="78105"/>
                  <a:pt x="72390" y="72390"/>
                </a:cubicBezTo>
                <a:cubicBezTo>
                  <a:pt x="78105" y="66675"/>
                  <a:pt x="78105" y="57150"/>
                  <a:pt x="72390" y="52388"/>
                </a:cubicBezTo>
                <a:lnTo>
                  <a:pt x="61912" y="41910"/>
                </a:lnTo>
                <a:lnTo>
                  <a:pt x="72390" y="31433"/>
                </a:lnTo>
                <a:cubicBezTo>
                  <a:pt x="78105" y="25718"/>
                  <a:pt x="78105" y="16193"/>
                  <a:pt x="72390" y="11430"/>
                </a:cubicBezTo>
                <a:cubicBezTo>
                  <a:pt x="66675" y="6668"/>
                  <a:pt x="58103" y="6668"/>
                  <a:pt x="52387" y="11430"/>
                </a:cubicBezTo>
                <a:close/>
              </a:path>
            </a:pathLst>
          </a:custGeom>
          <a:solidFill>
            <a:srgbClr val="CDEAE8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20" name="Google Shape;1320;p52"/>
          <p:cNvSpPr/>
          <p:nvPr/>
        </p:nvSpPr>
        <p:spPr>
          <a:xfrm>
            <a:off x="292356" y="4927168"/>
            <a:ext cx="498364" cy="498364"/>
          </a:xfrm>
          <a:custGeom>
            <a:rect b="b" l="l" r="r" t="t"/>
            <a:pathLst>
              <a:path extrusionOk="0" h="76200" w="76200">
                <a:moveTo>
                  <a:pt x="52388" y="11430"/>
                </a:moveTo>
                <a:lnTo>
                  <a:pt x="41910" y="21908"/>
                </a:lnTo>
                <a:lnTo>
                  <a:pt x="31432" y="11430"/>
                </a:lnTo>
                <a:cubicBezTo>
                  <a:pt x="25717" y="5715"/>
                  <a:pt x="16192" y="5715"/>
                  <a:pt x="11430" y="11430"/>
                </a:cubicBezTo>
                <a:cubicBezTo>
                  <a:pt x="6667" y="17145"/>
                  <a:pt x="5715" y="26670"/>
                  <a:pt x="11430" y="31433"/>
                </a:cubicBezTo>
                <a:lnTo>
                  <a:pt x="21907" y="41910"/>
                </a:lnTo>
                <a:lnTo>
                  <a:pt x="11430" y="52388"/>
                </a:lnTo>
                <a:cubicBezTo>
                  <a:pt x="5715" y="58103"/>
                  <a:pt x="5715" y="67628"/>
                  <a:pt x="11430" y="72390"/>
                </a:cubicBezTo>
                <a:cubicBezTo>
                  <a:pt x="17145" y="78105"/>
                  <a:pt x="26670" y="78105"/>
                  <a:pt x="31432" y="72390"/>
                </a:cubicBezTo>
                <a:lnTo>
                  <a:pt x="41910" y="61913"/>
                </a:lnTo>
                <a:lnTo>
                  <a:pt x="52388" y="74295"/>
                </a:lnTo>
                <a:cubicBezTo>
                  <a:pt x="58103" y="80010"/>
                  <a:pt x="67628" y="80010"/>
                  <a:pt x="72390" y="74295"/>
                </a:cubicBezTo>
                <a:cubicBezTo>
                  <a:pt x="77153" y="68580"/>
                  <a:pt x="78105" y="59055"/>
                  <a:pt x="72390" y="54293"/>
                </a:cubicBezTo>
                <a:lnTo>
                  <a:pt x="61913" y="43815"/>
                </a:lnTo>
                <a:lnTo>
                  <a:pt x="72390" y="33338"/>
                </a:lnTo>
                <a:cubicBezTo>
                  <a:pt x="78105" y="27623"/>
                  <a:pt x="78105" y="18098"/>
                  <a:pt x="72390" y="13335"/>
                </a:cubicBezTo>
                <a:cubicBezTo>
                  <a:pt x="66675" y="8573"/>
                  <a:pt x="57150" y="6668"/>
                  <a:pt x="52388" y="11430"/>
                </a:cubicBezTo>
                <a:close/>
              </a:path>
            </a:pathLst>
          </a:custGeom>
          <a:solidFill>
            <a:srgbClr val="CDEAE8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321" name="Google Shape;1321;p52"/>
          <p:cNvGrpSpPr/>
          <p:nvPr/>
        </p:nvGrpSpPr>
        <p:grpSpPr>
          <a:xfrm>
            <a:off x="8261465" y="832816"/>
            <a:ext cx="3349510" cy="1593409"/>
            <a:chOff x="8070434" y="1615052"/>
            <a:chExt cx="2925465" cy="1593409"/>
          </a:xfrm>
        </p:grpSpPr>
        <p:sp>
          <p:nvSpPr>
            <p:cNvPr id="1322" name="Google Shape;1322;p52"/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3" name="Google Shape;1323;p52"/>
            <p:cNvSpPr txBox="1"/>
            <p:nvPr/>
          </p:nvSpPr>
          <p:spPr>
            <a:xfrm>
              <a:off x="8070434" y="1615052"/>
              <a:ext cx="292546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b="1" sz="1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24" name="Google Shape;1324;p52"/>
          <p:cNvSpPr txBox="1"/>
          <p:nvPr/>
        </p:nvSpPr>
        <p:spPr>
          <a:xfrm>
            <a:off x="8261465" y="2644425"/>
            <a:ext cx="33495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25" name="Google Shape;1325;p52"/>
          <p:cNvSpPr txBox="1"/>
          <p:nvPr/>
        </p:nvSpPr>
        <p:spPr>
          <a:xfrm>
            <a:off x="8261465" y="3342832"/>
            <a:ext cx="334951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Noto Sans Symbols"/>
              <a:buChar char="◆"/>
            </a:pP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26" name="Google Shape;1326;p52"/>
          <p:cNvSpPr txBox="1"/>
          <p:nvPr/>
        </p:nvSpPr>
        <p:spPr>
          <a:xfrm>
            <a:off x="7755270" y="4898799"/>
            <a:ext cx="399257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 AWESOME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8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SLIDE</a:t>
            </a:r>
            <a:endParaRPr b="1" i="1" sz="4800">
              <a:solidFill>
                <a:schemeClr val="accent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327" name="Google Shape;1327;p52"/>
          <p:cNvGrpSpPr/>
          <p:nvPr/>
        </p:nvGrpSpPr>
        <p:grpSpPr>
          <a:xfrm>
            <a:off x="9448380" y="5998806"/>
            <a:ext cx="2620319" cy="525185"/>
            <a:chOff x="1612709" y="1258934"/>
            <a:chExt cx="2620319" cy="525185"/>
          </a:xfrm>
        </p:grpSpPr>
        <p:sp>
          <p:nvSpPr>
            <p:cNvPr id="1328" name="Google Shape;1328;p52"/>
            <p:cNvSpPr/>
            <p:nvPr/>
          </p:nvSpPr>
          <p:spPr>
            <a:xfrm>
              <a:off x="1933814" y="125957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9" name="Google Shape;1329;p52"/>
            <p:cNvSpPr/>
            <p:nvPr/>
          </p:nvSpPr>
          <p:spPr>
            <a:xfrm>
              <a:off x="2265942" y="1258934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0" name="Google Shape;1330;p52"/>
            <p:cNvSpPr/>
            <p:nvPr/>
          </p:nvSpPr>
          <p:spPr>
            <a:xfrm>
              <a:off x="2598070" y="1258934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1" name="Google Shape;1331;p52"/>
            <p:cNvSpPr/>
            <p:nvPr/>
          </p:nvSpPr>
          <p:spPr>
            <a:xfrm>
              <a:off x="2930198" y="1258934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2" name="Google Shape;1332;p52"/>
            <p:cNvSpPr/>
            <p:nvPr/>
          </p:nvSpPr>
          <p:spPr>
            <a:xfrm>
              <a:off x="3262326" y="1258934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3" name="Google Shape;1333;p52"/>
            <p:cNvSpPr/>
            <p:nvPr/>
          </p:nvSpPr>
          <p:spPr>
            <a:xfrm>
              <a:off x="3594454" y="1258934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4" name="Google Shape;1334;p52"/>
            <p:cNvSpPr/>
            <p:nvPr/>
          </p:nvSpPr>
          <p:spPr>
            <a:xfrm>
              <a:off x="3926582" y="1258934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5" name="Google Shape;1335;p52"/>
            <p:cNvSpPr/>
            <p:nvPr/>
          </p:nvSpPr>
          <p:spPr>
            <a:xfrm>
              <a:off x="2099878" y="1451657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6" name="Google Shape;1336;p52"/>
            <p:cNvSpPr/>
            <p:nvPr/>
          </p:nvSpPr>
          <p:spPr>
            <a:xfrm>
              <a:off x="2432006" y="1451014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7" name="Google Shape;1337;p52"/>
            <p:cNvSpPr/>
            <p:nvPr/>
          </p:nvSpPr>
          <p:spPr>
            <a:xfrm>
              <a:off x="2764134" y="1451014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8" name="Google Shape;1338;p52"/>
            <p:cNvSpPr/>
            <p:nvPr/>
          </p:nvSpPr>
          <p:spPr>
            <a:xfrm>
              <a:off x="3096262" y="1451014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39" name="Google Shape;1339;p52"/>
            <p:cNvSpPr/>
            <p:nvPr/>
          </p:nvSpPr>
          <p:spPr>
            <a:xfrm>
              <a:off x="3428390" y="1451014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0" name="Google Shape;1340;p52"/>
            <p:cNvSpPr/>
            <p:nvPr/>
          </p:nvSpPr>
          <p:spPr>
            <a:xfrm>
              <a:off x="3760518" y="1451014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1" name="Google Shape;1341;p52"/>
            <p:cNvSpPr/>
            <p:nvPr/>
          </p:nvSpPr>
          <p:spPr>
            <a:xfrm>
              <a:off x="4092647" y="1451014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1612709" y="1643738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1933814" y="1643095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2265942" y="1643095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2598070" y="1643095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2930198" y="1643095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3262326" y="1643095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3594454" y="1643095"/>
              <a:ext cx="140381" cy="140381"/>
            </a:xfrm>
            <a:custGeom>
              <a:rect b="b" l="l" r="r" t="t"/>
              <a:pathLst>
                <a:path extrusionOk="0" h="76200" w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solidFill>
              <a:srgbClr val="CDEA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49" name="Google Shape;1349;p52"/>
          <p:cNvSpPr/>
          <p:nvPr/>
        </p:nvSpPr>
        <p:spPr>
          <a:xfrm>
            <a:off x="8484427" y="4350561"/>
            <a:ext cx="572857" cy="572857"/>
          </a:xfrm>
          <a:prstGeom prst="diamond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50" name="Google Shape;1350;p52"/>
          <p:cNvSpPr/>
          <p:nvPr>
            <p:ph idx="2" type="pic"/>
          </p:nvPr>
        </p:nvSpPr>
        <p:spPr>
          <a:xfrm>
            <a:off x="1149362" y="389541"/>
            <a:ext cx="6078918" cy="6078918"/>
          </a:xfrm>
          <a:prstGeom prst="diamond">
            <a:avLst/>
          </a:prstGeom>
          <a:solidFill>
            <a:srgbClr val="F2F2F2"/>
          </a:solidFill>
          <a:ln cap="flat" cmpd="sng" w="508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5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356" name="Google Shape;1356;p53"/>
          <p:cNvSpPr/>
          <p:nvPr/>
        </p:nvSpPr>
        <p:spPr>
          <a:xfrm>
            <a:off x="7022285" y="1835548"/>
            <a:ext cx="504056" cy="2952328"/>
          </a:xfrm>
          <a:prstGeom prst="roundRect">
            <a:avLst>
              <a:gd fmla="val 50000" name="adj"/>
            </a:avLst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57" name="Google Shape;1357;p53"/>
          <p:cNvSpPr/>
          <p:nvPr/>
        </p:nvSpPr>
        <p:spPr>
          <a:xfrm>
            <a:off x="1610964" y="1835548"/>
            <a:ext cx="504056" cy="2952328"/>
          </a:xfrm>
          <a:prstGeom prst="roundRect">
            <a:avLst>
              <a:gd fmla="val 50000" name="adj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58" name="Google Shape;1358;p53"/>
          <p:cNvSpPr/>
          <p:nvPr/>
        </p:nvSpPr>
        <p:spPr>
          <a:xfrm>
            <a:off x="3414738" y="1835548"/>
            <a:ext cx="504056" cy="2952328"/>
          </a:xfrm>
          <a:prstGeom prst="roundRect">
            <a:avLst>
              <a:gd fmla="val 50000" name="adj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59" name="Google Shape;1359;p53"/>
          <p:cNvSpPr/>
          <p:nvPr/>
        </p:nvSpPr>
        <p:spPr>
          <a:xfrm>
            <a:off x="5218512" y="1835548"/>
            <a:ext cx="504056" cy="2952328"/>
          </a:xfrm>
          <a:prstGeom prst="roundRect">
            <a:avLst>
              <a:gd fmla="val 50000" name="adj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60" name="Google Shape;136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804" y="2014667"/>
            <a:ext cx="7499838" cy="27032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1" name="Google Shape;1361;p53"/>
          <p:cNvGrpSpPr/>
          <p:nvPr/>
        </p:nvGrpSpPr>
        <p:grpSpPr>
          <a:xfrm>
            <a:off x="6585572" y="4369915"/>
            <a:ext cx="1377485" cy="1377485"/>
            <a:chOff x="683568" y="2000250"/>
            <a:chExt cx="1858067" cy="1858067"/>
          </a:xfrm>
        </p:grpSpPr>
        <p:grpSp>
          <p:nvGrpSpPr>
            <p:cNvPr id="1362" name="Google Shape;1362;p53"/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63" name="Google Shape;1363;p53"/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64" name="Google Shape;1364;p53"/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365" name="Google Shape;1365;p53"/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fmla="val 19058730" name="adj1"/>
                <a:gd fmla="val 16200000" name="adj2"/>
              </a:avLst>
            </a:prstGeom>
            <a:solidFill>
              <a:schemeClr val="accent4">
                <a:alpha val="20000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6" name="Google Shape;1366;p53"/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85%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7" name="Google Shape;1367;p53"/>
          <p:cNvSpPr txBox="1"/>
          <p:nvPr/>
        </p:nvSpPr>
        <p:spPr>
          <a:xfrm>
            <a:off x="6660507" y="5808556"/>
            <a:ext cx="12276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endParaRPr b="1"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8" name="Google Shape;1368;p53"/>
          <p:cNvGrpSpPr/>
          <p:nvPr/>
        </p:nvGrpSpPr>
        <p:grpSpPr>
          <a:xfrm>
            <a:off x="1174251" y="4369915"/>
            <a:ext cx="1377485" cy="1377485"/>
            <a:chOff x="683568" y="2000250"/>
            <a:chExt cx="1858067" cy="1858067"/>
          </a:xfrm>
        </p:grpSpPr>
        <p:grpSp>
          <p:nvGrpSpPr>
            <p:cNvPr id="1369" name="Google Shape;1369;p53"/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70" name="Google Shape;1370;p53"/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71" name="Google Shape;1371;p53"/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372" name="Google Shape;1372;p53"/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chemeClr val="accent1">
                <a:alpha val="20000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73" name="Google Shape;1373;p53"/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75%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4" name="Google Shape;1374;p53"/>
          <p:cNvSpPr txBox="1"/>
          <p:nvPr/>
        </p:nvSpPr>
        <p:spPr>
          <a:xfrm>
            <a:off x="1249186" y="5808556"/>
            <a:ext cx="12276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endParaRPr b="1"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5" name="Google Shape;1375;p53"/>
          <p:cNvGrpSpPr/>
          <p:nvPr/>
        </p:nvGrpSpPr>
        <p:grpSpPr>
          <a:xfrm>
            <a:off x="2978025" y="4369915"/>
            <a:ext cx="1377485" cy="1377485"/>
            <a:chOff x="683568" y="2000250"/>
            <a:chExt cx="1858067" cy="1858067"/>
          </a:xfrm>
        </p:grpSpPr>
        <p:grpSp>
          <p:nvGrpSpPr>
            <p:cNvPr id="1376" name="Google Shape;1376;p53"/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77" name="Google Shape;1377;p53"/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78" name="Google Shape;1378;p53"/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379" name="Google Shape;1379;p53"/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fmla="val 8660819" name="adj1"/>
                <a:gd fmla="val 16200000" name="adj2"/>
              </a:avLst>
            </a:prstGeom>
            <a:solidFill>
              <a:schemeClr val="accent2">
                <a:alpha val="20000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0" name="Google Shape;1380;p53"/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35%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1" name="Google Shape;1381;p53"/>
          <p:cNvSpPr txBox="1"/>
          <p:nvPr/>
        </p:nvSpPr>
        <p:spPr>
          <a:xfrm>
            <a:off x="3052960" y="5808556"/>
            <a:ext cx="12276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endParaRPr b="1"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2" name="Google Shape;1382;p53"/>
          <p:cNvGrpSpPr/>
          <p:nvPr/>
        </p:nvGrpSpPr>
        <p:grpSpPr>
          <a:xfrm>
            <a:off x="4781799" y="4369915"/>
            <a:ext cx="1377485" cy="1377485"/>
            <a:chOff x="683568" y="2000250"/>
            <a:chExt cx="1858067" cy="1858067"/>
          </a:xfrm>
        </p:grpSpPr>
        <p:grpSp>
          <p:nvGrpSpPr>
            <p:cNvPr id="1383" name="Google Shape;1383;p53"/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384" name="Google Shape;1384;p53"/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85" name="Google Shape;1385;p53"/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chemeClr val="lt1"/>
                  </a:gs>
                </a:gsLst>
                <a:lin ang="8100000" scaled="0"/>
              </a:gradFill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386" name="Google Shape;1386;p53"/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fmla="val 5375902" name="adj1"/>
                <a:gd fmla="val 16200000" name="adj2"/>
              </a:avLst>
            </a:prstGeom>
            <a:solidFill>
              <a:schemeClr val="accent3">
                <a:alpha val="20000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87" name="Google Shape;1387;p53"/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50%</a:t>
              </a:r>
              <a:endParaRPr b="1" sz="2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8" name="Google Shape;1388;p53"/>
          <p:cNvSpPr txBox="1"/>
          <p:nvPr/>
        </p:nvSpPr>
        <p:spPr>
          <a:xfrm>
            <a:off x="4856734" y="5808556"/>
            <a:ext cx="12276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Option</a:t>
            </a:r>
            <a:endParaRPr b="1" sz="14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89" name="Google Shape;1389;p53"/>
          <p:cNvGrpSpPr/>
          <p:nvPr/>
        </p:nvGrpSpPr>
        <p:grpSpPr>
          <a:xfrm>
            <a:off x="8832304" y="1763193"/>
            <a:ext cx="1296144" cy="959214"/>
            <a:chOff x="7020272" y="1700460"/>
            <a:chExt cx="1296144" cy="959214"/>
          </a:xfrm>
        </p:grpSpPr>
        <p:grpSp>
          <p:nvGrpSpPr>
            <p:cNvPr id="1390" name="Google Shape;1390;p53"/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1391" name="Google Shape;1391;p53"/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92" name="Google Shape;1392;p53"/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Option_A</a:t>
                </a:r>
                <a:endParaRPr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3" name="Google Shape;1393;p53"/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1394" name="Google Shape;1394;p53"/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95" name="Google Shape;1395;p53"/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Option_B</a:t>
                </a:r>
                <a:endParaRPr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6" name="Google Shape;1396;p53"/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1397" name="Google Shape;1397;p53"/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398" name="Google Shape;1398;p53"/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Option_C</a:t>
                </a:r>
                <a:endParaRPr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53"/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1400" name="Google Shape;1400;p53"/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401" name="Google Shape;1401;p53"/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Option_D</a:t>
                </a:r>
                <a:endParaRPr sz="12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02" name="Google Shape;1402;p53"/>
          <p:cNvSpPr/>
          <p:nvPr/>
        </p:nvSpPr>
        <p:spPr>
          <a:xfrm>
            <a:off x="1691991" y="2589777"/>
            <a:ext cx="367200" cy="36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03" name="Google Shape;1403;p53"/>
          <p:cNvSpPr/>
          <p:nvPr/>
        </p:nvSpPr>
        <p:spPr>
          <a:xfrm>
            <a:off x="3504910" y="3519213"/>
            <a:ext cx="367200" cy="36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04" name="Google Shape;1404;p53"/>
          <p:cNvSpPr/>
          <p:nvPr/>
        </p:nvSpPr>
        <p:spPr>
          <a:xfrm>
            <a:off x="5303098" y="3157616"/>
            <a:ext cx="367200" cy="36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05" name="Google Shape;1405;p53"/>
          <p:cNvSpPr/>
          <p:nvPr/>
        </p:nvSpPr>
        <p:spPr>
          <a:xfrm>
            <a:off x="7106871" y="2358045"/>
            <a:ext cx="367200" cy="36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406" name="Google Shape;1406;p53"/>
          <p:cNvGrpSpPr/>
          <p:nvPr/>
        </p:nvGrpSpPr>
        <p:grpSpPr>
          <a:xfrm>
            <a:off x="8395962" y="3300982"/>
            <a:ext cx="2952327" cy="2764802"/>
            <a:chOff x="1395848" y="3256486"/>
            <a:chExt cx="2952327" cy="2764802"/>
          </a:xfrm>
        </p:grpSpPr>
        <p:sp>
          <p:nvSpPr>
            <p:cNvPr id="1407" name="Google Shape;1407;p53"/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I hope and I believe that this Template will your Time, Money and Reputation. Easy to change colors, photos and Text. You can simply impress your audience.</a:t>
              </a:r>
              <a:endParaRPr/>
            </a:p>
          </p:txBody>
        </p:sp>
        <p:sp>
          <p:nvSpPr>
            <p:cNvPr id="1408" name="Google Shape;1408;p53"/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Add Contents Title</a:t>
              </a:r>
              <a:endParaRPr b="1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09" name="Google Shape;1409;p53"/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</a:t>
              </a:r>
              <a:endParaRPr/>
            </a:p>
            <a:p>
              <a:pPr indent="-171459" lvl="0" marL="171459" marR="0" rtl="0" algn="l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</a:t>
              </a:r>
              <a:endParaRPr/>
            </a:p>
          </p:txBody>
        </p:sp>
        <p:sp>
          <p:nvSpPr>
            <p:cNvPr id="1410" name="Google Shape;1410;p53"/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Add Contents Title</a:t>
              </a:r>
              <a:endParaRPr b="1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5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16" name="Google Shape;1416;p54"/>
          <p:cNvSpPr/>
          <p:nvPr/>
        </p:nvSpPr>
        <p:spPr>
          <a:xfrm>
            <a:off x="1154572" y="4259747"/>
            <a:ext cx="1759770" cy="1751087"/>
          </a:xfrm>
          <a:custGeom>
            <a:rect b="b" l="l" r="r" t="t"/>
            <a:pathLst>
              <a:path extrusionOk="0" h="2183135" w="2193960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7" name="Google Shape;1417;p54"/>
          <p:cNvSpPr/>
          <p:nvPr/>
        </p:nvSpPr>
        <p:spPr>
          <a:xfrm>
            <a:off x="3883814" y="3450838"/>
            <a:ext cx="1759770" cy="1751087"/>
          </a:xfrm>
          <a:custGeom>
            <a:rect b="b" l="l" r="r" t="t"/>
            <a:pathLst>
              <a:path extrusionOk="0" h="2183135" w="2193960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8" name="Google Shape;1418;p54"/>
          <p:cNvSpPr/>
          <p:nvPr/>
        </p:nvSpPr>
        <p:spPr>
          <a:xfrm>
            <a:off x="6613058" y="2641928"/>
            <a:ext cx="1759770" cy="1751087"/>
          </a:xfrm>
          <a:custGeom>
            <a:rect b="b" l="l" r="r" t="t"/>
            <a:pathLst>
              <a:path extrusionOk="0" h="2183135" w="2193960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9" name="Google Shape;1419;p54"/>
          <p:cNvSpPr/>
          <p:nvPr/>
        </p:nvSpPr>
        <p:spPr>
          <a:xfrm>
            <a:off x="9342300" y="1833018"/>
            <a:ext cx="1759770" cy="1751087"/>
          </a:xfrm>
          <a:custGeom>
            <a:rect b="b" l="l" r="r" t="t"/>
            <a:pathLst>
              <a:path extrusionOk="0" h="2183135" w="2193960">
                <a:moveTo>
                  <a:pt x="285748" y="0"/>
                </a:moveTo>
                <a:lnTo>
                  <a:pt x="1941188" y="0"/>
                </a:lnTo>
                <a:lnTo>
                  <a:pt x="1941932" y="0"/>
                </a:lnTo>
                <a:cubicBezTo>
                  <a:pt x="2081123" y="0"/>
                  <a:pt x="2193960" y="112837"/>
                  <a:pt x="2193960" y="252028"/>
                </a:cubicBezTo>
                <a:lnTo>
                  <a:pt x="2193216" y="259409"/>
                </a:lnTo>
                <a:lnTo>
                  <a:pt x="2193216" y="1908212"/>
                </a:lnTo>
                <a:cubicBezTo>
                  <a:pt x="2193216" y="2047403"/>
                  <a:pt x="2080379" y="2160240"/>
                  <a:pt x="1941188" y="2160240"/>
                </a:cubicBezTo>
                <a:cubicBezTo>
                  <a:pt x="1801997" y="2160240"/>
                  <a:pt x="1689160" y="2047403"/>
                  <a:pt x="1689160" y="1908212"/>
                </a:cubicBezTo>
                <a:lnTo>
                  <a:pt x="1689160" y="850396"/>
                </a:lnTo>
                <a:lnTo>
                  <a:pt x="356421" y="2183135"/>
                </a:lnTo>
                <a:cubicBezTo>
                  <a:pt x="257998" y="2281558"/>
                  <a:pt x="98423" y="2281558"/>
                  <a:pt x="0" y="2183135"/>
                </a:cubicBezTo>
                <a:cubicBezTo>
                  <a:pt x="-98423" y="2084713"/>
                  <a:pt x="-98423" y="1925137"/>
                  <a:pt x="0" y="1826714"/>
                </a:cubicBezTo>
                <a:lnTo>
                  <a:pt x="1322657" y="504056"/>
                </a:lnTo>
                <a:lnTo>
                  <a:pt x="285748" y="504056"/>
                </a:lnTo>
                <a:cubicBezTo>
                  <a:pt x="146557" y="504056"/>
                  <a:pt x="33720" y="391219"/>
                  <a:pt x="33720" y="252028"/>
                </a:cubicBezTo>
                <a:cubicBezTo>
                  <a:pt x="33720" y="112837"/>
                  <a:pt x="146557" y="0"/>
                  <a:pt x="2857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420" name="Google Shape;1420;p54"/>
          <p:cNvGrpSpPr/>
          <p:nvPr/>
        </p:nvGrpSpPr>
        <p:grpSpPr>
          <a:xfrm>
            <a:off x="927696" y="2606714"/>
            <a:ext cx="2213520" cy="1315889"/>
            <a:chOff x="539552" y="2708920"/>
            <a:chExt cx="1872208" cy="1315889"/>
          </a:xfrm>
        </p:grpSpPr>
        <p:sp>
          <p:nvSpPr>
            <p:cNvPr id="1421" name="Google Shape;1421;p54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2" name="Google Shape;1422;p54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3" name="Google Shape;1423;p54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Title</a:t>
              </a:r>
              <a:endParaRPr b="1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424" name="Google Shape;1424;p54"/>
          <p:cNvGrpSpPr/>
          <p:nvPr/>
        </p:nvGrpSpPr>
        <p:grpSpPr>
          <a:xfrm>
            <a:off x="3656939" y="1837917"/>
            <a:ext cx="2213520" cy="1315889"/>
            <a:chOff x="539552" y="2708920"/>
            <a:chExt cx="1872208" cy="1315889"/>
          </a:xfrm>
        </p:grpSpPr>
        <p:sp>
          <p:nvSpPr>
            <p:cNvPr id="1425" name="Google Shape;1425;p54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6" name="Google Shape;1426;p54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27" name="Google Shape;1427;p54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Title</a:t>
              </a:r>
              <a:endParaRPr b="1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428" name="Google Shape;1428;p54"/>
          <p:cNvGrpSpPr/>
          <p:nvPr/>
        </p:nvGrpSpPr>
        <p:grpSpPr>
          <a:xfrm>
            <a:off x="6386182" y="4763343"/>
            <a:ext cx="2213520" cy="1315889"/>
            <a:chOff x="539552" y="2708920"/>
            <a:chExt cx="1872208" cy="1315889"/>
          </a:xfrm>
        </p:grpSpPr>
        <p:sp>
          <p:nvSpPr>
            <p:cNvPr id="1429" name="Google Shape;1429;p54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30" name="Google Shape;1430;p54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31" name="Google Shape;1431;p54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Title</a:t>
              </a:r>
              <a:endParaRPr b="1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432" name="Google Shape;1432;p54"/>
          <p:cNvGrpSpPr/>
          <p:nvPr/>
        </p:nvGrpSpPr>
        <p:grpSpPr>
          <a:xfrm>
            <a:off x="9115425" y="4004071"/>
            <a:ext cx="2213520" cy="1315889"/>
            <a:chOff x="539552" y="2708920"/>
            <a:chExt cx="1872208" cy="1315889"/>
          </a:xfrm>
        </p:grpSpPr>
        <p:sp>
          <p:nvSpPr>
            <p:cNvPr id="1433" name="Google Shape;1433;p54"/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fmla="val 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34" name="Google Shape;1434;p54"/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35" name="Google Shape;1435;p54"/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Title</a:t>
              </a:r>
              <a:endParaRPr b="1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55"/>
          <p:cNvSpPr txBox="1"/>
          <p:nvPr/>
        </p:nvSpPr>
        <p:spPr>
          <a:xfrm>
            <a:off x="1175657" y="565452"/>
            <a:ext cx="407561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Wish you 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Merry Christmas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 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Happy new Year</a:t>
            </a:r>
            <a:endParaRPr/>
          </a:p>
        </p:txBody>
      </p:sp>
      <p:grpSp>
        <p:nvGrpSpPr>
          <p:cNvPr id="1441" name="Google Shape;1441;p55"/>
          <p:cNvGrpSpPr/>
          <p:nvPr/>
        </p:nvGrpSpPr>
        <p:grpSpPr>
          <a:xfrm>
            <a:off x="6636064" y="5675639"/>
            <a:ext cx="5066770" cy="1090920"/>
            <a:chOff x="8086913" y="2200920"/>
            <a:chExt cx="3397665" cy="731547"/>
          </a:xfrm>
        </p:grpSpPr>
        <p:sp>
          <p:nvSpPr>
            <p:cNvPr id="1442" name="Google Shape;1442;p55"/>
            <p:cNvSpPr/>
            <p:nvPr/>
          </p:nvSpPr>
          <p:spPr>
            <a:xfrm>
              <a:off x="8086913" y="2307443"/>
              <a:ext cx="1311788" cy="625024"/>
            </a:xfrm>
            <a:custGeom>
              <a:rect b="b" l="l" r="r" t="t"/>
              <a:pathLst>
                <a:path extrusionOk="0" h="625024" w="1311788">
                  <a:moveTo>
                    <a:pt x="618999" y="169140"/>
                  </a:moveTo>
                  <a:cubicBezTo>
                    <a:pt x="591411" y="203742"/>
                    <a:pt x="564291" y="238343"/>
                    <a:pt x="536236" y="272477"/>
                  </a:cubicBezTo>
                  <a:cubicBezTo>
                    <a:pt x="518000" y="294921"/>
                    <a:pt x="497894" y="315495"/>
                    <a:pt x="475917" y="334666"/>
                  </a:cubicBezTo>
                  <a:cubicBezTo>
                    <a:pt x="464227" y="344953"/>
                    <a:pt x="452070" y="356175"/>
                    <a:pt x="434302" y="347291"/>
                  </a:cubicBezTo>
                  <a:cubicBezTo>
                    <a:pt x="417469" y="338407"/>
                    <a:pt x="414663" y="322977"/>
                    <a:pt x="413728" y="305676"/>
                  </a:cubicBezTo>
                  <a:cubicBezTo>
                    <a:pt x="411858" y="258917"/>
                    <a:pt x="430561" y="217769"/>
                    <a:pt x="448797" y="176154"/>
                  </a:cubicBezTo>
                  <a:cubicBezTo>
                    <a:pt x="450200" y="173348"/>
                    <a:pt x="451603" y="170543"/>
                    <a:pt x="449732" y="165399"/>
                  </a:cubicBezTo>
                  <a:cubicBezTo>
                    <a:pt x="443186" y="173816"/>
                    <a:pt x="436640" y="182233"/>
                    <a:pt x="430094" y="191117"/>
                  </a:cubicBezTo>
                  <a:cubicBezTo>
                    <a:pt x="423080" y="200468"/>
                    <a:pt x="415598" y="209353"/>
                    <a:pt x="408584" y="218704"/>
                  </a:cubicBezTo>
                  <a:cubicBezTo>
                    <a:pt x="366969" y="271074"/>
                    <a:pt x="326757" y="324847"/>
                    <a:pt x="275322" y="368332"/>
                  </a:cubicBezTo>
                  <a:cubicBezTo>
                    <a:pt x="252878" y="387036"/>
                    <a:pt x="229966" y="403869"/>
                    <a:pt x="202846" y="415091"/>
                  </a:cubicBezTo>
                  <a:cubicBezTo>
                    <a:pt x="186013" y="422105"/>
                    <a:pt x="187883" y="429119"/>
                    <a:pt x="197702" y="440341"/>
                  </a:cubicBezTo>
                  <a:cubicBezTo>
                    <a:pt x="240721" y="491308"/>
                    <a:pt x="330497" y="499257"/>
                    <a:pt x="382400" y="456239"/>
                  </a:cubicBezTo>
                  <a:cubicBezTo>
                    <a:pt x="388011" y="451563"/>
                    <a:pt x="391284" y="443146"/>
                    <a:pt x="403909" y="445484"/>
                  </a:cubicBezTo>
                  <a:cubicBezTo>
                    <a:pt x="377724" y="479151"/>
                    <a:pt x="344057" y="493646"/>
                    <a:pt x="305248" y="496919"/>
                  </a:cubicBezTo>
                  <a:cubicBezTo>
                    <a:pt x="252878" y="501127"/>
                    <a:pt x="208924" y="482424"/>
                    <a:pt x="172920" y="444549"/>
                  </a:cubicBezTo>
                  <a:cubicBezTo>
                    <a:pt x="162633" y="433327"/>
                    <a:pt x="153282" y="428651"/>
                    <a:pt x="136916" y="430522"/>
                  </a:cubicBezTo>
                  <a:cubicBezTo>
                    <a:pt x="96236" y="435665"/>
                    <a:pt x="57426" y="428184"/>
                    <a:pt x="24695" y="401999"/>
                  </a:cubicBezTo>
                  <a:cubicBezTo>
                    <a:pt x="16746" y="395453"/>
                    <a:pt x="9265" y="388439"/>
                    <a:pt x="4589" y="379555"/>
                  </a:cubicBezTo>
                  <a:cubicBezTo>
                    <a:pt x="-1958" y="366930"/>
                    <a:pt x="-2893" y="353837"/>
                    <a:pt x="11135" y="347759"/>
                  </a:cubicBezTo>
                  <a:cubicBezTo>
                    <a:pt x="25630" y="341212"/>
                    <a:pt x="24227" y="357110"/>
                    <a:pt x="27500" y="364124"/>
                  </a:cubicBezTo>
                  <a:cubicBezTo>
                    <a:pt x="47139" y="400596"/>
                    <a:pt x="95301" y="424911"/>
                    <a:pt x="135981" y="417429"/>
                  </a:cubicBezTo>
                  <a:cubicBezTo>
                    <a:pt x="146268" y="415559"/>
                    <a:pt x="146735" y="411818"/>
                    <a:pt x="142995" y="403401"/>
                  </a:cubicBezTo>
                  <a:cubicBezTo>
                    <a:pt x="136916" y="390777"/>
                    <a:pt x="131772" y="377684"/>
                    <a:pt x="126162" y="364592"/>
                  </a:cubicBezTo>
                  <a:cubicBezTo>
                    <a:pt x="123356" y="357578"/>
                    <a:pt x="119148" y="352902"/>
                    <a:pt x="111199" y="351032"/>
                  </a:cubicBezTo>
                  <a:cubicBezTo>
                    <a:pt x="39190" y="335601"/>
                    <a:pt x="25630" y="271542"/>
                    <a:pt x="37320" y="216366"/>
                  </a:cubicBezTo>
                  <a:cubicBezTo>
                    <a:pt x="57894" y="120043"/>
                    <a:pt x="120083" y="58322"/>
                    <a:pt x="210795" y="24188"/>
                  </a:cubicBezTo>
                  <a:cubicBezTo>
                    <a:pt x="285609" y="-3867"/>
                    <a:pt x="363696" y="-1529"/>
                    <a:pt x="441783" y="2211"/>
                  </a:cubicBezTo>
                  <a:cubicBezTo>
                    <a:pt x="492283" y="4549"/>
                    <a:pt x="540444" y="26993"/>
                    <a:pt x="591879" y="17174"/>
                  </a:cubicBezTo>
                  <a:cubicBezTo>
                    <a:pt x="602166" y="15304"/>
                    <a:pt x="611985" y="20915"/>
                    <a:pt x="616661" y="31202"/>
                  </a:cubicBezTo>
                  <a:cubicBezTo>
                    <a:pt x="620402" y="39151"/>
                    <a:pt x="617129" y="47100"/>
                    <a:pt x="611050" y="52243"/>
                  </a:cubicBezTo>
                  <a:cubicBezTo>
                    <a:pt x="603101" y="59725"/>
                    <a:pt x="593282" y="58322"/>
                    <a:pt x="585333" y="52243"/>
                  </a:cubicBezTo>
                  <a:cubicBezTo>
                    <a:pt x="574578" y="43827"/>
                    <a:pt x="568499" y="49438"/>
                    <a:pt x="562421" y="57854"/>
                  </a:cubicBezTo>
                  <a:cubicBezTo>
                    <a:pt x="510051" y="131266"/>
                    <a:pt x="470774" y="211223"/>
                    <a:pt x="444589" y="297727"/>
                  </a:cubicBezTo>
                  <a:cubicBezTo>
                    <a:pt x="444121" y="299130"/>
                    <a:pt x="443653" y="300532"/>
                    <a:pt x="443653" y="302403"/>
                  </a:cubicBezTo>
                  <a:cubicBezTo>
                    <a:pt x="443186" y="313157"/>
                    <a:pt x="437107" y="326717"/>
                    <a:pt x="447394" y="332796"/>
                  </a:cubicBezTo>
                  <a:cubicBezTo>
                    <a:pt x="460019" y="340277"/>
                    <a:pt x="468436" y="326717"/>
                    <a:pt x="476385" y="319236"/>
                  </a:cubicBezTo>
                  <a:cubicBezTo>
                    <a:pt x="523143" y="272945"/>
                    <a:pt x="561486" y="220107"/>
                    <a:pt x="600763" y="167737"/>
                  </a:cubicBezTo>
                  <a:cubicBezTo>
                    <a:pt x="633027" y="125187"/>
                    <a:pt x="661082" y="78896"/>
                    <a:pt x="701295" y="42424"/>
                  </a:cubicBezTo>
                  <a:cubicBezTo>
                    <a:pt x="723739" y="21850"/>
                    <a:pt x="748521" y="6887"/>
                    <a:pt x="779849" y="5017"/>
                  </a:cubicBezTo>
                  <a:cubicBezTo>
                    <a:pt x="797150" y="4082"/>
                    <a:pt x="811645" y="8758"/>
                    <a:pt x="823802" y="31202"/>
                  </a:cubicBezTo>
                  <a:cubicBezTo>
                    <a:pt x="802761" y="20915"/>
                    <a:pt x="786863" y="10160"/>
                    <a:pt x="769095" y="25123"/>
                  </a:cubicBezTo>
                  <a:cubicBezTo>
                    <a:pt x="755067" y="36813"/>
                    <a:pt x="742910" y="49905"/>
                    <a:pt x="734026" y="65336"/>
                  </a:cubicBezTo>
                  <a:cubicBezTo>
                    <a:pt x="713452" y="99937"/>
                    <a:pt x="693813" y="135474"/>
                    <a:pt x="674174" y="171011"/>
                  </a:cubicBezTo>
                  <a:cubicBezTo>
                    <a:pt x="648457" y="216366"/>
                    <a:pt x="623207" y="262190"/>
                    <a:pt x="597957" y="307546"/>
                  </a:cubicBezTo>
                  <a:cubicBezTo>
                    <a:pt x="594217" y="314092"/>
                    <a:pt x="586736" y="322041"/>
                    <a:pt x="593282" y="328587"/>
                  </a:cubicBezTo>
                  <a:cubicBezTo>
                    <a:pt x="600763" y="336537"/>
                    <a:pt x="609647" y="328587"/>
                    <a:pt x="616661" y="325314"/>
                  </a:cubicBezTo>
                  <a:cubicBezTo>
                    <a:pt x="642846" y="312222"/>
                    <a:pt x="663420" y="295856"/>
                    <a:pt x="674174" y="264996"/>
                  </a:cubicBezTo>
                  <a:cubicBezTo>
                    <a:pt x="691475" y="214964"/>
                    <a:pt x="727947" y="182233"/>
                    <a:pt x="781252" y="170543"/>
                  </a:cubicBezTo>
                  <a:cubicBezTo>
                    <a:pt x="784993" y="169608"/>
                    <a:pt x="788733" y="169140"/>
                    <a:pt x="792942" y="169140"/>
                  </a:cubicBezTo>
                  <a:cubicBezTo>
                    <a:pt x="811645" y="168673"/>
                    <a:pt x="830816" y="170075"/>
                    <a:pt x="838298" y="189714"/>
                  </a:cubicBezTo>
                  <a:cubicBezTo>
                    <a:pt x="845311" y="208885"/>
                    <a:pt x="834089" y="224783"/>
                    <a:pt x="820062" y="236940"/>
                  </a:cubicBezTo>
                  <a:cubicBezTo>
                    <a:pt x="795747" y="257514"/>
                    <a:pt x="765822" y="266866"/>
                    <a:pt x="735428" y="273880"/>
                  </a:cubicBezTo>
                  <a:cubicBezTo>
                    <a:pt x="712984" y="279023"/>
                    <a:pt x="703165" y="292116"/>
                    <a:pt x="706905" y="311287"/>
                  </a:cubicBezTo>
                  <a:cubicBezTo>
                    <a:pt x="710179" y="329055"/>
                    <a:pt x="727012" y="338407"/>
                    <a:pt x="748988" y="334666"/>
                  </a:cubicBezTo>
                  <a:cubicBezTo>
                    <a:pt x="793877" y="327185"/>
                    <a:pt x="823802" y="298194"/>
                    <a:pt x="848585" y="263125"/>
                  </a:cubicBezTo>
                  <a:cubicBezTo>
                    <a:pt x="860742" y="245825"/>
                    <a:pt x="870094" y="227121"/>
                    <a:pt x="880848" y="208885"/>
                  </a:cubicBezTo>
                  <a:cubicBezTo>
                    <a:pt x="885992" y="200001"/>
                    <a:pt x="887862" y="191584"/>
                    <a:pt x="884589" y="180362"/>
                  </a:cubicBezTo>
                  <a:cubicBezTo>
                    <a:pt x="878978" y="162126"/>
                    <a:pt x="893940" y="137812"/>
                    <a:pt x="912176" y="132201"/>
                  </a:cubicBezTo>
                  <a:cubicBezTo>
                    <a:pt x="922931" y="128928"/>
                    <a:pt x="926672" y="135474"/>
                    <a:pt x="922463" y="142955"/>
                  </a:cubicBezTo>
                  <a:cubicBezTo>
                    <a:pt x="905163" y="175219"/>
                    <a:pt x="910774" y="198598"/>
                    <a:pt x="942102" y="220107"/>
                  </a:cubicBezTo>
                  <a:cubicBezTo>
                    <a:pt x="958935" y="231797"/>
                    <a:pt x="954259" y="253306"/>
                    <a:pt x="945843" y="272009"/>
                  </a:cubicBezTo>
                  <a:cubicBezTo>
                    <a:pt x="937426" y="290713"/>
                    <a:pt x="922931" y="307078"/>
                    <a:pt x="915450" y="333731"/>
                  </a:cubicBezTo>
                  <a:cubicBezTo>
                    <a:pt x="946310" y="318301"/>
                    <a:pt x="965482" y="297259"/>
                    <a:pt x="981847" y="274815"/>
                  </a:cubicBezTo>
                  <a:cubicBezTo>
                    <a:pt x="997277" y="253773"/>
                    <a:pt x="1009902" y="229926"/>
                    <a:pt x="1023462" y="207015"/>
                  </a:cubicBezTo>
                  <a:cubicBezTo>
                    <a:pt x="1028138" y="199533"/>
                    <a:pt x="1030009" y="191584"/>
                    <a:pt x="1025800" y="182700"/>
                  </a:cubicBezTo>
                  <a:cubicBezTo>
                    <a:pt x="1020189" y="170543"/>
                    <a:pt x="1024398" y="159321"/>
                    <a:pt x="1031879" y="149969"/>
                  </a:cubicBezTo>
                  <a:cubicBezTo>
                    <a:pt x="1039360" y="140617"/>
                    <a:pt x="1050115" y="126590"/>
                    <a:pt x="1061337" y="132668"/>
                  </a:cubicBezTo>
                  <a:cubicBezTo>
                    <a:pt x="1072092" y="138279"/>
                    <a:pt x="1061805" y="152774"/>
                    <a:pt x="1057129" y="161659"/>
                  </a:cubicBezTo>
                  <a:cubicBezTo>
                    <a:pt x="1047777" y="181297"/>
                    <a:pt x="1051050" y="193922"/>
                    <a:pt x="1069286" y="206547"/>
                  </a:cubicBezTo>
                  <a:cubicBezTo>
                    <a:pt x="1095938" y="225251"/>
                    <a:pt x="1099212" y="246292"/>
                    <a:pt x="1083781" y="276218"/>
                  </a:cubicBezTo>
                  <a:cubicBezTo>
                    <a:pt x="1074897" y="293518"/>
                    <a:pt x="1065078" y="309884"/>
                    <a:pt x="1053388" y="330925"/>
                  </a:cubicBezTo>
                  <a:cubicBezTo>
                    <a:pt x="1077703" y="323912"/>
                    <a:pt x="1090795" y="309884"/>
                    <a:pt x="1103887" y="296324"/>
                  </a:cubicBezTo>
                  <a:cubicBezTo>
                    <a:pt x="1131475" y="266866"/>
                    <a:pt x="1146438" y="229459"/>
                    <a:pt x="1166077" y="195325"/>
                  </a:cubicBezTo>
                  <a:cubicBezTo>
                    <a:pt x="1172155" y="184571"/>
                    <a:pt x="1175428" y="166802"/>
                    <a:pt x="1194132" y="176621"/>
                  </a:cubicBezTo>
                  <a:cubicBezTo>
                    <a:pt x="1211900" y="185973"/>
                    <a:pt x="1208159" y="200936"/>
                    <a:pt x="1200678" y="214964"/>
                  </a:cubicBezTo>
                  <a:cubicBezTo>
                    <a:pt x="1184780" y="245357"/>
                    <a:pt x="1167479" y="274815"/>
                    <a:pt x="1151114" y="305208"/>
                  </a:cubicBezTo>
                  <a:cubicBezTo>
                    <a:pt x="1147373" y="311754"/>
                    <a:pt x="1138957" y="320171"/>
                    <a:pt x="1145503" y="325782"/>
                  </a:cubicBezTo>
                  <a:cubicBezTo>
                    <a:pt x="1153452" y="332328"/>
                    <a:pt x="1160933" y="322509"/>
                    <a:pt x="1167479" y="317833"/>
                  </a:cubicBezTo>
                  <a:cubicBezTo>
                    <a:pt x="1204886" y="293051"/>
                    <a:pt x="1224993" y="255644"/>
                    <a:pt x="1245566" y="217769"/>
                  </a:cubicBezTo>
                  <a:cubicBezTo>
                    <a:pt x="1255386" y="200001"/>
                    <a:pt x="1264738" y="181297"/>
                    <a:pt x="1286247" y="175219"/>
                  </a:cubicBezTo>
                  <a:cubicBezTo>
                    <a:pt x="1293728" y="172881"/>
                    <a:pt x="1302612" y="169608"/>
                    <a:pt x="1308691" y="175219"/>
                  </a:cubicBezTo>
                  <a:cubicBezTo>
                    <a:pt x="1316172" y="182233"/>
                    <a:pt x="1308223" y="189714"/>
                    <a:pt x="1304483" y="195793"/>
                  </a:cubicBezTo>
                  <a:cubicBezTo>
                    <a:pt x="1246969" y="297259"/>
                    <a:pt x="1198808" y="404337"/>
                    <a:pt x="1121656" y="494113"/>
                  </a:cubicBezTo>
                  <a:cubicBezTo>
                    <a:pt x="1071624" y="552562"/>
                    <a:pt x="1012708" y="599321"/>
                    <a:pt x="936023" y="617089"/>
                  </a:cubicBezTo>
                  <a:cubicBezTo>
                    <a:pt x="887862" y="628311"/>
                    <a:pt x="840168" y="632052"/>
                    <a:pt x="798085" y="597918"/>
                  </a:cubicBezTo>
                  <a:cubicBezTo>
                    <a:pt x="787330" y="589034"/>
                    <a:pt x="776109" y="579682"/>
                    <a:pt x="772835" y="565187"/>
                  </a:cubicBezTo>
                  <a:cubicBezTo>
                    <a:pt x="770965" y="556303"/>
                    <a:pt x="772368" y="546951"/>
                    <a:pt x="781252" y="543210"/>
                  </a:cubicBezTo>
                  <a:cubicBezTo>
                    <a:pt x="792474" y="538534"/>
                    <a:pt x="793409" y="549289"/>
                    <a:pt x="796215" y="555835"/>
                  </a:cubicBezTo>
                  <a:cubicBezTo>
                    <a:pt x="817256" y="600256"/>
                    <a:pt x="855598" y="618959"/>
                    <a:pt x="905630" y="611010"/>
                  </a:cubicBezTo>
                  <a:cubicBezTo>
                    <a:pt x="964079" y="601659"/>
                    <a:pt x="1012708" y="575006"/>
                    <a:pt x="1051518" y="530118"/>
                  </a:cubicBezTo>
                  <a:cubicBezTo>
                    <a:pt x="1102017" y="471202"/>
                    <a:pt x="1139892" y="403869"/>
                    <a:pt x="1177766" y="337004"/>
                  </a:cubicBezTo>
                  <a:cubicBezTo>
                    <a:pt x="1179169" y="334666"/>
                    <a:pt x="1181039" y="331393"/>
                    <a:pt x="1178234" y="328587"/>
                  </a:cubicBezTo>
                  <a:cubicBezTo>
                    <a:pt x="1113239" y="357578"/>
                    <a:pt x="1113239" y="357578"/>
                    <a:pt x="1098276" y="318768"/>
                  </a:cubicBezTo>
                  <a:cubicBezTo>
                    <a:pt x="1086587" y="327185"/>
                    <a:pt x="1075832" y="335134"/>
                    <a:pt x="1064143" y="342615"/>
                  </a:cubicBezTo>
                  <a:cubicBezTo>
                    <a:pt x="1052453" y="350097"/>
                    <a:pt x="1039828" y="355708"/>
                    <a:pt x="1027203" y="346356"/>
                  </a:cubicBezTo>
                  <a:cubicBezTo>
                    <a:pt x="1014111" y="337004"/>
                    <a:pt x="1016916" y="322977"/>
                    <a:pt x="1019254" y="309884"/>
                  </a:cubicBezTo>
                  <a:cubicBezTo>
                    <a:pt x="1021124" y="298194"/>
                    <a:pt x="1027671" y="288375"/>
                    <a:pt x="1033282" y="278088"/>
                  </a:cubicBezTo>
                  <a:cubicBezTo>
                    <a:pt x="1040763" y="264528"/>
                    <a:pt x="1048712" y="250968"/>
                    <a:pt x="1054791" y="236473"/>
                  </a:cubicBezTo>
                  <a:cubicBezTo>
                    <a:pt x="1059467" y="225251"/>
                    <a:pt x="1059467" y="211691"/>
                    <a:pt x="1045906" y="206080"/>
                  </a:cubicBezTo>
                  <a:cubicBezTo>
                    <a:pt x="1033749" y="200936"/>
                    <a:pt x="1031411" y="214496"/>
                    <a:pt x="1026735" y="221978"/>
                  </a:cubicBezTo>
                  <a:cubicBezTo>
                    <a:pt x="1004291" y="258449"/>
                    <a:pt x="981379" y="294454"/>
                    <a:pt x="948648" y="323444"/>
                  </a:cubicBezTo>
                  <a:cubicBezTo>
                    <a:pt x="937426" y="333263"/>
                    <a:pt x="926204" y="343083"/>
                    <a:pt x="911709" y="347759"/>
                  </a:cubicBezTo>
                  <a:cubicBezTo>
                    <a:pt x="887862" y="355708"/>
                    <a:pt x="870561" y="340745"/>
                    <a:pt x="876172" y="315963"/>
                  </a:cubicBezTo>
                  <a:cubicBezTo>
                    <a:pt x="880848" y="295389"/>
                    <a:pt x="892538" y="277153"/>
                    <a:pt x="902357" y="258917"/>
                  </a:cubicBezTo>
                  <a:cubicBezTo>
                    <a:pt x="907033" y="250033"/>
                    <a:pt x="912176" y="241149"/>
                    <a:pt x="914982" y="231329"/>
                  </a:cubicBezTo>
                  <a:cubicBezTo>
                    <a:pt x="917788" y="221042"/>
                    <a:pt x="915917" y="210288"/>
                    <a:pt x="904695" y="205612"/>
                  </a:cubicBezTo>
                  <a:cubicBezTo>
                    <a:pt x="893005" y="200468"/>
                    <a:pt x="890668" y="212626"/>
                    <a:pt x="886927" y="219172"/>
                  </a:cubicBezTo>
                  <a:cubicBezTo>
                    <a:pt x="864015" y="256579"/>
                    <a:pt x="840636" y="293051"/>
                    <a:pt x="805567" y="320639"/>
                  </a:cubicBezTo>
                  <a:cubicBezTo>
                    <a:pt x="788733" y="333731"/>
                    <a:pt x="770030" y="343083"/>
                    <a:pt x="749456" y="348694"/>
                  </a:cubicBezTo>
                  <a:cubicBezTo>
                    <a:pt x="716725" y="357110"/>
                    <a:pt x="689137" y="347291"/>
                    <a:pt x="670901" y="318768"/>
                  </a:cubicBezTo>
                  <a:cubicBezTo>
                    <a:pt x="663420" y="306611"/>
                    <a:pt x="657809" y="309416"/>
                    <a:pt x="648925" y="315963"/>
                  </a:cubicBezTo>
                  <a:cubicBezTo>
                    <a:pt x="633027" y="328120"/>
                    <a:pt x="616193" y="339810"/>
                    <a:pt x="596555" y="345888"/>
                  </a:cubicBezTo>
                  <a:cubicBezTo>
                    <a:pt x="582995" y="350564"/>
                    <a:pt x="569435" y="355240"/>
                    <a:pt x="556810" y="344018"/>
                  </a:cubicBezTo>
                  <a:cubicBezTo>
                    <a:pt x="543717" y="331861"/>
                    <a:pt x="546991" y="316898"/>
                    <a:pt x="551666" y="302870"/>
                  </a:cubicBezTo>
                  <a:cubicBezTo>
                    <a:pt x="561486" y="274815"/>
                    <a:pt x="579254" y="250500"/>
                    <a:pt x="592346" y="224315"/>
                  </a:cubicBezTo>
                  <a:cubicBezTo>
                    <a:pt x="601231" y="207015"/>
                    <a:pt x="610582" y="190182"/>
                    <a:pt x="619467" y="172881"/>
                  </a:cubicBezTo>
                  <a:cubicBezTo>
                    <a:pt x="622272" y="171946"/>
                    <a:pt x="620402" y="170543"/>
                    <a:pt x="618999" y="169140"/>
                  </a:cubicBezTo>
                  <a:close/>
                  <a:moveTo>
                    <a:pt x="388011" y="14836"/>
                  </a:moveTo>
                  <a:cubicBezTo>
                    <a:pt x="371645" y="14836"/>
                    <a:pt x="357618" y="14836"/>
                    <a:pt x="343590" y="14836"/>
                  </a:cubicBezTo>
                  <a:cubicBezTo>
                    <a:pt x="339849" y="14836"/>
                    <a:pt x="335641" y="14836"/>
                    <a:pt x="331900" y="15304"/>
                  </a:cubicBezTo>
                  <a:cubicBezTo>
                    <a:pt x="215471" y="24656"/>
                    <a:pt x="135981" y="84974"/>
                    <a:pt x="93430" y="192519"/>
                  </a:cubicBezTo>
                  <a:cubicBezTo>
                    <a:pt x="78468" y="230862"/>
                    <a:pt x="74727" y="271074"/>
                    <a:pt x="93898" y="310352"/>
                  </a:cubicBezTo>
                  <a:cubicBezTo>
                    <a:pt x="96703" y="316430"/>
                    <a:pt x="101379" y="324379"/>
                    <a:pt x="108861" y="322977"/>
                  </a:cubicBezTo>
                  <a:cubicBezTo>
                    <a:pt x="118213" y="321106"/>
                    <a:pt x="114939" y="311754"/>
                    <a:pt x="114939" y="305208"/>
                  </a:cubicBezTo>
                  <a:cubicBezTo>
                    <a:pt x="114004" y="236473"/>
                    <a:pt x="139721" y="177089"/>
                    <a:pt x="184142" y="126590"/>
                  </a:cubicBezTo>
                  <a:cubicBezTo>
                    <a:pt x="211262" y="95729"/>
                    <a:pt x="243993" y="71414"/>
                    <a:pt x="285141" y="62530"/>
                  </a:cubicBezTo>
                  <a:cubicBezTo>
                    <a:pt x="325821" y="53646"/>
                    <a:pt x="355747" y="77493"/>
                    <a:pt x="359020" y="119108"/>
                  </a:cubicBezTo>
                  <a:cubicBezTo>
                    <a:pt x="360423" y="140617"/>
                    <a:pt x="355747" y="161191"/>
                    <a:pt x="347798" y="180830"/>
                  </a:cubicBezTo>
                  <a:cubicBezTo>
                    <a:pt x="315067" y="261255"/>
                    <a:pt x="263165" y="321574"/>
                    <a:pt x="176193" y="346356"/>
                  </a:cubicBezTo>
                  <a:cubicBezTo>
                    <a:pt x="171050" y="347759"/>
                    <a:pt x="163569" y="347759"/>
                    <a:pt x="162633" y="353837"/>
                  </a:cubicBezTo>
                  <a:cubicBezTo>
                    <a:pt x="160295" y="371606"/>
                    <a:pt x="165907" y="388439"/>
                    <a:pt x="176661" y="401999"/>
                  </a:cubicBezTo>
                  <a:cubicBezTo>
                    <a:pt x="185545" y="412753"/>
                    <a:pt x="196767" y="403869"/>
                    <a:pt x="206586" y="399661"/>
                  </a:cubicBezTo>
                  <a:cubicBezTo>
                    <a:pt x="257554" y="376281"/>
                    <a:pt x="294961" y="336537"/>
                    <a:pt x="330965" y="295389"/>
                  </a:cubicBezTo>
                  <a:cubicBezTo>
                    <a:pt x="401571" y="215431"/>
                    <a:pt x="456278" y="122849"/>
                    <a:pt x="530625" y="45697"/>
                  </a:cubicBezTo>
                  <a:cubicBezTo>
                    <a:pt x="543250" y="32605"/>
                    <a:pt x="528755" y="31669"/>
                    <a:pt x="521741" y="30267"/>
                  </a:cubicBezTo>
                  <a:cubicBezTo>
                    <a:pt x="477320" y="19512"/>
                    <a:pt x="431964" y="12031"/>
                    <a:pt x="388011" y="14836"/>
                  </a:cubicBezTo>
                  <a:close/>
                  <a:moveTo>
                    <a:pt x="344525" y="127057"/>
                  </a:moveTo>
                  <a:cubicBezTo>
                    <a:pt x="344993" y="112094"/>
                    <a:pt x="343590" y="94326"/>
                    <a:pt x="326289" y="84974"/>
                  </a:cubicBezTo>
                  <a:cubicBezTo>
                    <a:pt x="309456" y="75623"/>
                    <a:pt x="293090" y="82636"/>
                    <a:pt x="277660" y="91521"/>
                  </a:cubicBezTo>
                  <a:cubicBezTo>
                    <a:pt x="269711" y="96197"/>
                    <a:pt x="261762" y="101807"/>
                    <a:pt x="254748" y="107886"/>
                  </a:cubicBezTo>
                  <a:cubicBezTo>
                    <a:pt x="193494" y="161659"/>
                    <a:pt x="162633" y="229926"/>
                    <a:pt x="155620" y="310352"/>
                  </a:cubicBezTo>
                  <a:cubicBezTo>
                    <a:pt x="153749" y="331393"/>
                    <a:pt x="159360" y="336069"/>
                    <a:pt x="179466" y="331861"/>
                  </a:cubicBezTo>
                  <a:cubicBezTo>
                    <a:pt x="258489" y="314560"/>
                    <a:pt x="343122" y="210755"/>
                    <a:pt x="344525" y="127057"/>
                  </a:cubicBezTo>
                  <a:close/>
                  <a:moveTo>
                    <a:pt x="734026" y="260787"/>
                  </a:moveTo>
                  <a:cubicBezTo>
                    <a:pt x="751794" y="261255"/>
                    <a:pt x="790604" y="225251"/>
                    <a:pt x="798085" y="200468"/>
                  </a:cubicBezTo>
                  <a:cubicBezTo>
                    <a:pt x="799488" y="195325"/>
                    <a:pt x="803229" y="189714"/>
                    <a:pt x="798553" y="185038"/>
                  </a:cubicBezTo>
                  <a:cubicBezTo>
                    <a:pt x="792474" y="179427"/>
                    <a:pt x="786395" y="184571"/>
                    <a:pt x="781719" y="187844"/>
                  </a:cubicBezTo>
                  <a:cubicBezTo>
                    <a:pt x="758340" y="203274"/>
                    <a:pt x="743845" y="226186"/>
                    <a:pt x="729350" y="249565"/>
                  </a:cubicBezTo>
                  <a:cubicBezTo>
                    <a:pt x="725609" y="254709"/>
                    <a:pt x="724674" y="260320"/>
                    <a:pt x="734026" y="2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9553599" y="2201474"/>
              <a:ext cx="1195827" cy="603687"/>
            </a:xfrm>
            <a:custGeom>
              <a:rect b="b" l="l" r="r" t="t"/>
              <a:pathLst>
                <a:path extrusionOk="0" h="603687" w="1195827">
                  <a:moveTo>
                    <a:pt x="83280" y="436427"/>
                  </a:moveTo>
                  <a:cubicBezTo>
                    <a:pt x="76266" y="393409"/>
                    <a:pt x="84215" y="356002"/>
                    <a:pt x="97775" y="319530"/>
                  </a:cubicBezTo>
                  <a:cubicBezTo>
                    <a:pt x="118817" y="263887"/>
                    <a:pt x="154353" y="219466"/>
                    <a:pt x="204853" y="187670"/>
                  </a:cubicBezTo>
                  <a:cubicBezTo>
                    <a:pt x="207658" y="185800"/>
                    <a:pt x="209996" y="184397"/>
                    <a:pt x="212802" y="182994"/>
                  </a:cubicBezTo>
                  <a:cubicBezTo>
                    <a:pt x="242260" y="168032"/>
                    <a:pt x="273121" y="156810"/>
                    <a:pt x="303046" y="179254"/>
                  </a:cubicBezTo>
                  <a:cubicBezTo>
                    <a:pt x="332504" y="201698"/>
                    <a:pt x="329231" y="235364"/>
                    <a:pt x="320347" y="265290"/>
                  </a:cubicBezTo>
                  <a:cubicBezTo>
                    <a:pt x="293227" y="355534"/>
                    <a:pt x="239922" y="422867"/>
                    <a:pt x="146405" y="451390"/>
                  </a:cubicBezTo>
                  <a:cubicBezTo>
                    <a:pt x="135182" y="454663"/>
                    <a:pt x="124895" y="457468"/>
                    <a:pt x="128636" y="472899"/>
                  </a:cubicBezTo>
                  <a:cubicBezTo>
                    <a:pt x="153418" y="578106"/>
                    <a:pt x="249741" y="613643"/>
                    <a:pt x="329231" y="574365"/>
                  </a:cubicBezTo>
                  <a:cubicBezTo>
                    <a:pt x="342324" y="567819"/>
                    <a:pt x="352611" y="557065"/>
                    <a:pt x="367106" y="546310"/>
                  </a:cubicBezTo>
                  <a:cubicBezTo>
                    <a:pt x="367106" y="561273"/>
                    <a:pt x="357754" y="566416"/>
                    <a:pt x="350740" y="572027"/>
                  </a:cubicBezTo>
                  <a:cubicBezTo>
                    <a:pt x="287616" y="622527"/>
                    <a:pt x="190825" y="611305"/>
                    <a:pt x="136118" y="547713"/>
                  </a:cubicBezTo>
                  <a:cubicBezTo>
                    <a:pt x="117882" y="526671"/>
                    <a:pt x="103854" y="503760"/>
                    <a:pt x="95437" y="477107"/>
                  </a:cubicBezTo>
                  <a:cubicBezTo>
                    <a:pt x="91697" y="465885"/>
                    <a:pt x="86086" y="458404"/>
                    <a:pt x="73461" y="456066"/>
                  </a:cubicBezTo>
                  <a:cubicBezTo>
                    <a:pt x="15012" y="443908"/>
                    <a:pt x="-6029" y="385460"/>
                    <a:pt x="1452" y="339169"/>
                  </a:cubicBezTo>
                  <a:cubicBezTo>
                    <a:pt x="19688" y="221804"/>
                    <a:pt x="95437" y="155874"/>
                    <a:pt x="203450" y="120805"/>
                  </a:cubicBezTo>
                  <a:cubicBezTo>
                    <a:pt x="298371" y="89945"/>
                    <a:pt x="392823" y="100231"/>
                    <a:pt x="486341" y="126416"/>
                  </a:cubicBezTo>
                  <a:cubicBezTo>
                    <a:pt x="508785" y="132495"/>
                    <a:pt x="528424" y="135300"/>
                    <a:pt x="551803" y="126884"/>
                  </a:cubicBezTo>
                  <a:cubicBezTo>
                    <a:pt x="584534" y="115194"/>
                    <a:pt x="619136" y="113791"/>
                    <a:pt x="652802" y="125481"/>
                  </a:cubicBezTo>
                  <a:cubicBezTo>
                    <a:pt x="669635" y="131560"/>
                    <a:pt x="683195" y="142782"/>
                    <a:pt x="685533" y="161953"/>
                  </a:cubicBezTo>
                  <a:cubicBezTo>
                    <a:pt x="687871" y="179721"/>
                    <a:pt x="678519" y="193281"/>
                    <a:pt x="664492" y="204036"/>
                  </a:cubicBezTo>
                  <a:cubicBezTo>
                    <a:pt x="652802" y="212920"/>
                    <a:pt x="640177" y="214790"/>
                    <a:pt x="627552" y="207309"/>
                  </a:cubicBezTo>
                  <a:cubicBezTo>
                    <a:pt x="621006" y="203568"/>
                    <a:pt x="616798" y="197490"/>
                    <a:pt x="618200" y="190008"/>
                  </a:cubicBezTo>
                  <a:cubicBezTo>
                    <a:pt x="621006" y="175981"/>
                    <a:pt x="630825" y="169434"/>
                    <a:pt x="644386" y="167097"/>
                  </a:cubicBezTo>
                  <a:cubicBezTo>
                    <a:pt x="651867" y="166161"/>
                    <a:pt x="658413" y="164759"/>
                    <a:pt x="658881" y="155407"/>
                  </a:cubicBezTo>
                  <a:cubicBezTo>
                    <a:pt x="658881" y="147458"/>
                    <a:pt x="654672" y="142314"/>
                    <a:pt x="648126" y="138574"/>
                  </a:cubicBezTo>
                  <a:cubicBezTo>
                    <a:pt x="635034" y="131560"/>
                    <a:pt x="621474" y="131092"/>
                    <a:pt x="607446" y="133898"/>
                  </a:cubicBezTo>
                  <a:cubicBezTo>
                    <a:pt x="559284" y="144185"/>
                    <a:pt x="519540" y="169902"/>
                    <a:pt x="484938" y="203101"/>
                  </a:cubicBezTo>
                  <a:cubicBezTo>
                    <a:pt x="436309" y="250327"/>
                    <a:pt x="397499" y="304567"/>
                    <a:pt x="376925" y="370030"/>
                  </a:cubicBezTo>
                  <a:cubicBezTo>
                    <a:pt x="372717" y="383590"/>
                    <a:pt x="370847" y="397150"/>
                    <a:pt x="369911" y="411177"/>
                  </a:cubicBezTo>
                  <a:cubicBezTo>
                    <a:pt x="364300" y="486926"/>
                    <a:pt x="413865" y="502357"/>
                    <a:pt x="465299" y="492070"/>
                  </a:cubicBezTo>
                  <a:cubicBezTo>
                    <a:pt x="541516" y="476639"/>
                    <a:pt x="600900" y="433621"/>
                    <a:pt x="641580" y="367692"/>
                  </a:cubicBezTo>
                  <a:cubicBezTo>
                    <a:pt x="682260" y="301294"/>
                    <a:pt x="715926" y="230688"/>
                    <a:pt x="763620" y="168499"/>
                  </a:cubicBezTo>
                  <a:cubicBezTo>
                    <a:pt x="815990" y="99764"/>
                    <a:pt x="874438" y="39445"/>
                    <a:pt x="960475" y="13728"/>
                  </a:cubicBezTo>
                  <a:cubicBezTo>
                    <a:pt x="994609" y="3441"/>
                    <a:pt x="1029678" y="-4976"/>
                    <a:pt x="1066149" y="3441"/>
                  </a:cubicBezTo>
                  <a:cubicBezTo>
                    <a:pt x="1092802" y="9987"/>
                    <a:pt x="1115246" y="23079"/>
                    <a:pt x="1133015" y="44121"/>
                  </a:cubicBezTo>
                  <a:cubicBezTo>
                    <a:pt x="1139093" y="51602"/>
                    <a:pt x="1143769" y="59551"/>
                    <a:pt x="1142366" y="69838"/>
                  </a:cubicBezTo>
                  <a:cubicBezTo>
                    <a:pt x="1141431" y="76384"/>
                    <a:pt x="1138158" y="81996"/>
                    <a:pt x="1131612" y="83866"/>
                  </a:cubicBezTo>
                  <a:cubicBezTo>
                    <a:pt x="1122727" y="86671"/>
                    <a:pt x="1120858" y="79190"/>
                    <a:pt x="1118987" y="73579"/>
                  </a:cubicBezTo>
                  <a:cubicBezTo>
                    <a:pt x="1101219" y="17001"/>
                    <a:pt x="1046043" y="9987"/>
                    <a:pt x="1002558" y="16533"/>
                  </a:cubicBezTo>
                  <a:cubicBezTo>
                    <a:pt x="937095" y="25885"/>
                    <a:pt x="887999" y="62357"/>
                    <a:pt x="847786" y="112856"/>
                  </a:cubicBezTo>
                  <a:cubicBezTo>
                    <a:pt x="801027" y="170837"/>
                    <a:pt x="765958" y="235832"/>
                    <a:pt x="730421" y="301762"/>
                  </a:cubicBezTo>
                  <a:cubicBezTo>
                    <a:pt x="743046" y="292878"/>
                    <a:pt x="755671" y="284461"/>
                    <a:pt x="770166" y="279785"/>
                  </a:cubicBezTo>
                  <a:cubicBezTo>
                    <a:pt x="780921" y="276044"/>
                    <a:pt x="791208" y="273239"/>
                    <a:pt x="801027" y="282123"/>
                  </a:cubicBezTo>
                  <a:cubicBezTo>
                    <a:pt x="810379" y="291475"/>
                    <a:pt x="812249" y="302697"/>
                    <a:pt x="808509" y="314387"/>
                  </a:cubicBezTo>
                  <a:cubicBezTo>
                    <a:pt x="804300" y="327479"/>
                    <a:pt x="798689" y="340571"/>
                    <a:pt x="792143" y="352729"/>
                  </a:cubicBezTo>
                  <a:cubicBezTo>
                    <a:pt x="780921" y="374238"/>
                    <a:pt x="768764" y="394812"/>
                    <a:pt x="757074" y="416321"/>
                  </a:cubicBezTo>
                  <a:cubicBezTo>
                    <a:pt x="754269" y="421464"/>
                    <a:pt x="748190" y="428010"/>
                    <a:pt x="753333" y="433154"/>
                  </a:cubicBezTo>
                  <a:cubicBezTo>
                    <a:pt x="759879" y="439700"/>
                    <a:pt x="766426" y="431751"/>
                    <a:pt x="771569" y="428478"/>
                  </a:cubicBezTo>
                  <a:cubicBezTo>
                    <a:pt x="806638" y="405566"/>
                    <a:pt x="829083" y="371900"/>
                    <a:pt x="849189" y="336363"/>
                  </a:cubicBezTo>
                  <a:cubicBezTo>
                    <a:pt x="859008" y="319063"/>
                    <a:pt x="873971" y="302229"/>
                    <a:pt x="863216" y="278382"/>
                  </a:cubicBezTo>
                  <a:cubicBezTo>
                    <a:pt x="859476" y="269498"/>
                    <a:pt x="866957" y="258744"/>
                    <a:pt x="874438" y="251262"/>
                  </a:cubicBezTo>
                  <a:cubicBezTo>
                    <a:pt x="881452" y="244248"/>
                    <a:pt x="889869" y="233026"/>
                    <a:pt x="899688" y="238170"/>
                  </a:cubicBezTo>
                  <a:cubicBezTo>
                    <a:pt x="910911" y="244248"/>
                    <a:pt x="902026" y="256873"/>
                    <a:pt x="898285" y="264822"/>
                  </a:cubicBezTo>
                  <a:cubicBezTo>
                    <a:pt x="887531" y="285396"/>
                    <a:pt x="889402" y="298956"/>
                    <a:pt x="910443" y="312984"/>
                  </a:cubicBezTo>
                  <a:cubicBezTo>
                    <a:pt x="936160" y="330285"/>
                    <a:pt x="938498" y="349923"/>
                    <a:pt x="926341" y="378446"/>
                  </a:cubicBezTo>
                  <a:cubicBezTo>
                    <a:pt x="917924" y="397150"/>
                    <a:pt x="902961" y="413048"/>
                    <a:pt x="897350" y="436895"/>
                  </a:cubicBezTo>
                  <a:cubicBezTo>
                    <a:pt x="921665" y="426608"/>
                    <a:pt x="937095" y="411177"/>
                    <a:pt x="948318" y="391071"/>
                  </a:cubicBezTo>
                  <a:cubicBezTo>
                    <a:pt x="965151" y="359743"/>
                    <a:pt x="982451" y="327947"/>
                    <a:pt x="999752" y="296618"/>
                  </a:cubicBezTo>
                  <a:cubicBezTo>
                    <a:pt x="1005363" y="286331"/>
                    <a:pt x="1010974" y="274174"/>
                    <a:pt x="1025937" y="282123"/>
                  </a:cubicBezTo>
                  <a:cubicBezTo>
                    <a:pt x="1040432" y="289604"/>
                    <a:pt x="1042770" y="302229"/>
                    <a:pt x="1035756" y="315789"/>
                  </a:cubicBezTo>
                  <a:cubicBezTo>
                    <a:pt x="1020326" y="345715"/>
                    <a:pt x="1003493" y="374705"/>
                    <a:pt x="988062" y="404163"/>
                  </a:cubicBezTo>
                  <a:cubicBezTo>
                    <a:pt x="983387" y="413048"/>
                    <a:pt x="970294" y="425205"/>
                    <a:pt x="979178" y="432219"/>
                  </a:cubicBezTo>
                  <a:cubicBezTo>
                    <a:pt x="988530" y="439700"/>
                    <a:pt x="999285" y="425205"/>
                    <a:pt x="1008636" y="419126"/>
                  </a:cubicBezTo>
                  <a:cubicBezTo>
                    <a:pt x="1018923" y="412580"/>
                    <a:pt x="1024067" y="402761"/>
                    <a:pt x="1025937" y="390136"/>
                  </a:cubicBezTo>
                  <a:cubicBezTo>
                    <a:pt x="1028275" y="371432"/>
                    <a:pt x="1038562" y="356937"/>
                    <a:pt x="1056330" y="348988"/>
                  </a:cubicBezTo>
                  <a:cubicBezTo>
                    <a:pt x="1061941" y="346650"/>
                    <a:pt x="1068955" y="343377"/>
                    <a:pt x="1073631" y="348988"/>
                  </a:cubicBezTo>
                  <a:cubicBezTo>
                    <a:pt x="1077839" y="354132"/>
                    <a:pt x="1073163" y="359275"/>
                    <a:pt x="1069890" y="363483"/>
                  </a:cubicBezTo>
                  <a:cubicBezTo>
                    <a:pt x="1063812" y="372367"/>
                    <a:pt x="1057733" y="381719"/>
                    <a:pt x="1050719" y="390136"/>
                  </a:cubicBezTo>
                  <a:cubicBezTo>
                    <a:pt x="1041368" y="401358"/>
                    <a:pt x="1032951" y="412580"/>
                    <a:pt x="1046043" y="426608"/>
                  </a:cubicBezTo>
                  <a:cubicBezTo>
                    <a:pt x="1059136" y="440635"/>
                    <a:pt x="1074566" y="445311"/>
                    <a:pt x="1092334" y="438297"/>
                  </a:cubicBezTo>
                  <a:cubicBezTo>
                    <a:pt x="1108232" y="431751"/>
                    <a:pt x="1114779" y="419126"/>
                    <a:pt x="1112441" y="402761"/>
                  </a:cubicBezTo>
                  <a:cubicBezTo>
                    <a:pt x="1111038" y="394344"/>
                    <a:pt x="1108232" y="386395"/>
                    <a:pt x="1105427" y="377978"/>
                  </a:cubicBezTo>
                  <a:cubicBezTo>
                    <a:pt x="1101686" y="366756"/>
                    <a:pt x="1096543" y="356470"/>
                    <a:pt x="1093270" y="345247"/>
                  </a:cubicBezTo>
                  <a:cubicBezTo>
                    <a:pt x="1085788" y="319530"/>
                    <a:pt x="1092334" y="298489"/>
                    <a:pt x="1111506" y="284929"/>
                  </a:cubicBezTo>
                  <a:cubicBezTo>
                    <a:pt x="1131612" y="270901"/>
                    <a:pt x="1162940" y="270901"/>
                    <a:pt x="1182111" y="284929"/>
                  </a:cubicBezTo>
                  <a:cubicBezTo>
                    <a:pt x="1193334" y="293345"/>
                    <a:pt x="1197541" y="304100"/>
                    <a:pt x="1195204" y="317660"/>
                  </a:cubicBezTo>
                  <a:cubicBezTo>
                    <a:pt x="1192866" y="330285"/>
                    <a:pt x="1184449" y="338233"/>
                    <a:pt x="1172760" y="341974"/>
                  </a:cubicBezTo>
                  <a:cubicBezTo>
                    <a:pt x="1162005" y="345247"/>
                    <a:pt x="1152186" y="343377"/>
                    <a:pt x="1146575" y="332623"/>
                  </a:cubicBezTo>
                  <a:cubicBezTo>
                    <a:pt x="1140496" y="321400"/>
                    <a:pt x="1147977" y="313919"/>
                    <a:pt x="1155459" y="306438"/>
                  </a:cubicBezTo>
                  <a:cubicBezTo>
                    <a:pt x="1160134" y="301762"/>
                    <a:pt x="1175565" y="304567"/>
                    <a:pt x="1169486" y="293345"/>
                  </a:cubicBezTo>
                  <a:cubicBezTo>
                    <a:pt x="1163875" y="282591"/>
                    <a:pt x="1150783" y="283526"/>
                    <a:pt x="1140029" y="288669"/>
                  </a:cubicBezTo>
                  <a:cubicBezTo>
                    <a:pt x="1127871" y="294748"/>
                    <a:pt x="1124130" y="305502"/>
                    <a:pt x="1128806" y="318127"/>
                  </a:cubicBezTo>
                  <a:cubicBezTo>
                    <a:pt x="1134885" y="335896"/>
                    <a:pt x="1142366" y="353196"/>
                    <a:pt x="1148445" y="370497"/>
                  </a:cubicBezTo>
                  <a:cubicBezTo>
                    <a:pt x="1161537" y="405566"/>
                    <a:pt x="1155927" y="426608"/>
                    <a:pt x="1129274" y="443908"/>
                  </a:cubicBezTo>
                  <a:cubicBezTo>
                    <a:pt x="1099816" y="463079"/>
                    <a:pt x="1062877" y="461677"/>
                    <a:pt x="1041368" y="437362"/>
                  </a:cubicBezTo>
                  <a:cubicBezTo>
                    <a:pt x="1028275" y="422399"/>
                    <a:pt x="1019858" y="421932"/>
                    <a:pt x="1006299" y="434557"/>
                  </a:cubicBezTo>
                  <a:cubicBezTo>
                    <a:pt x="1000220" y="440168"/>
                    <a:pt x="992271" y="444376"/>
                    <a:pt x="984789" y="448117"/>
                  </a:cubicBezTo>
                  <a:cubicBezTo>
                    <a:pt x="957202" y="462144"/>
                    <a:pt x="946915" y="458404"/>
                    <a:pt x="933354" y="430816"/>
                  </a:cubicBezTo>
                  <a:cubicBezTo>
                    <a:pt x="921665" y="437830"/>
                    <a:pt x="909975" y="445779"/>
                    <a:pt x="897818" y="452325"/>
                  </a:cubicBezTo>
                  <a:cubicBezTo>
                    <a:pt x="887999" y="457468"/>
                    <a:pt x="876776" y="459339"/>
                    <a:pt x="867425" y="450455"/>
                  </a:cubicBezTo>
                  <a:cubicBezTo>
                    <a:pt x="859008" y="442038"/>
                    <a:pt x="857138" y="431751"/>
                    <a:pt x="859943" y="420061"/>
                  </a:cubicBezTo>
                  <a:cubicBezTo>
                    <a:pt x="865087" y="399487"/>
                    <a:pt x="876309" y="381719"/>
                    <a:pt x="887064" y="363483"/>
                  </a:cubicBezTo>
                  <a:cubicBezTo>
                    <a:pt x="892674" y="353196"/>
                    <a:pt x="899221" y="343377"/>
                    <a:pt x="899221" y="331220"/>
                  </a:cubicBezTo>
                  <a:cubicBezTo>
                    <a:pt x="899221" y="321868"/>
                    <a:pt x="895947" y="313451"/>
                    <a:pt x="886596" y="311113"/>
                  </a:cubicBezTo>
                  <a:cubicBezTo>
                    <a:pt x="877712" y="308776"/>
                    <a:pt x="875374" y="317660"/>
                    <a:pt x="872101" y="323271"/>
                  </a:cubicBezTo>
                  <a:cubicBezTo>
                    <a:pt x="850592" y="359743"/>
                    <a:pt x="827212" y="394344"/>
                    <a:pt x="796352" y="423802"/>
                  </a:cubicBezTo>
                  <a:cubicBezTo>
                    <a:pt x="781856" y="437362"/>
                    <a:pt x="765958" y="448584"/>
                    <a:pt x="747255" y="454663"/>
                  </a:cubicBezTo>
                  <a:cubicBezTo>
                    <a:pt x="725746" y="461677"/>
                    <a:pt x="711718" y="450922"/>
                    <a:pt x="712186" y="428478"/>
                  </a:cubicBezTo>
                  <a:cubicBezTo>
                    <a:pt x="712653" y="410710"/>
                    <a:pt x="720134" y="395279"/>
                    <a:pt x="728551" y="380316"/>
                  </a:cubicBezTo>
                  <a:cubicBezTo>
                    <a:pt x="741176" y="357872"/>
                    <a:pt x="753801" y="335428"/>
                    <a:pt x="765958" y="312984"/>
                  </a:cubicBezTo>
                  <a:cubicBezTo>
                    <a:pt x="768296" y="308776"/>
                    <a:pt x="773440" y="303164"/>
                    <a:pt x="768296" y="298021"/>
                  </a:cubicBezTo>
                  <a:cubicBezTo>
                    <a:pt x="763153" y="293345"/>
                    <a:pt x="758009" y="298021"/>
                    <a:pt x="753333" y="300826"/>
                  </a:cubicBezTo>
                  <a:cubicBezTo>
                    <a:pt x="729019" y="316257"/>
                    <a:pt x="709848" y="336363"/>
                    <a:pt x="696288" y="361145"/>
                  </a:cubicBezTo>
                  <a:cubicBezTo>
                    <a:pt x="682260" y="386395"/>
                    <a:pt x="668232" y="411645"/>
                    <a:pt x="653737" y="436427"/>
                  </a:cubicBezTo>
                  <a:cubicBezTo>
                    <a:pt x="641580" y="457001"/>
                    <a:pt x="630358" y="458871"/>
                    <a:pt x="617733" y="439232"/>
                  </a:cubicBezTo>
                  <a:cubicBezTo>
                    <a:pt x="610251" y="427543"/>
                    <a:pt x="606043" y="431284"/>
                    <a:pt x="599029" y="437830"/>
                  </a:cubicBezTo>
                  <a:cubicBezTo>
                    <a:pt x="557414" y="474302"/>
                    <a:pt x="510655" y="500954"/>
                    <a:pt x="455480" y="511709"/>
                  </a:cubicBezTo>
                  <a:cubicBezTo>
                    <a:pt x="381133" y="526204"/>
                    <a:pt x="321282" y="476172"/>
                    <a:pt x="323620" y="400423"/>
                  </a:cubicBezTo>
                  <a:cubicBezTo>
                    <a:pt x="324555" y="366756"/>
                    <a:pt x="337180" y="336363"/>
                    <a:pt x="353078" y="307840"/>
                  </a:cubicBezTo>
                  <a:cubicBezTo>
                    <a:pt x="386744" y="247054"/>
                    <a:pt x="433503" y="197490"/>
                    <a:pt x="490549" y="157277"/>
                  </a:cubicBezTo>
                  <a:cubicBezTo>
                    <a:pt x="495225" y="154004"/>
                    <a:pt x="504109" y="153069"/>
                    <a:pt x="501771" y="144652"/>
                  </a:cubicBezTo>
                  <a:cubicBezTo>
                    <a:pt x="500368" y="139041"/>
                    <a:pt x="492419" y="139976"/>
                    <a:pt x="487744" y="138574"/>
                  </a:cubicBezTo>
                  <a:cubicBezTo>
                    <a:pt x="397967" y="117532"/>
                    <a:pt x="307255" y="106310"/>
                    <a:pt x="218881" y="141379"/>
                  </a:cubicBezTo>
                  <a:cubicBezTo>
                    <a:pt x="130039" y="176448"/>
                    <a:pt x="69720" y="239105"/>
                    <a:pt x="51952" y="336363"/>
                  </a:cubicBezTo>
                  <a:cubicBezTo>
                    <a:pt x="47743" y="358807"/>
                    <a:pt x="48211" y="381252"/>
                    <a:pt x="55692" y="403228"/>
                  </a:cubicBezTo>
                  <a:cubicBezTo>
                    <a:pt x="58498" y="416321"/>
                    <a:pt x="65044" y="428478"/>
                    <a:pt x="83280" y="436427"/>
                  </a:cubicBezTo>
                  <a:close/>
                  <a:moveTo>
                    <a:pt x="123025" y="401825"/>
                  </a:moveTo>
                  <a:cubicBezTo>
                    <a:pt x="122090" y="441570"/>
                    <a:pt x="124895" y="444844"/>
                    <a:pt x="152483" y="435024"/>
                  </a:cubicBezTo>
                  <a:cubicBezTo>
                    <a:pt x="238052" y="405099"/>
                    <a:pt x="284343" y="340104"/>
                    <a:pt x="307722" y="256406"/>
                  </a:cubicBezTo>
                  <a:cubicBezTo>
                    <a:pt x="314268" y="233026"/>
                    <a:pt x="316606" y="207777"/>
                    <a:pt x="293695" y="192814"/>
                  </a:cubicBezTo>
                  <a:cubicBezTo>
                    <a:pt x="271250" y="178319"/>
                    <a:pt x="249741" y="192814"/>
                    <a:pt x="231973" y="206374"/>
                  </a:cubicBezTo>
                  <a:cubicBezTo>
                    <a:pt x="164173" y="257808"/>
                    <a:pt x="131442" y="328882"/>
                    <a:pt x="123025" y="401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44" name="Google Shape;1444;p55"/>
            <p:cNvSpPr/>
            <p:nvPr/>
          </p:nvSpPr>
          <p:spPr>
            <a:xfrm>
              <a:off x="10737722" y="2200920"/>
              <a:ext cx="746856" cy="458162"/>
            </a:xfrm>
            <a:custGeom>
              <a:rect b="b" l="l" r="r" t="t"/>
              <a:pathLst>
                <a:path extrusionOk="0" h="458162" w="746856">
                  <a:moveTo>
                    <a:pt x="481941" y="431370"/>
                  </a:moveTo>
                  <a:cubicBezTo>
                    <a:pt x="424895" y="470648"/>
                    <a:pt x="405724" y="467375"/>
                    <a:pt x="391697" y="417343"/>
                  </a:cubicBezTo>
                  <a:cubicBezTo>
                    <a:pt x="375331" y="429967"/>
                    <a:pt x="360836" y="443995"/>
                    <a:pt x="342133" y="451477"/>
                  </a:cubicBezTo>
                  <a:cubicBezTo>
                    <a:pt x="330443" y="456152"/>
                    <a:pt x="318286" y="461764"/>
                    <a:pt x="307063" y="451944"/>
                  </a:cubicBezTo>
                  <a:cubicBezTo>
                    <a:pt x="295374" y="442125"/>
                    <a:pt x="296309" y="428565"/>
                    <a:pt x="300050" y="415005"/>
                  </a:cubicBezTo>
                  <a:cubicBezTo>
                    <a:pt x="306128" y="393963"/>
                    <a:pt x="318286" y="375727"/>
                    <a:pt x="328572" y="356089"/>
                  </a:cubicBezTo>
                  <a:cubicBezTo>
                    <a:pt x="336522" y="341126"/>
                    <a:pt x="344938" y="326163"/>
                    <a:pt x="352887" y="310733"/>
                  </a:cubicBezTo>
                  <a:cubicBezTo>
                    <a:pt x="354757" y="306992"/>
                    <a:pt x="358498" y="301849"/>
                    <a:pt x="353822" y="298108"/>
                  </a:cubicBezTo>
                  <a:cubicBezTo>
                    <a:pt x="349614" y="294367"/>
                    <a:pt x="344938" y="298108"/>
                    <a:pt x="341198" y="300446"/>
                  </a:cubicBezTo>
                  <a:cubicBezTo>
                    <a:pt x="315948" y="316811"/>
                    <a:pt x="295374" y="337853"/>
                    <a:pt x="280411" y="364038"/>
                  </a:cubicBezTo>
                  <a:cubicBezTo>
                    <a:pt x="267786" y="386482"/>
                    <a:pt x="256096" y="409394"/>
                    <a:pt x="243472" y="431838"/>
                  </a:cubicBezTo>
                  <a:cubicBezTo>
                    <a:pt x="237393" y="442125"/>
                    <a:pt x="230846" y="457088"/>
                    <a:pt x="215884" y="450074"/>
                  </a:cubicBezTo>
                  <a:cubicBezTo>
                    <a:pt x="199986" y="443060"/>
                    <a:pt x="200921" y="426694"/>
                    <a:pt x="207000" y="413602"/>
                  </a:cubicBezTo>
                  <a:cubicBezTo>
                    <a:pt x="217754" y="390223"/>
                    <a:pt x="230846" y="368246"/>
                    <a:pt x="243004" y="345334"/>
                  </a:cubicBezTo>
                  <a:cubicBezTo>
                    <a:pt x="251420" y="329904"/>
                    <a:pt x="259370" y="314473"/>
                    <a:pt x="264513" y="297173"/>
                  </a:cubicBezTo>
                  <a:cubicBezTo>
                    <a:pt x="231782" y="306524"/>
                    <a:pt x="211208" y="328969"/>
                    <a:pt x="194375" y="355153"/>
                  </a:cubicBezTo>
                  <a:cubicBezTo>
                    <a:pt x="178944" y="379468"/>
                    <a:pt x="165852" y="405185"/>
                    <a:pt x="151356" y="429967"/>
                  </a:cubicBezTo>
                  <a:cubicBezTo>
                    <a:pt x="134523" y="458958"/>
                    <a:pt x="126575" y="459426"/>
                    <a:pt x="110209" y="430903"/>
                  </a:cubicBezTo>
                  <a:cubicBezTo>
                    <a:pt x="104598" y="421083"/>
                    <a:pt x="100390" y="426694"/>
                    <a:pt x="95714" y="429967"/>
                  </a:cubicBezTo>
                  <a:cubicBezTo>
                    <a:pt x="82621" y="439787"/>
                    <a:pt x="68126" y="447736"/>
                    <a:pt x="52696" y="452879"/>
                  </a:cubicBezTo>
                  <a:cubicBezTo>
                    <a:pt x="38200" y="457555"/>
                    <a:pt x="23238" y="459426"/>
                    <a:pt x="10613" y="447736"/>
                  </a:cubicBezTo>
                  <a:cubicBezTo>
                    <a:pt x="-2012" y="436046"/>
                    <a:pt x="-1544" y="421083"/>
                    <a:pt x="2664" y="406588"/>
                  </a:cubicBezTo>
                  <a:cubicBezTo>
                    <a:pt x="11548" y="374792"/>
                    <a:pt x="29316" y="347205"/>
                    <a:pt x="45214" y="318214"/>
                  </a:cubicBezTo>
                  <a:cubicBezTo>
                    <a:pt x="58307" y="294367"/>
                    <a:pt x="58307" y="294835"/>
                    <a:pt x="35863" y="285015"/>
                  </a:cubicBezTo>
                  <a:cubicBezTo>
                    <a:pt x="36330" y="283613"/>
                    <a:pt x="36797" y="280807"/>
                    <a:pt x="37266" y="280807"/>
                  </a:cubicBezTo>
                  <a:cubicBezTo>
                    <a:pt x="67191" y="281742"/>
                    <a:pt x="77945" y="259766"/>
                    <a:pt x="91038" y="238257"/>
                  </a:cubicBezTo>
                  <a:cubicBezTo>
                    <a:pt x="138264" y="161105"/>
                    <a:pt x="191569" y="89096"/>
                    <a:pt x="270124" y="41402"/>
                  </a:cubicBezTo>
                  <a:cubicBezTo>
                    <a:pt x="320624" y="11009"/>
                    <a:pt x="375331" y="-6292"/>
                    <a:pt x="434715" y="2125"/>
                  </a:cubicBezTo>
                  <a:cubicBezTo>
                    <a:pt x="465108" y="6333"/>
                    <a:pt x="490358" y="21764"/>
                    <a:pt x="509061" y="46078"/>
                  </a:cubicBezTo>
                  <a:cubicBezTo>
                    <a:pt x="515140" y="54495"/>
                    <a:pt x="519816" y="63379"/>
                    <a:pt x="514205" y="74133"/>
                  </a:cubicBezTo>
                  <a:cubicBezTo>
                    <a:pt x="511867" y="78342"/>
                    <a:pt x="508594" y="82082"/>
                    <a:pt x="503918" y="82550"/>
                  </a:cubicBezTo>
                  <a:cubicBezTo>
                    <a:pt x="497839" y="83018"/>
                    <a:pt x="495502" y="78342"/>
                    <a:pt x="494566" y="74133"/>
                  </a:cubicBezTo>
                  <a:cubicBezTo>
                    <a:pt x="476798" y="13347"/>
                    <a:pt x="414141" y="7268"/>
                    <a:pt x="365512" y="16620"/>
                  </a:cubicBezTo>
                  <a:cubicBezTo>
                    <a:pt x="302388" y="28310"/>
                    <a:pt x="257967" y="66652"/>
                    <a:pt x="219157" y="114346"/>
                  </a:cubicBezTo>
                  <a:cubicBezTo>
                    <a:pt x="182685" y="159234"/>
                    <a:pt x="154630" y="209734"/>
                    <a:pt x="125639" y="259298"/>
                  </a:cubicBezTo>
                  <a:cubicBezTo>
                    <a:pt x="118625" y="270988"/>
                    <a:pt x="118158" y="278002"/>
                    <a:pt x="134991" y="277066"/>
                  </a:cubicBezTo>
                  <a:cubicBezTo>
                    <a:pt x="142005" y="277066"/>
                    <a:pt x="150422" y="273793"/>
                    <a:pt x="157435" y="283145"/>
                  </a:cubicBezTo>
                  <a:cubicBezTo>
                    <a:pt x="148084" y="292029"/>
                    <a:pt x="136861" y="288289"/>
                    <a:pt x="127042" y="288756"/>
                  </a:cubicBezTo>
                  <a:cubicBezTo>
                    <a:pt x="117223" y="289224"/>
                    <a:pt x="108339" y="289224"/>
                    <a:pt x="103195" y="299511"/>
                  </a:cubicBezTo>
                  <a:cubicBezTo>
                    <a:pt x="83556" y="336450"/>
                    <a:pt x="62983" y="373390"/>
                    <a:pt x="43811" y="410797"/>
                  </a:cubicBezTo>
                  <a:cubicBezTo>
                    <a:pt x="40538" y="417343"/>
                    <a:pt x="34460" y="425759"/>
                    <a:pt x="41006" y="432305"/>
                  </a:cubicBezTo>
                  <a:cubicBezTo>
                    <a:pt x="48020" y="439787"/>
                    <a:pt x="56904" y="435111"/>
                    <a:pt x="64853" y="431838"/>
                  </a:cubicBezTo>
                  <a:cubicBezTo>
                    <a:pt x="98052" y="418278"/>
                    <a:pt x="121431" y="393496"/>
                    <a:pt x="139199" y="363570"/>
                  </a:cubicBezTo>
                  <a:cubicBezTo>
                    <a:pt x="151825" y="342061"/>
                    <a:pt x="163046" y="320084"/>
                    <a:pt x="175671" y="298108"/>
                  </a:cubicBezTo>
                  <a:cubicBezTo>
                    <a:pt x="180815" y="288756"/>
                    <a:pt x="186426" y="277534"/>
                    <a:pt x="199518" y="278469"/>
                  </a:cubicBezTo>
                  <a:cubicBezTo>
                    <a:pt x="213546" y="279404"/>
                    <a:pt x="213546" y="292964"/>
                    <a:pt x="217287" y="304654"/>
                  </a:cubicBezTo>
                  <a:cubicBezTo>
                    <a:pt x="230379" y="296238"/>
                    <a:pt x="243004" y="287353"/>
                    <a:pt x="256564" y="280339"/>
                  </a:cubicBezTo>
                  <a:cubicBezTo>
                    <a:pt x="286957" y="265377"/>
                    <a:pt x="300985" y="272858"/>
                    <a:pt x="306128" y="309330"/>
                  </a:cubicBezTo>
                  <a:cubicBezTo>
                    <a:pt x="322026" y="298108"/>
                    <a:pt x="336054" y="285483"/>
                    <a:pt x="352887" y="278002"/>
                  </a:cubicBezTo>
                  <a:cubicBezTo>
                    <a:pt x="364577" y="272858"/>
                    <a:pt x="376734" y="268650"/>
                    <a:pt x="387956" y="278937"/>
                  </a:cubicBezTo>
                  <a:cubicBezTo>
                    <a:pt x="398243" y="288289"/>
                    <a:pt x="398711" y="300913"/>
                    <a:pt x="394970" y="313538"/>
                  </a:cubicBezTo>
                  <a:cubicBezTo>
                    <a:pt x="384683" y="347672"/>
                    <a:pt x="363174" y="375727"/>
                    <a:pt x="347743" y="407056"/>
                  </a:cubicBezTo>
                  <a:cubicBezTo>
                    <a:pt x="344003" y="415005"/>
                    <a:pt x="332781" y="424357"/>
                    <a:pt x="341198" y="431370"/>
                  </a:cubicBezTo>
                  <a:cubicBezTo>
                    <a:pt x="348211" y="437449"/>
                    <a:pt x="358031" y="426227"/>
                    <a:pt x="365044" y="421083"/>
                  </a:cubicBezTo>
                  <a:cubicBezTo>
                    <a:pt x="382812" y="407991"/>
                    <a:pt x="396840" y="392560"/>
                    <a:pt x="407127" y="371987"/>
                  </a:cubicBezTo>
                  <a:cubicBezTo>
                    <a:pt x="426766" y="333645"/>
                    <a:pt x="452016" y="298575"/>
                    <a:pt x="492228" y="278469"/>
                  </a:cubicBezTo>
                  <a:cubicBezTo>
                    <a:pt x="511867" y="268650"/>
                    <a:pt x="531506" y="265377"/>
                    <a:pt x="545066" y="288756"/>
                  </a:cubicBezTo>
                  <a:cubicBezTo>
                    <a:pt x="551144" y="299511"/>
                    <a:pt x="555820" y="292029"/>
                    <a:pt x="561431" y="289224"/>
                  </a:cubicBezTo>
                  <a:cubicBezTo>
                    <a:pt x="572653" y="283613"/>
                    <a:pt x="586213" y="268182"/>
                    <a:pt x="596500" y="278002"/>
                  </a:cubicBezTo>
                  <a:cubicBezTo>
                    <a:pt x="609125" y="289691"/>
                    <a:pt x="592292" y="303251"/>
                    <a:pt x="586213" y="314473"/>
                  </a:cubicBezTo>
                  <a:cubicBezTo>
                    <a:pt x="568445" y="348140"/>
                    <a:pt x="549274" y="381338"/>
                    <a:pt x="531038" y="415005"/>
                  </a:cubicBezTo>
                  <a:cubicBezTo>
                    <a:pt x="528233" y="420148"/>
                    <a:pt x="521686" y="426227"/>
                    <a:pt x="527765" y="431838"/>
                  </a:cubicBezTo>
                  <a:cubicBezTo>
                    <a:pt x="533376" y="436981"/>
                    <a:pt x="539454" y="430903"/>
                    <a:pt x="544598" y="427630"/>
                  </a:cubicBezTo>
                  <a:cubicBezTo>
                    <a:pt x="560028" y="417810"/>
                    <a:pt x="573588" y="407523"/>
                    <a:pt x="575926" y="386950"/>
                  </a:cubicBezTo>
                  <a:cubicBezTo>
                    <a:pt x="578732" y="366376"/>
                    <a:pt x="591357" y="351413"/>
                    <a:pt x="611930" y="345334"/>
                  </a:cubicBezTo>
                  <a:cubicBezTo>
                    <a:pt x="616606" y="343931"/>
                    <a:pt x="621282" y="343464"/>
                    <a:pt x="624556" y="348140"/>
                  </a:cubicBezTo>
                  <a:cubicBezTo>
                    <a:pt x="626894" y="351880"/>
                    <a:pt x="624556" y="355621"/>
                    <a:pt x="622218" y="358894"/>
                  </a:cubicBezTo>
                  <a:cubicBezTo>
                    <a:pt x="613801" y="371052"/>
                    <a:pt x="605852" y="383676"/>
                    <a:pt x="596033" y="394898"/>
                  </a:cubicBezTo>
                  <a:cubicBezTo>
                    <a:pt x="584811" y="407523"/>
                    <a:pt x="588551" y="417810"/>
                    <a:pt x="597903" y="427630"/>
                  </a:cubicBezTo>
                  <a:cubicBezTo>
                    <a:pt x="611463" y="441657"/>
                    <a:pt x="627361" y="443995"/>
                    <a:pt x="645130" y="436046"/>
                  </a:cubicBezTo>
                  <a:cubicBezTo>
                    <a:pt x="662430" y="428097"/>
                    <a:pt x="665703" y="412667"/>
                    <a:pt x="661495" y="396769"/>
                  </a:cubicBezTo>
                  <a:cubicBezTo>
                    <a:pt x="656819" y="379468"/>
                    <a:pt x="648870" y="363103"/>
                    <a:pt x="643259" y="346269"/>
                  </a:cubicBezTo>
                  <a:cubicBezTo>
                    <a:pt x="634842" y="321020"/>
                    <a:pt x="640921" y="299511"/>
                    <a:pt x="659157" y="285015"/>
                  </a:cubicBezTo>
                  <a:cubicBezTo>
                    <a:pt x="677393" y="270988"/>
                    <a:pt x="707786" y="269117"/>
                    <a:pt x="727892" y="281275"/>
                  </a:cubicBezTo>
                  <a:cubicBezTo>
                    <a:pt x="740050" y="288756"/>
                    <a:pt x="748466" y="299043"/>
                    <a:pt x="746596" y="314006"/>
                  </a:cubicBezTo>
                  <a:cubicBezTo>
                    <a:pt x="745193" y="327566"/>
                    <a:pt x="736309" y="336450"/>
                    <a:pt x="723217" y="340658"/>
                  </a:cubicBezTo>
                  <a:cubicBezTo>
                    <a:pt x="711527" y="344399"/>
                    <a:pt x="700772" y="342529"/>
                    <a:pt x="695161" y="330839"/>
                  </a:cubicBezTo>
                  <a:cubicBezTo>
                    <a:pt x="689550" y="319149"/>
                    <a:pt x="697032" y="312135"/>
                    <a:pt x="705448" y="305589"/>
                  </a:cubicBezTo>
                  <a:cubicBezTo>
                    <a:pt x="710124" y="301849"/>
                    <a:pt x="722749" y="304186"/>
                    <a:pt x="718541" y="293432"/>
                  </a:cubicBezTo>
                  <a:cubicBezTo>
                    <a:pt x="714800" y="285015"/>
                    <a:pt x="704513" y="284080"/>
                    <a:pt x="695629" y="286418"/>
                  </a:cubicBezTo>
                  <a:cubicBezTo>
                    <a:pt x="680199" y="290159"/>
                    <a:pt x="674587" y="300913"/>
                    <a:pt x="677393" y="316344"/>
                  </a:cubicBezTo>
                  <a:cubicBezTo>
                    <a:pt x="680666" y="335982"/>
                    <a:pt x="691888" y="352348"/>
                    <a:pt x="698434" y="370584"/>
                  </a:cubicBezTo>
                  <a:cubicBezTo>
                    <a:pt x="711059" y="407056"/>
                    <a:pt x="704513" y="429500"/>
                    <a:pt x="674587" y="446801"/>
                  </a:cubicBezTo>
                  <a:cubicBezTo>
                    <a:pt x="644194" y="464569"/>
                    <a:pt x="605385" y="459426"/>
                    <a:pt x="586213" y="431838"/>
                  </a:cubicBezTo>
                  <a:cubicBezTo>
                    <a:pt x="576861" y="418278"/>
                    <a:pt x="571718" y="420616"/>
                    <a:pt x="561899" y="429500"/>
                  </a:cubicBezTo>
                  <a:cubicBezTo>
                    <a:pt x="553950" y="436981"/>
                    <a:pt x="544598" y="443060"/>
                    <a:pt x="534778" y="447736"/>
                  </a:cubicBezTo>
                  <a:cubicBezTo>
                    <a:pt x="507659" y="463634"/>
                    <a:pt x="495969" y="459893"/>
                    <a:pt x="481941" y="431370"/>
                  </a:cubicBezTo>
                  <a:close/>
                  <a:moveTo>
                    <a:pt x="437053" y="418745"/>
                  </a:moveTo>
                  <a:cubicBezTo>
                    <a:pt x="436118" y="427630"/>
                    <a:pt x="434715" y="433708"/>
                    <a:pt x="441261" y="436514"/>
                  </a:cubicBezTo>
                  <a:cubicBezTo>
                    <a:pt x="449678" y="440254"/>
                    <a:pt x="456691" y="435111"/>
                    <a:pt x="462302" y="429500"/>
                  </a:cubicBezTo>
                  <a:cubicBezTo>
                    <a:pt x="495969" y="396769"/>
                    <a:pt x="519348" y="357959"/>
                    <a:pt x="533376" y="313071"/>
                  </a:cubicBezTo>
                  <a:cubicBezTo>
                    <a:pt x="535246" y="307460"/>
                    <a:pt x="538052" y="300446"/>
                    <a:pt x="530103" y="296705"/>
                  </a:cubicBezTo>
                  <a:cubicBezTo>
                    <a:pt x="523557" y="293432"/>
                    <a:pt x="517478" y="297173"/>
                    <a:pt x="512802" y="300913"/>
                  </a:cubicBezTo>
                  <a:cubicBezTo>
                    <a:pt x="473992" y="333645"/>
                    <a:pt x="451081" y="375260"/>
                    <a:pt x="437053" y="418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45" name="Google Shape;1445;p55"/>
            <p:cNvSpPr/>
            <p:nvPr/>
          </p:nvSpPr>
          <p:spPr>
            <a:xfrm>
              <a:off x="10567346" y="2393321"/>
              <a:ext cx="84206" cy="83738"/>
            </a:xfrm>
            <a:custGeom>
              <a:rect b="b" l="l" r="r" t="t"/>
              <a:pathLst>
                <a:path extrusionOk="0" h="83738" w="84206">
                  <a:moveTo>
                    <a:pt x="84199" y="39777"/>
                  </a:moveTo>
                  <a:cubicBezTo>
                    <a:pt x="84666" y="60819"/>
                    <a:pt x="64092" y="83263"/>
                    <a:pt x="43518" y="83730"/>
                  </a:cubicBezTo>
                  <a:cubicBezTo>
                    <a:pt x="22009" y="84198"/>
                    <a:pt x="968" y="64559"/>
                    <a:pt x="33" y="43050"/>
                  </a:cubicBezTo>
                  <a:cubicBezTo>
                    <a:pt x="-903" y="20138"/>
                    <a:pt x="18269" y="500"/>
                    <a:pt x="42583" y="32"/>
                  </a:cubicBezTo>
                  <a:cubicBezTo>
                    <a:pt x="63157" y="-903"/>
                    <a:pt x="83731" y="18736"/>
                    <a:pt x="84199" y="397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9"/>
          <p:cNvSpPr txBox="1"/>
          <p:nvPr/>
        </p:nvSpPr>
        <p:spPr>
          <a:xfrm>
            <a:off x="467569" y="272633"/>
            <a:ext cx="3807069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Agenda Style</a:t>
            </a:r>
            <a:endParaRPr sz="5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03" name="Google Shape;103;p29"/>
          <p:cNvGrpSpPr/>
          <p:nvPr/>
        </p:nvGrpSpPr>
        <p:grpSpPr>
          <a:xfrm>
            <a:off x="6337287" y="5157145"/>
            <a:ext cx="644177" cy="656762"/>
            <a:chOff x="219471" y="88843"/>
            <a:chExt cx="644177" cy="656762"/>
          </a:xfrm>
        </p:grpSpPr>
        <p:sp>
          <p:nvSpPr>
            <p:cNvPr id="104" name="Google Shape;104;p29"/>
            <p:cNvSpPr/>
            <p:nvPr/>
          </p:nvSpPr>
          <p:spPr>
            <a:xfrm>
              <a:off x="219471" y="88843"/>
              <a:ext cx="644177" cy="656762"/>
            </a:xfrm>
            <a:custGeom>
              <a:rect b="b" l="l" r="r" t="t"/>
              <a:pathLst>
                <a:path extrusionOk="0" h="656762" w="644177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5" name="Google Shape;105;p29"/>
            <p:cNvSpPr/>
            <p:nvPr/>
          </p:nvSpPr>
          <p:spPr>
            <a:xfrm>
              <a:off x="723591" y="576967"/>
              <a:ext cx="44468" cy="106931"/>
            </a:xfrm>
            <a:custGeom>
              <a:rect b="b" l="l" r="r" t="t"/>
              <a:pathLst>
                <a:path extrusionOk="0" h="106931" w="44468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6" name="Google Shape;106;p29"/>
            <p:cNvSpPr/>
            <p:nvPr/>
          </p:nvSpPr>
          <p:spPr>
            <a:xfrm>
              <a:off x="325458" y="576859"/>
              <a:ext cx="41792" cy="106905"/>
            </a:xfrm>
            <a:custGeom>
              <a:rect b="b" l="l" r="r" t="t"/>
              <a:pathLst>
                <a:path extrusionOk="0" h="106905" w="41792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7" name="Google Shape;107;p29"/>
            <p:cNvSpPr/>
            <p:nvPr/>
          </p:nvSpPr>
          <p:spPr>
            <a:xfrm>
              <a:off x="425470" y="576859"/>
              <a:ext cx="41403" cy="106905"/>
            </a:xfrm>
            <a:custGeom>
              <a:rect b="b" l="l" r="r" t="t"/>
              <a:pathLst>
                <a:path extrusionOk="0" h="106905" w="4140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" name="Google Shape;108;p29"/>
            <p:cNvSpPr/>
            <p:nvPr/>
          </p:nvSpPr>
          <p:spPr>
            <a:xfrm>
              <a:off x="524530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9" name="Google Shape;109;p29"/>
            <p:cNvSpPr/>
            <p:nvPr/>
          </p:nvSpPr>
          <p:spPr>
            <a:xfrm>
              <a:off x="624543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0" name="Google Shape;110;p29"/>
          <p:cNvSpPr/>
          <p:nvPr/>
        </p:nvSpPr>
        <p:spPr>
          <a:xfrm>
            <a:off x="6338478" y="3928383"/>
            <a:ext cx="641794" cy="665292"/>
          </a:xfrm>
          <a:custGeom>
            <a:rect b="b" l="l" r="r" t="t"/>
            <a:pathLst>
              <a:path extrusionOk="0" h="648776" w="625861">
                <a:moveTo>
                  <a:pt x="595337" y="302005"/>
                </a:moveTo>
                <a:cubicBezTo>
                  <a:pt x="579144" y="302005"/>
                  <a:pt x="561047" y="308673"/>
                  <a:pt x="547712" y="295338"/>
                </a:cubicBezTo>
                <a:cubicBezTo>
                  <a:pt x="551522" y="274383"/>
                  <a:pt x="590574" y="263905"/>
                  <a:pt x="569619" y="242950"/>
                </a:cubicBezTo>
                <a:cubicBezTo>
                  <a:pt x="546759" y="220090"/>
                  <a:pt x="533424" y="254380"/>
                  <a:pt x="518184" y="265810"/>
                </a:cubicBezTo>
                <a:cubicBezTo>
                  <a:pt x="494372" y="284860"/>
                  <a:pt x="470559" y="303910"/>
                  <a:pt x="439127" y="303910"/>
                </a:cubicBezTo>
                <a:cubicBezTo>
                  <a:pt x="422934" y="303910"/>
                  <a:pt x="400074" y="309625"/>
                  <a:pt x="392454" y="292480"/>
                </a:cubicBezTo>
                <a:cubicBezTo>
                  <a:pt x="385786" y="278193"/>
                  <a:pt x="402932" y="263905"/>
                  <a:pt x="411504" y="251523"/>
                </a:cubicBezTo>
                <a:cubicBezTo>
                  <a:pt x="435317" y="214375"/>
                  <a:pt x="466749" y="196278"/>
                  <a:pt x="512469" y="208660"/>
                </a:cubicBezTo>
                <a:cubicBezTo>
                  <a:pt x="523899" y="211518"/>
                  <a:pt x="537234" y="209613"/>
                  <a:pt x="550569" y="209613"/>
                </a:cubicBezTo>
                <a:cubicBezTo>
                  <a:pt x="566762" y="208660"/>
                  <a:pt x="570572" y="198183"/>
                  <a:pt x="570572" y="182943"/>
                </a:cubicBezTo>
                <a:cubicBezTo>
                  <a:pt x="570572" y="168655"/>
                  <a:pt x="561999" y="164845"/>
                  <a:pt x="549617" y="162940"/>
                </a:cubicBezTo>
                <a:cubicBezTo>
                  <a:pt x="537234" y="161035"/>
                  <a:pt x="521042" y="170560"/>
                  <a:pt x="511517" y="154368"/>
                </a:cubicBezTo>
                <a:cubicBezTo>
                  <a:pt x="520089" y="135318"/>
                  <a:pt x="556284" y="124840"/>
                  <a:pt x="533424" y="100075"/>
                </a:cubicBezTo>
                <a:cubicBezTo>
                  <a:pt x="506754" y="70548"/>
                  <a:pt x="500086" y="124840"/>
                  <a:pt x="474369" y="118173"/>
                </a:cubicBezTo>
                <a:cubicBezTo>
                  <a:pt x="474369" y="111505"/>
                  <a:pt x="473417" y="103885"/>
                  <a:pt x="473417" y="96265"/>
                </a:cubicBezTo>
                <a:cubicBezTo>
                  <a:pt x="472464" y="81025"/>
                  <a:pt x="478179" y="62928"/>
                  <a:pt x="452461" y="62928"/>
                </a:cubicBezTo>
                <a:cubicBezTo>
                  <a:pt x="424839" y="62928"/>
                  <a:pt x="428649" y="81978"/>
                  <a:pt x="428649" y="99123"/>
                </a:cubicBezTo>
                <a:cubicBezTo>
                  <a:pt x="428649" y="111505"/>
                  <a:pt x="428649" y="124840"/>
                  <a:pt x="428649" y="137223"/>
                </a:cubicBezTo>
                <a:cubicBezTo>
                  <a:pt x="428649" y="189610"/>
                  <a:pt x="399122" y="227710"/>
                  <a:pt x="338161" y="248665"/>
                </a:cubicBezTo>
                <a:cubicBezTo>
                  <a:pt x="347686" y="193420"/>
                  <a:pt x="317207" y="133413"/>
                  <a:pt x="375309" y="90550"/>
                </a:cubicBezTo>
                <a:cubicBezTo>
                  <a:pt x="389597" y="80073"/>
                  <a:pt x="415314" y="61975"/>
                  <a:pt x="394359" y="41020"/>
                </a:cubicBezTo>
                <a:cubicBezTo>
                  <a:pt x="373404" y="21018"/>
                  <a:pt x="364832" y="54355"/>
                  <a:pt x="349592" y="61023"/>
                </a:cubicBezTo>
                <a:cubicBezTo>
                  <a:pt x="347686" y="61975"/>
                  <a:pt x="343877" y="60070"/>
                  <a:pt x="341972" y="60070"/>
                </a:cubicBezTo>
                <a:cubicBezTo>
                  <a:pt x="331494" y="40068"/>
                  <a:pt x="350544" y="1968"/>
                  <a:pt x="319111" y="63"/>
                </a:cubicBezTo>
                <a:cubicBezTo>
                  <a:pt x="283869" y="-1842"/>
                  <a:pt x="301014" y="40068"/>
                  <a:pt x="289584" y="58165"/>
                </a:cubicBezTo>
                <a:cubicBezTo>
                  <a:pt x="267677" y="61975"/>
                  <a:pt x="255294" y="16255"/>
                  <a:pt x="233387" y="44830"/>
                </a:cubicBezTo>
                <a:cubicBezTo>
                  <a:pt x="217194" y="66738"/>
                  <a:pt x="248627" y="78168"/>
                  <a:pt x="259104" y="93408"/>
                </a:cubicBezTo>
                <a:cubicBezTo>
                  <a:pt x="287679" y="132460"/>
                  <a:pt x="304824" y="172465"/>
                  <a:pt x="295299" y="221995"/>
                </a:cubicBezTo>
                <a:cubicBezTo>
                  <a:pt x="289584" y="251523"/>
                  <a:pt x="279107" y="251523"/>
                  <a:pt x="258152" y="237235"/>
                </a:cubicBezTo>
                <a:cubicBezTo>
                  <a:pt x="218146" y="209613"/>
                  <a:pt x="201954" y="171513"/>
                  <a:pt x="196239" y="124840"/>
                </a:cubicBezTo>
                <a:cubicBezTo>
                  <a:pt x="194334" y="104838"/>
                  <a:pt x="217194" y="70548"/>
                  <a:pt x="180999" y="65785"/>
                </a:cubicBezTo>
                <a:cubicBezTo>
                  <a:pt x="136231" y="60070"/>
                  <a:pt x="168616" y="105790"/>
                  <a:pt x="151471" y="121030"/>
                </a:cubicBezTo>
                <a:cubicBezTo>
                  <a:pt x="130516" y="121030"/>
                  <a:pt x="121944" y="77215"/>
                  <a:pt x="98131" y="98170"/>
                </a:cubicBezTo>
                <a:cubicBezTo>
                  <a:pt x="65746" y="125793"/>
                  <a:pt x="122896" y="138175"/>
                  <a:pt x="117181" y="160083"/>
                </a:cubicBezTo>
                <a:cubicBezTo>
                  <a:pt x="99084" y="178180"/>
                  <a:pt x="57174" y="151510"/>
                  <a:pt x="60031" y="188658"/>
                </a:cubicBezTo>
                <a:cubicBezTo>
                  <a:pt x="62889" y="224853"/>
                  <a:pt x="100036" y="205803"/>
                  <a:pt x="122896" y="211518"/>
                </a:cubicBezTo>
                <a:cubicBezTo>
                  <a:pt x="125754" y="212470"/>
                  <a:pt x="129564" y="211518"/>
                  <a:pt x="132421" y="211518"/>
                </a:cubicBezTo>
                <a:cubicBezTo>
                  <a:pt x="187666" y="202945"/>
                  <a:pt x="209574" y="245808"/>
                  <a:pt x="236244" y="280098"/>
                </a:cubicBezTo>
                <a:cubicBezTo>
                  <a:pt x="243864" y="289623"/>
                  <a:pt x="247674" y="302958"/>
                  <a:pt x="228624" y="302958"/>
                </a:cubicBezTo>
                <a:cubicBezTo>
                  <a:pt x="190524" y="302005"/>
                  <a:pt x="150519" y="317245"/>
                  <a:pt x="119086" y="278193"/>
                </a:cubicBezTo>
                <a:cubicBezTo>
                  <a:pt x="105751" y="261048"/>
                  <a:pt x="88606" y="224853"/>
                  <a:pt x="61936" y="243903"/>
                </a:cubicBezTo>
                <a:cubicBezTo>
                  <a:pt x="31456" y="265810"/>
                  <a:pt x="84796" y="277240"/>
                  <a:pt x="79081" y="304863"/>
                </a:cubicBezTo>
                <a:cubicBezTo>
                  <a:pt x="69556" y="304863"/>
                  <a:pt x="58126" y="302958"/>
                  <a:pt x="47649" y="304863"/>
                </a:cubicBezTo>
                <a:cubicBezTo>
                  <a:pt x="30504" y="307720"/>
                  <a:pt x="1929" y="291528"/>
                  <a:pt x="24" y="326770"/>
                </a:cubicBezTo>
                <a:cubicBezTo>
                  <a:pt x="-929" y="362013"/>
                  <a:pt x="26694" y="348678"/>
                  <a:pt x="44791" y="351535"/>
                </a:cubicBezTo>
                <a:cubicBezTo>
                  <a:pt x="56221" y="353440"/>
                  <a:pt x="69556" y="347725"/>
                  <a:pt x="80986" y="359155"/>
                </a:cubicBezTo>
                <a:cubicBezTo>
                  <a:pt x="74319" y="366775"/>
                  <a:pt x="69556" y="372490"/>
                  <a:pt x="64794" y="378205"/>
                </a:cubicBezTo>
                <a:cubicBezTo>
                  <a:pt x="55269" y="388683"/>
                  <a:pt x="42886" y="400113"/>
                  <a:pt x="59079" y="414400"/>
                </a:cubicBezTo>
                <a:cubicBezTo>
                  <a:pt x="75271" y="424878"/>
                  <a:pt x="83844" y="408685"/>
                  <a:pt x="94321" y="400113"/>
                </a:cubicBezTo>
                <a:cubicBezTo>
                  <a:pt x="102894" y="392493"/>
                  <a:pt x="109561" y="383920"/>
                  <a:pt x="116229" y="375348"/>
                </a:cubicBezTo>
                <a:cubicBezTo>
                  <a:pt x="143851" y="340105"/>
                  <a:pt x="180999" y="341058"/>
                  <a:pt x="220052" y="349630"/>
                </a:cubicBezTo>
                <a:cubicBezTo>
                  <a:pt x="236244" y="353440"/>
                  <a:pt x="240054" y="359155"/>
                  <a:pt x="231481" y="375348"/>
                </a:cubicBezTo>
                <a:cubicBezTo>
                  <a:pt x="202906" y="431545"/>
                  <a:pt x="175284" y="446785"/>
                  <a:pt x="110514" y="442023"/>
                </a:cubicBezTo>
                <a:cubicBezTo>
                  <a:pt x="100989" y="441070"/>
                  <a:pt x="91464" y="441070"/>
                  <a:pt x="81939" y="442023"/>
                </a:cubicBezTo>
                <a:cubicBezTo>
                  <a:pt x="65746" y="442023"/>
                  <a:pt x="55269" y="447738"/>
                  <a:pt x="55269" y="466788"/>
                </a:cubicBezTo>
                <a:cubicBezTo>
                  <a:pt x="56221" y="485838"/>
                  <a:pt x="69556" y="483933"/>
                  <a:pt x="81939" y="484885"/>
                </a:cubicBezTo>
                <a:cubicBezTo>
                  <a:pt x="93369" y="485838"/>
                  <a:pt x="107656" y="479170"/>
                  <a:pt x="114324" y="494410"/>
                </a:cubicBezTo>
                <a:cubicBezTo>
                  <a:pt x="107656" y="514413"/>
                  <a:pt x="70509" y="525843"/>
                  <a:pt x="92416" y="549655"/>
                </a:cubicBezTo>
                <a:cubicBezTo>
                  <a:pt x="116229" y="575373"/>
                  <a:pt x="126706" y="533463"/>
                  <a:pt x="153377" y="528700"/>
                </a:cubicBezTo>
                <a:cubicBezTo>
                  <a:pt x="153377" y="541083"/>
                  <a:pt x="153377" y="550608"/>
                  <a:pt x="153377" y="560133"/>
                </a:cubicBezTo>
                <a:cubicBezTo>
                  <a:pt x="152424" y="576325"/>
                  <a:pt x="155281" y="587755"/>
                  <a:pt x="176237" y="587755"/>
                </a:cubicBezTo>
                <a:cubicBezTo>
                  <a:pt x="198144" y="587755"/>
                  <a:pt x="197191" y="573468"/>
                  <a:pt x="197191" y="558228"/>
                </a:cubicBezTo>
                <a:cubicBezTo>
                  <a:pt x="197191" y="543940"/>
                  <a:pt x="199096" y="529653"/>
                  <a:pt x="197191" y="515365"/>
                </a:cubicBezTo>
                <a:cubicBezTo>
                  <a:pt x="190524" y="462025"/>
                  <a:pt x="228624" y="436308"/>
                  <a:pt x="262914" y="408685"/>
                </a:cubicBezTo>
                <a:cubicBezTo>
                  <a:pt x="275297" y="399160"/>
                  <a:pt x="291489" y="395350"/>
                  <a:pt x="290537" y="420115"/>
                </a:cubicBezTo>
                <a:cubicBezTo>
                  <a:pt x="290537" y="469645"/>
                  <a:pt x="304824" y="522033"/>
                  <a:pt x="252437" y="558228"/>
                </a:cubicBezTo>
                <a:cubicBezTo>
                  <a:pt x="238149" y="567753"/>
                  <a:pt x="212431" y="587755"/>
                  <a:pt x="231481" y="607758"/>
                </a:cubicBezTo>
                <a:cubicBezTo>
                  <a:pt x="254341" y="631570"/>
                  <a:pt x="262914" y="592518"/>
                  <a:pt x="279107" y="586803"/>
                </a:cubicBezTo>
                <a:cubicBezTo>
                  <a:pt x="281964" y="585850"/>
                  <a:pt x="284822" y="586803"/>
                  <a:pt x="287679" y="586803"/>
                </a:cubicBezTo>
                <a:cubicBezTo>
                  <a:pt x="302919" y="604900"/>
                  <a:pt x="278154" y="646810"/>
                  <a:pt x="313397" y="648715"/>
                </a:cubicBezTo>
                <a:cubicBezTo>
                  <a:pt x="352449" y="650620"/>
                  <a:pt x="327684" y="607758"/>
                  <a:pt x="340067" y="589660"/>
                </a:cubicBezTo>
                <a:cubicBezTo>
                  <a:pt x="349592" y="587755"/>
                  <a:pt x="353402" y="596328"/>
                  <a:pt x="359117" y="601090"/>
                </a:cubicBezTo>
                <a:cubicBezTo>
                  <a:pt x="369594" y="609663"/>
                  <a:pt x="381024" y="623950"/>
                  <a:pt x="395311" y="606805"/>
                </a:cubicBezTo>
                <a:cubicBezTo>
                  <a:pt x="410552" y="589660"/>
                  <a:pt x="394359" y="579183"/>
                  <a:pt x="383882" y="571563"/>
                </a:cubicBezTo>
                <a:cubicBezTo>
                  <a:pt x="335304" y="537273"/>
                  <a:pt x="332447" y="488695"/>
                  <a:pt x="336257" y="436308"/>
                </a:cubicBezTo>
                <a:cubicBezTo>
                  <a:pt x="337209" y="425830"/>
                  <a:pt x="330542" y="411543"/>
                  <a:pt x="342924" y="405828"/>
                </a:cubicBezTo>
                <a:cubicBezTo>
                  <a:pt x="356259" y="399160"/>
                  <a:pt x="366736" y="411543"/>
                  <a:pt x="376261" y="419163"/>
                </a:cubicBezTo>
                <a:cubicBezTo>
                  <a:pt x="416267" y="447738"/>
                  <a:pt x="425792" y="489648"/>
                  <a:pt x="430554" y="535368"/>
                </a:cubicBezTo>
                <a:cubicBezTo>
                  <a:pt x="432459" y="552513"/>
                  <a:pt x="406742" y="585850"/>
                  <a:pt x="448652" y="585850"/>
                </a:cubicBezTo>
                <a:cubicBezTo>
                  <a:pt x="487704" y="585850"/>
                  <a:pt x="463892" y="552513"/>
                  <a:pt x="470559" y="535368"/>
                </a:cubicBezTo>
                <a:cubicBezTo>
                  <a:pt x="471511" y="532510"/>
                  <a:pt x="473417" y="530605"/>
                  <a:pt x="475322" y="528700"/>
                </a:cubicBezTo>
                <a:cubicBezTo>
                  <a:pt x="495324" y="532510"/>
                  <a:pt x="504849" y="572515"/>
                  <a:pt x="529614" y="549655"/>
                </a:cubicBezTo>
                <a:cubicBezTo>
                  <a:pt x="559142" y="522033"/>
                  <a:pt x="503897" y="513460"/>
                  <a:pt x="510564" y="485838"/>
                </a:cubicBezTo>
                <a:cubicBezTo>
                  <a:pt x="516279" y="484885"/>
                  <a:pt x="522947" y="484885"/>
                  <a:pt x="527709" y="482980"/>
                </a:cubicBezTo>
                <a:cubicBezTo>
                  <a:pt x="541997" y="478218"/>
                  <a:pt x="566762" y="492505"/>
                  <a:pt x="566762" y="462025"/>
                </a:cubicBezTo>
                <a:cubicBezTo>
                  <a:pt x="566762" y="434403"/>
                  <a:pt x="543902" y="442023"/>
                  <a:pt x="528662" y="438213"/>
                </a:cubicBezTo>
                <a:cubicBezTo>
                  <a:pt x="520089" y="436308"/>
                  <a:pt x="509611" y="436308"/>
                  <a:pt x="500086" y="437260"/>
                </a:cubicBezTo>
                <a:cubicBezTo>
                  <a:pt x="441984" y="441070"/>
                  <a:pt x="401979" y="410590"/>
                  <a:pt x="388644" y="350583"/>
                </a:cubicBezTo>
                <a:cubicBezTo>
                  <a:pt x="441984" y="341058"/>
                  <a:pt x="492467" y="342010"/>
                  <a:pt x="526757" y="394398"/>
                </a:cubicBezTo>
                <a:cubicBezTo>
                  <a:pt x="533424" y="404875"/>
                  <a:pt x="544854" y="424878"/>
                  <a:pt x="564857" y="407733"/>
                </a:cubicBezTo>
                <a:cubicBezTo>
                  <a:pt x="582954" y="391540"/>
                  <a:pt x="567714" y="380110"/>
                  <a:pt x="558189" y="368680"/>
                </a:cubicBezTo>
                <a:cubicBezTo>
                  <a:pt x="553427" y="362965"/>
                  <a:pt x="544854" y="358203"/>
                  <a:pt x="551522" y="347725"/>
                </a:cubicBezTo>
                <a:cubicBezTo>
                  <a:pt x="564857" y="347725"/>
                  <a:pt x="579144" y="347725"/>
                  <a:pt x="593432" y="347725"/>
                </a:cubicBezTo>
                <a:cubicBezTo>
                  <a:pt x="610576" y="348678"/>
                  <a:pt x="624864" y="348678"/>
                  <a:pt x="625817" y="324865"/>
                </a:cubicBezTo>
                <a:cubicBezTo>
                  <a:pt x="626769" y="302005"/>
                  <a:pt x="612482" y="302005"/>
                  <a:pt x="595337" y="302005"/>
                </a:cubicBezTo>
                <a:close/>
                <a:moveTo>
                  <a:pt x="304824" y="361060"/>
                </a:moveTo>
                <a:cubicBezTo>
                  <a:pt x="283869" y="360108"/>
                  <a:pt x="273392" y="346773"/>
                  <a:pt x="274344" y="326770"/>
                </a:cubicBezTo>
                <a:cubicBezTo>
                  <a:pt x="276249" y="300100"/>
                  <a:pt x="292442" y="287718"/>
                  <a:pt x="318159" y="288670"/>
                </a:cubicBezTo>
                <a:cubicBezTo>
                  <a:pt x="339114" y="289623"/>
                  <a:pt x="348639" y="302005"/>
                  <a:pt x="348639" y="323913"/>
                </a:cubicBezTo>
                <a:cubicBezTo>
                  <a:pt x="345782" y="347725"/>
                  <a:pt x="331494" y="362013"/>
                  <a:pt x="304824" y="36106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1" name="Google Shape;111;p29"/>
          <p:cNvSpPr/>
          <p:nvPr/>
        </p:nvSpPr>
        <p:spPr>
          <a:xfrm>
            <a:off x="6385917" y="1397094"/>
            <a:ext cx="546917" cy="676713"/>
          </a:xfrm>
          <a:custGeom>
            <a:rect b="b" l="l" r="r" t="t"/>
            <a:pathLst>
              <a:path extrusionOk="0" h="2062868" w="1667205">
                <a:moveTo>
                  <a:pt x="1291170" y="1820024"/>
                </a:moveTo>
                <a:cubicBezTo>
                  <a:pt x="1276078" y="1819019"/>
                  <a:pt x="1258639" y="1823714"/>
                  <a:pt x="1245224" y="1823714"/>
                </a:cubicBezTo>
                <a:cubicBezTo>
                  <a:pt x="1078880" y="1821030"/>
                  <a:pt x="402772" y="1826396"/>
                  <a:pt x="228378" y="1829080"/>
                </a:cubicBezTo>
                <a:cubicBezTo>
                  <a:pt x="201548" y="1829080"/>
                  <a:pt x="155939" y="1810298"/>
                  <a:pt x="155939" y="1858591"/>
                </a:cubicBezTo>
                <a:cubicBezTo>
                  <a:pt x="155939" y="1893471"/>
                  <a:pt x="182769" y="1922982"/>
                  <a:pt x="225696" y="1928348"/>
                </a:cubicBezTo>
                <a:cubicBezTo>
                  <a:pt x="244478" y="1928348"/>
                  <a:pt x="260573" y="1928348"/>
                  <a:pt x="279356" y="1928348"/>
                </a:cubicBezTo>
                <a:cubicBezTo>
                  <a:pt x="569116" y="1928348"/>
                  <a:pt x="858877" y="1928348"/>
                  <a:pt x="1148637" y="1928348"/>
                </a:cubicBezTo>
                <a:cubicBezTo>
                  <a:pt x="1186199" y="1928348"/>
                  <a:pt x="1221079" y="1925667"/>
                  <a:pt x="1255956" y="1920301"/>
                </a:cubicBezTo>
                <a:cubicBezTo>
                  <a:pt x="1293518" y="1914935"/>
                  <a:pt x="1328398" y="1893471"/>
                  <a:pt x="1323032" y="1850544"/>
                </a:cubicBezTo>
                <a:cubicBezTo>
                  <a:pt x="1319006" y="1827738"/>
                  <a:pt x="1306262" y="1821030"/>
                  <a:pt x="1291170" y="1820024"/>
                </a:cubicBezTo>
                <a:close/>
                <a:moveTo>
                  <a:pt x="558382" y="1021506"/>
                </a:moveTo>
                <a:cubicBezTo>
                  <a:pt x="493990" y="1024190"/>
                  <a:pt x="502041" y="1083215"/>
                  <a:pt x="496675" y="1118093"/>
                </a:cubicBezTo>
                <a:cubicBezTo>
                  <a:pt x="480577" y="1257607"/>
                  <a:pt x="520820" y="1402487"/>
                  <a:pt x="322280" y="1442733"/>
                </a:cubicBezTo>
                <a:cubicBezTo>
                  <a:pt x="265940" y="1453465"/>
                  <a:pt x="300817" y="1560783"/>
                  <a:pt x="300817" y="1625175"/>
                </a:cubicBezTo>
                <a:cubicBezTo>
                  <a:pt x="300817" y="1686881"/>
                  <a:pt x="351795" y="1676150"/>
                  <a:pt x="389356" y="1676150"/>
                </a:cubicBezTo>
                <a:cubicBezTo>
                  <a:pt x="480577" y="1676150"/>
                  <a:pt x="880338" y="1676150"/>
                  <a:pt x="974243" y="1676150"/>
                </a:cubicBezTo>
                <a:cubicBezTo>
                  <a:pt x="1076196" y="1676150"/>
                  <a:pt x="1070830" y="1676150"/>
                  <a:pt x="1054732" y="1324682"/>
                </a:cubicBezTo>
                <a:cubicBezTo>
                  <a:pt x="1052048" y="1281755"/>
                  <a:pt x="1076196" y="1209313"/>
                  <a:pt x="1009120" y="1203947"/>
                </a:cubicBezTo>
                <a:cubicBezTo>
                  <a:pt x="958145" y="1198582"/>
                  <a:pt x="955461" y="1262973"/>
                  <a:pt x="944729" y="1305900"/>
                </a:cubicBezTo>
                <a:cubicBezTo>
                  <a:pt x="925950" y="1375657"/>
                  <a:pt x="883022" y="1426635"/>
                  <a:pt x="807899" y="1434683"/>
                </a:cubicBezTo>
                <a:cubicBezTo>
                  <a:pt x="735458" y="1442733"/>
                  <a:pt x="689849" y="1394440"/>
                  <a:pt x="657653" y="1340780"/>
                </a:cubicBezTo>
                <a:cubicBezTo>
                  <a:pt x="614725" y="1271023"/>
                  <a:pt x="628139" y="1193216"/>
                  <a:pt x="620091" y="1112727"/>
                </a:cubicBezTo>
                <a:cubicBezTo>
                  <a:pt x="617407" y="1080531"/>
                  <a:pt x="625457" y="1018824"/>
                  <a:pt x="558382" y="1021506"/>
                </a:cubicBezTo>
                <a:close/>
                <a:moveTo>
                  <a:pt x="373258" y="809552"/>
                </a:moveTo>
                <a:cubicBezTo>
                  <a:pt x="330331" y="809552"/>
                  <a:pt x="303501" y="825650"/>
                  <a:pt x="303501" y="871259"/>
                </a:cubicBezTo>
                <a:cubicBezTo>
                  <a:pt x="300820" y="991994"/>
                  <a:pt x="300820" y="1112726"/>
                  <a:pt x="303501" y="1233461"/>
                </a:cubicBezTo>
                <a:cubicBezTo>
                  <a:pt x="303501" y="1252244"/>
                  <a:pt x="319599" y="1284439"/>
                  <a:pt x="333015" y="1287121"/>
                </a:cubicBezTo>
                <a:cubicBezTo>
                  <a:pt x="362526" y="1292487"/>
                  <a:pt x="386675" y="1265657"/>
                  <a:pt x="389356" y="1238827"/>
                </a:cubicBezTo>
                <a:cubicBezTo>
                  <a:pt x="394722" y="1182486"/>
                  <a:pt x="389356" y="1123461"/>
                  <a:pt x="392041" y="1067117"/>
                </a:cubicBezTo>
                <a:cubicBezTo>
                  <a:pt x="394722" y="954433"/>
                  <a:pt x="456432" y="890041"/>
                  <a:pt x="563750" y="879309"/>
                </a:cubicBezTo>
                <a:cubicBezTo>
                  <a:pt x="665703" y="887360"/>
                  <a:pt x="705946" y="949067"/>
                  <a:pt x="719363" y="1040288"/>
                </a:cubicBezTo>
                <a:cubicBezTo>
                  <a:pt x="730094" y="1126143"/>
                  <a:pt x="743508" y="1300537"/>
                  <a:pt x="789120" y="1300537"/>
                </a:cubicBezTo>
                <a:cubicBezTo>
                  <a:pt x="872290" y="1300537"/>
                  <a:pt x="893754" y="1061751"/>
                  <a:pt x="1044000" y="1026874"/>
                </a:cubicBezTo>
                <a:cubicBezTo>
                  <a:pt x="1057417" y="1024190"/>
                  <a:pt x="1052051" y="911505"/>
                  <a:pt x="1049366" y="849798"/>
                </a:cubicBezTo>
                <a:cubicBezTo>
                  <a:pt x="1046685" y="809552"/>
                  <a:pt x="1009123" y="809552"/>
                  <a:pt x="976928" y="809552"/>
                </a:cubicBezTo>
                <a:cubicBezTo>
                  <a:pt x="775704" y="809552"/>
                  <a:pt x="574482" y="809552"/>
                  <a:pt x="373258" y="809552"/>
                </a:cubicBezTo>
                <a:close/>
                <a:moveTo>
                  <a:pt x="634847" y="129420"/>
                </a:moveTo>
                <a:cubicBezTo>
                  <a:pt x="620091" y="131432"/>
                  <a:pt x="606676" y="140151"/>
                  <a:pt x="598627" y="157590"/>
                </a:cubicBezTo>
                <a:cubicBezTo>
                  <a:pt x="566432" y="230031"/>
                  <a:pt x="499359" y="415155"/>
                  <a:pt x="638873" y="501010"/>
                </a:cubicBezTo>
                <a:cubicBezTo>
                  <a:pt x="606678" y="275641"/>
                  <a:pt x="676435" y="213934"/>
                  <a:pt x="743507" y="482231"/>
                </a:cubicBezTo>
                <a:cubicBezTo>
                  <a:pt x="807899" y="361496"/>
                  <a:pt x="756924" y="195151"/>
                  <a:pt x="679116" y="141492"/>
                </a:cubicBezTo>
                <a:cubicBezTo>
                  <a:pt x="665702" y="132102"/>
                  <a:pt x="649604" y="127407"/>
                  <a:pt x="634847" y="129420"/>
                </a:cubicBezTo>
                <a:close/>
                <a:moveTo>
                  <a:pt x="634507" y="290"/>
                </a:moveTo>
                <a:cubicBezTo>
                  <a:pt x="646627" y="1349"/>
                  <a:pt x="659665" y="5331"/>
                  <a:pt x="673750" y="12709"/>
                </a:cubicBezTo>
                <a:cubicBezTo>
                  <a:pt x="794482" y="74419"/>
                  <a:pt x="944729" y="369546"/>
                  <a:pt x="866924" y="498328"/>
                </a:cubicBezTo>
                <a:cubicBezTo>
                  <a:pt x="832044" y="546622"/>
                  <a:pt x="789116" y="592231"/>
                  <a:pt x="751555" y="640524"/>
                </a:cubicBezTo>
                <a:cubicBezTo>
                  <a:pt x="743507" y="696868"/>
                  <a:pt x="885703" y="672720"/>
                  <a:pt x="950094" y="675404"/>
                </a:cubicBezTo>
                <a:cubicBezTo>
                  <a:pt x="1100341" y="686136"/>
                  <a:pt x="1178148" y="731745"/>
                  <a:pt x="1180830" y="884676"/>
                </a:cubicBezTo>
                <a:cubicBezTo>
                  <a:pt x="1183514" y="1126143"/>
                  <a:pt x="1167416" y="1338096"/>
                  <a:pt x="1172782" y="1566149"/>
                </a:cubicBezTo>
                <a:cubicBezTo>
                  <a:pt x="1172782" y="1601027"/>
                  <a:pt x="1148634" y="1652004"/>
                  <a:pt x="1210344" y="1662736"/>
                </a:cubicBezTo>
                <a:cubicBezTo>
                  <a:pt x="1266685" y="1673468"/>
                  <a:pt x="1320344" y="1686882"/>
                  <a:pt x="1323028" y="1590295"/>
                </a:cubicBezTo>
                <a:cubicBezTo>
                  <a:pt x="1325710" y="1453465"/>
                  <a:pt x="1320344" y="1313950"/>
                  <a:pt x="1360590" y="1177118"/>
                </a:cubicBezTo>
                <a:cubicBezTo>
                  <a:pt x="1382054" y="1107360"/>
                  <a:pt x="1422297" y="1053701"/>
                  <a:pt x="1497420" y="1051020"/>
                </a:cubicBezTo>
                <a:cubicBezTo>
                  <a:pt x="1567177" y="1048335"/>
                  <a:pt x="1610104" y="1096629"/>
                  <a:pt x="1644984" y="1152972"/>
                </a:cubicBezTo>
                <a:cubicBezTo>
                  <a:pt x="1663764" y="1182484"/>
                  <a:pt x="1682546" y="1220045"/>
                  <a:pt x="1647666" y="1249559"/>
                </a:cubicBezTo>
                <a:cubicBezTo>
                  <a:pt x="1615470" y="1276389"/>
                  <a:pt x="1585959" y="1252241"/>
                  <a:pt x="1564496" y="1230777"/>
                </a:cubicBezTo>
                <a:cubicBezTo>
                  <a:pt x="1505470" y="1171752"/>
                  <a:pt x="1473275" y="1228095"/>
                  <a:pt x="1467909" y="1289802"/>
                </a:cubicBezTo>
                <a:cubicBezTo>
                  <a:pt x="1459858" y="1445414"/>
                  <a:pt x="1457177" y="1603711"/>
                  <a:pt x="1449126" y="1759323"/>
                </a:cubicBezTo>
                <a:cubicBezTo>
                  <a:pt x="1435713" y="1987374"/>
                  <a:pt x="1365956" y="2038352"/>
                  <a:pt x="1143268" y="2051765"/>
                </a:cubicBezTo>
                <a:cubicBezTo>
                  <a:pt x="840094" y="2070548"/>
                  <a:pt x="553015" y="2059816"/>
                  <a:pt x="228378" y="2059816"/>
                </a:cubicBezTo>
                <a:cubicBezTo>
                  <a:pt x="113009" y="2065182"/>
                  <a:pt x="-37238" y="1807617"/>
                  <a:pt x="8374" y="1705664"/>
                </a:cubicBezTo>
                <a:cubicBezTo>
                  <a:pt x="19106" y="1684200"/>
                  <a:pt x="35204" y="1665418"/>
                  <a:pt x="59349" y="1670784"/>
                </a:cubicBezTo>
                <a:cubicBezTo>
                  <a:pt x="190816" y="1694932"/>
                  <a:pt x="177400" y="1603711"/>
                  <a:pt x="174718" y="1523222"/>
                </a:cubicBezTo>
                <a:cubicBezTo>
                  <a:pt x="172034" y="1346146"/>
                  <a:pt x="158620" y="1163704"/>
                  <a:pt x="161302" y="981262"/>
                </a:cubicBezTo>
                <a:cubicBezTo>
                  <a:pt x="163986" y="742477"/>
                  <a:pt x="228378" y="683452"/>
                  <a:pt x="464479" y="675404"/>
                </a:cubicBezTo>
                <a:cubicBezTo>
                  <a:pt x="507406" y="672720"/>
                  <a:pt x="566432" y="696868"/>
                  <a:pt x="585211" y="651256"/>
                </a:cubicBezTo>
                <a:cubicBezTo>
                  <a:pt x="603993" y="605647"/>
                  <a:pt x="547649" y="576133"/>
                  <a:pt x="518138" y="546622"/>
                </a:cubicBezTo>
                <a:cubicBezTo>
                  <a:pt x="432283" y="455401"/>
                  <a:pt x="434965" y="350763"/>
                  <a:pt x="469845" y="246129"/>
                </a:cubicBezTo>
                <a:cubicBezTo>
                  <a:pt x="509753" y="128749"/>
                  <a:pt x="549663" y="-7119"/>
                  <a:pt x="634507" y="2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2" name="Google Shape;112;p29"/>
          <p:cNvSpPr/>
          <p:nvPr/>
        </p:nvSpPr>
        <p:spPr>
          <a:xfrm>
            <a:off x="6385917" y="2717076"/>
            <a:ext cx="546917" cy="660717"/>
          </a:xfrm>
          <a:custGeom>
            <a:rect b="b" l="l" r="r" t="t"/>
            <a:pathLst>
              <a:path extrusionOk="0" h="660717" w="5469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3" name="Google Shape;113;p29"/>
          <p:cNvSpPr txBox="1"/>
          <p:nvPr/>
        </p:nvSpPr>
        <p:spPr>
          <a:xfrm>
            <a:off x="5198485" y="615013"/>
            <a:ext cx="143102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01</a:t>
            </a:r>
            <a:endParaRPr b="1" sz="8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4" name="Google Shape;114;p29"/>
          <p:cNvGrpSpPr/>
          <p:nvPr/>
        </p:nvGrpSpPr>
        <p:grpSpPr>
          <a:xfrm>
            <a:off x="6980591" y="1295188"/>
            <a:ext cx="4661840" cy="829449"/>
            <a:chOff x="6963013" y="1368649"/>
            <a:chExt cx="4661840" cy="829449"/>
          </a:xfrm>
        </p:grpSpPr>
        <p:sp>
          <p:nvSpPr>
            <p:cNvPr id="115" name="Google Shape;115;p29"/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16" name="Google Shape;116;p29"/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17" name="Google Shape;117;p29"/>
          <p:cNvSpPr txBox="1"/>
          <p:nvPr/>
        </p:nvSpPr>
        <p:spPr>
          <a:xfrm>
            <a:off x="5198485" y="1860557"/>
            <a:ext cx="143102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02</a:t>
            </a:r>
            <a:endParaRPr b="1" sz="8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18" name="Google Shape;118;p29"/>
          <p:cNvGrpSpPr/>
          <p:nvPr/>
        </p:nvGrpSpPr>
        <p:grpSpPr>
          <a:xfrm>
            <a:off x="6980591" y="2540732"/>
            <a:ext cx="4661840" cy="829449"/>
            <a:chOff x="6963013" y="1368649"/>
            <a:chExt cx="4661840" cy="829449"/>
          </a:xfrm>
        </p:grpSpPr>
        <p:sp>
          <p:nvSpPr>
            <p:cNvPr id="119" name="Google Shape;119;p29"/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0" name="Google Shape;120;p29"/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1" name="Google Shape;121;p29"/>
          <p:cNvSpPr txBox="1"/>
          <p:nvPr/>
        </p:nvSpPr>
        <p:spPr>
          <a:xfrm>
            <a:off x="5198485" y="3106101"/>
            <a:ext cx="143102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03</a:t>
            </a:r>
            <a:endParaRPr b="1" sz="8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22" name="Google Shape;122;p29"/>
          <p:cNvGrpSpPr/>
          <p:nvPr/>
        </p:nvGrpSpPr>
        <p:grpSpPr>
          <a:xfrm>
            <a:off x="6980591" y="3786276"/>
            <a:ext cx="4661840" cy="829449"/>
            <a:chOff x="6963013" y="1368649"/>
            <a:chExt cx="4661840" cy="829449"/>
          </a:xfrm>
        </p:grpSpPr>
        <p:sp>
          <p:nvSpPr>
            <p:cNvPr id="123" name="Google Shape;123;p29"/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4" name="Google Shape;124;p29"/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5" name="Google Shape;125;p29"/>
          <p:cNvSpPr txBox="1"/>
          <p:nvPr/>
        </p:nvSpPr>
        <p:spPr>
          <a:xfrm>
            <a:off x="5198485" y="4351645"/>
            <a:ext cx="143102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8000" spcFirstLastPara="1" rIns="108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04</a:t>
            </a:r>
            <a:endParaRPr b="1" sz="8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26" name="Google Shape;126;p29"/>
          <p:cNvGrpSpPr/>
          <p:nvPr/>
        </p:nvGrpSpPr>
        <p:grpSpPr>
          <a:xfrm>
            <a:off x="6980591" y="5031820"/>
            <a:ext cx="4661840" cy="829449"/>
            <a:chOff x="6963013" y="1368649"/>
            <a:chExt cx="4661840" cy="829449"/>
          </a:xfrm>
        </p:grpSpPr>
        <p:sp>
          <p:nvSpPr>
            <p:cNvPr id="127" name="Google Shape;127;p29"/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I hope and I believe that this Template will your Time.</a:t>
              </a:r>
              <a:endParaRPr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28" name="Google Shape;128;p29"/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b="1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5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451" name="Google Shape;1451;p56"/>
          <p:cNvGraphicFramePr/>
          <p:nvPr/>
        </p:nvGraphicFramePr>
        <p:xfrm>
          <a:off x="949272" y="26661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{0BC53542-1D44-4B38-AC1E-CFF62E466EC6}</a:tableStyleId>
              </a:tblPr>
              <a:tblGrid>
                <a:gridCol w="208275"/>
                <a:gridCol w="1692000"/>
                <a:gridCol w="208275"/>
              </a:tblGrid>
              <a:tr h="4026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Text  Here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 hMerge="1"/>
              </a:tr>
              <a:tr h="4026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3F3F3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Modern PowerPoint</a:t>
                      </a:r>
                      <a:endParaRPr b="1" sz="1400" u="none" cap="none" strike="noStrike">
                        <a:solidFill>
                          <a:srgbClr val="3F3F3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8229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800" u="none" cap="none" strike="noStrike">
                          <a:solidFill>
                            <a:schemeClr val="accen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$52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18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Libre Franklin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You can simply impress your audience and add a unique zing and appeal to your Presentations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2" name="Google Shape;1452;p56"/>
          <p:cNvGraphicFramePr/>
          <p:nvPr/>
        </p:nvGraphicFramePr>
        <p:xfrm>
          <a:off x="3677925" y="26661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{0BC53542-1D44-4B38-AC1E-CFF62E466EC6}</a:tableStyleId>
              </a:tblPr>
              <a:tblGrid>
                <a:gridCol w="208275"/>
                <a:gridCol w="1692000"/>
                <a:gridCol w="208275"/>
              </a:tblGrid>
              <a:tr h="4026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Text  Here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</a:tr>
              <a:tr h="4026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3F3F3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Modern PowerPoint</a:t>
                      </a:r>
                      <a:endParaRPr b="1" sz="1400" u="none" cap="none" strike="noStrike">
                        <a:solidFill>
                          <a:srgbClr val="3F3F3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8229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800" u="none" cap="none" strike="noStrike">
                          <a:solidFill>
                            <a:schemeClr val="accent2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$36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118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Libre Franklin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You can simply impress your audience and add a unique zing and appeal to your Presentations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3" name="Google Shape;1453;p56"/>
          <p:cNvGraphicFramePr/>
          <p:nvPr/>
        </p:nvGraphicFramePr>
        <p:xfrm>
          <a:off x="6406578" y="26661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{0BC53542-1D44-4B38-AC1E-CFF62E466EC6}</a:tableStyleId>
              </a:tblPr>
              <a:tblGrid>
                <a:gridCol w="208275"/>
                <a:gridCol w="1692000"/>
                <a:gridCol w="208275"/>
              </a:tblGrid>
              <a:tr h="4026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Text  Here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 hMerge="1"/>
                <a:tc hMerge="1"/>
              </a:tr>
              <a:tr h="4026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3F3F3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Modern PowerPoint</a:t>
                      </a:r>
                      <a:endParaRPr b="1" sz="1400" u="none" cap="none" strike="noStrike">
                        <a:solidFill>
                          <a:srgbClr val="3F3F3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8229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800" u="none" cap="none" strike="noStrike">
                          <a:solidFill>
                            <a:schemeClr val="accent3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$75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118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Libre Franklin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You can simply impress your audience and add a unique zing and appeal to your Presentations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54" name="Google Shape;1454;p56"/>
          <p:cNvGraphicFramePr/>
          <p:nvPr/>
        </p:nvGraphicFramePr>
        <p:xfrm>
          <a:off x="9135231" y="26661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{0BC53542-1D44-4B38-AC1E-CFF62E466EC6}</a:tableStyleId>
              </a:tblPr>
              <a:tblGrid>
                <a:gridCol w="208275"/>
                <a:gridCol w="1692000"/>
                <a:gridCol w="208275"/>
              </a:tblGrid>
              <a:tr h="4026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 Text  Here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 hMerge="1"/>
                <a:tc hMerge="1"/>
              </a:tr>
              <a:tr h="4026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>
                          <a:solidFill>
                            <a:srgbClr val="3F3F3F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Modern PowerPoint</a:t>
                      </a:r>
                      <a:endParaRPr b="1" sz="1400" u="none" cap="none" strike="noStrike">
                        <a:solidFill>
                          <a:srgbClr val="3F3F3F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8229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800" u="none" cap="none" strike="noStrike">
                          <a:solidFill>
                            <a:schemeClr val="accent4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$40</a:t>
                      </a:r>
                      <a:endParaRPr/>
                    </a:p>
                  </a:txBody>
                  <a:tcPr marT="45725" marB="45725" marR="91450" marL="91450" anchor="ctr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1188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Libre Franklin"/>
                        <a:buNone/>
                      </a:pPr>
                      <a:r>
                        <a:rPr lang="en-US" sz="1200" u="none" cap="none" strike="noStrike">
                          <a:solidFill>
                            <a:schemeClr val="lt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You can simply impress your audience and add a unique zing and appeal to your Presentations</a:t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Libre Franklin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lt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455" name="Google Shape;1455;p56"/>
          <p:cNvSpPr txBox="1"/>
          <p:nvPr/>
        </p:nvSpPr>
        <p:spPr>
          <a:xfrm>
            <a:off x="893852" y="1725036"/>
            <a:ext cx="104077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4040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Get a modern PowerPoint  Presentation that is beautifully designed.</a:t>
            </a:r>
            <a:endParaRPr b="1" sz="1400">
              <a:solidFill>
                <a:srgbClr val="40404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56" name="Google Shape;1456;p56"/>
          <p:cNvSpPr txBox="1"/>
          <p:nvPr/>
        </p:nvSpPr>
        <p:spPr>
          <a:xfrm>
            <a:off x="893853" y="2042224"/>
            <a:ext cx="104077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57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62" name="Google Shape;1462;p57"/>
          <p:cNvSpPr/>
          <p:nvPr/>
        </p:nvSpPr>
        <p:spPr>
          <a:xfrm flipH="1" rot="10800000">
            <a:off x="8131076" y="2815054"/>
            <a:ext cx="1702368" cy="1653962"/>
          </a:xfrm>
          <a:prstGeom prst="parallelogram">
            <a:avLst>
              <a:gd fmla="val 36926" name="adj"/>
            </a:avLst>
          </a:prstGeom>
          <a:gradFill>
            <a:gsLst>
              <a:gs pos="0">
                <a:srgbClr val="88CCED"/>
              </a:gs>
              <a:gs pos="2000">
                <a:srgbClr val="88CCED"/>
              </a:gs>
              <a:gs pos="100000">
                <a:srgbClr val="3DADE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3" name="Google Shape;1463;p57"/>
          <p:cNvSpPr/>
          <p:nvPr/>
        </p:nvSpPr>
        <p:spPr>
          <a:xfrm flipH="1" rot="10800000">
            <a:off x="6215089" y="3322678"/>
            <a:ext cx="1716567" cy="1568316"/>
          </a:xfrm>
          <a:prstGeom prst="parallelogram">
            <a:avLst>
              <a:gd fmla="val 39403" name="adj"/>
            </a:avLst>
          </a:prstGeom>
          <a:gradFill>
            <a:gsLst>
              <a:gs pos="0">
                <a:srgbClr val="EC3822"/>
              </a:gs>
              <a:gs pos="2000">
                <a:srgbClr val="EC3822"/>
              </a:gs>
              <a:gs pos="100000">
                <a:srgbClr val="DB2812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4" name="Google Shape;1464;p57"/>
          <p:cNvSpPr/>
          <p:nvPr/>
        </p:nvSpPr>
        <p:spPr>
          <a:xfrm flipH="1" rot="10800000">
            <a:off x="2456508" y="4333220"/>
            <a:ext cx="1628191" cy="1569455"/>
          </a:xfrm>
          <a:prstGeom prst="parallelogram">
            <a:avLst>
              <a:gd fmla="val 34716" name="adj"/>
            </a:avLst>
          </a:prstGeom>
          <a:gradFill>
            <a:gsLst>
              <a:gs pos="0">
                <a:srgbClr val="3B8E87"/>
              </a:gs>
              <a:gs pos="2000">
                <a:srgbClr val="3B8E87"/>
              </a:gs>
              <a:gs pos="100000">
                <a:srgbClr val="31767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5" name="Google Shape;1465;p57"/>
          <p:cNvSpPr/>
          <p:nvPr/>
        </p:nvSpPr>
        <p:spPr>
          <a:xfrm flipH="1" rot="10800000">
            <a:off x="4308026" y="3826732"/>
            <a:ext cx="1695477" cy="1571887"/>
          </a:xfrm>
          <a:prstGeom prst="parallelogram">
            <a:avLst>
              <a:gd fmla="val 38738" name="adj"/>
            </a:avLst>
          </a:prstGeom>
          <a:gradFill>
            <a:gsLst>
              <a:gs pos="0">
                <a:srgbClr val="E5B209"/>
              </a:gs>
              <a:gs pos="2000">
                <a:srgbClr val="E5B209"/>
              </a:gs>
              <a:gs pos="100000">
                <a:srgbClr val="C49808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6" name="Google Shape;1466;p57"/>
          <p:cNvSpPr/>
          <p:nvPr/>
        </p:nvSpPr>
        <p:spPr>
          <a:xfrm>
            <a:off x="2998612" y="3826734"/>
            <a:ext cx="2395502" cy="2075942"/>
          </a:xfrm>
          <a:prstGeom prst="parallelogram">
            <a:avLst>
              <a:gd fmla="val 63007" name="adj"/>
            </a:avLst>
          </a:prstGeom>
          <a:gradFill>
            <a:gsLst>
              <a:gs pos="0">
                <a:srgbClr val="F6CB3D"/>
              </a:gs>
              <a:gs pos="2000">
                <a:srgbClr val="F6CB3D"/>
              </a:gs>
              <a:gs pos="100000">
                <a:srgbClr val="F5C21C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7" name="Google Shape;1467;p57"/>
          <p:cNvSpPr/>
          <p:nvPr/>
        </p:nvSpPr>
        <p:spPr>
          <a:xfrm>
            <a:off x="4912564" y="3322678"/>
            <a:ext cx="2395502" cy="2075942"/>
          </a:xfrm>
          <a:prstGeom prst="parallelogram">
            <a:avLst>
              <a:gd fmla="val 63007" name="adj"/>
            </a:avLst>
          </a:prstGeom>
          <a:gradFill>
            <a:gsLst>
              <a:gs pos="0">
                <a:schemeClr val="accent3"/>
              </a:gs>
              <a:gs pos="2000">
                <a:schemeClr val="accent3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8" name="Google Shape;1468;p57"/>
          <p:cNvSpPr/>
          <p:nvPr/>
        </p:nvSpPr>
        <p:spPr>
          <a:xfrm>
            <a:off x="6826516" y="2815054"/>
            <a:ext cx="2395502" cy="2075942"/>
          </a:xfrm>
          <a:prstGeom prst="parallelogram">
            <a:avLst>
              <a:gd fmla="val 63007" name="adj"/>
            </a:avLst>
          </a:prstGeom>
          <a:gradFill>
            <a:gsLst>
              <a:gs pos="0">
                <a:srgbClr val="88CCED"/>
              </a:gs>
              <a:gs pos="2000">
                <a:srgbClr val="88CCED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9" name="Google Shape;1469;p57"/>
          <p:cNvSpPr/>
          <p:nvPr/>
        </p:nvSpPr>
        <p:spPr>
          <a:xfrm>
            <a:off x="8740466" y="2400370"/>
            <a:ext cx="2395502" cy="2075942"/>
          </a:xfrm>
          <a:prstGeom prst="parallelogram">
            <a:avLst>
              <a:gd fmla="val 63007" name="adj"/>
            </a:avLst>
          </a:prstGeom>
          <a:gradFill>
            <a:gsLst>
              <a:gs pos="0">
                <a:srgbClr val="7F7E9A"/>
              </a:gs>
              <a:gs pos="2000">
                <a:srgbClr val="7F7E9A"/>
              </a:gs>
              <a:gs pos="100000">
                <a:srgbClr val="5F5E7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470" name="Google Shape;1470;p57"/>
          <p:cNvGrpSpPr/>
          <p:nvPr/>
        </p:nvGrpSpPr>
        <p:grpSpPr>
          <a:xfrm>
            <a:off x="6767964" y="4933464"/>
            <a:ext cx="3138946" cy="742063"/>
            <a:chOff x="575693" y="4067337"/>
            <a:chExt cx="1626989" cy="867949"/>
          </a:xfrm>
        </p:grpSpPr>
        <p:sp>
          <p:nvSpPr>
            <p:cNvPr id="1471" name="Google Shape;1471;p57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472" name="Google Shape;1472;p57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473" name="Google Shape;1473;p57"/>
          <p:cNvGrpSpPr/>
          <p:nvPr/>
        </p:nvGrpSpPr>
        <p:grpSpPr>
          <a:xfrm>
            <a:off x="4417330" y="5411502"/>
            <a:ext cx="3138946" cy="742063"/>
            <a:chOff x="575693" y="4067337"/>
            <a:chExt cx="1626989" cy="867949"/>
          </a:xfrm>
        </p:grpSpPr>
        <p:sp>
          <p:nvSpPr>
            <p:cNvPr id="1474" name="Google Shape;1474;p57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475" name="Google Shape;1475;p57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476" name="Google Shape;1476;p57"/>
          <p:cNvGrpSpPr/>
          <p:nvPr/>
        </p:nvGrpSpPr>
        <p:grpSpPr>
          <a:xfrm>
            <a:off x="6573434" y="1747014"/>
            <a:ext cx="3138946" cy="742063"/>
            <a:chOff x="575693" y="4067337"/>
            <a:chExt cx="1626989" cy="867949"/>
          </a:xfrm>
        </p:grpSpPr>
        <p:sp>
          <p:nvSpPr>
            <p:cNvPr id="1477" name="Google Shape;1477;p57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478" name="Google Shape;1478;p57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479" name="Google Shape;1479;p57"/>
          <p:cNvGrpSpPr/>
          <p:nvPr/>
        </p:nvGrpSpPr>
        <p:grpSpPr>
          <a:xfrm>
            <a:off x="541340" y="3481996"/>
            <a:ext cx="3138946" cy="742063"/>
            <a:chOff x="575693" y="4067337"/>
            <a:chExt cx="1626989" cy="867949"/>
          </a:xfrm>
        </p:grpSpPr>
        <p:sp>
          <p:nvSpPr>
            <p:cNvPr id="1480" name="Google Shape;1480;p57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481" name="Google Shape;1481;p57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482" name="Google Shape;1482;p57"/>
          <p:cNvSpPr/>
          <p:nvPr/>
        </p:nvSpPr>
        <p:spPr>
          <a:xfrm>
            <a:off x="1034694" y="4333222"/>
            <a:ext cx="2508870" cy="2524778"/>
          </a:xfrm>
          <a:prstGeom prst="parallelogram">
            <a:avLst>
              <a:gd fmla="val 56787" name="adj"/>
            </a:avLst>
          </a:prstGeom>
          <a:gradFill>
            <a:gsLst>
              <a:gs pos="0">
                <a:srgbClr val="54B8AF"/>
              </a:gs>
              <a:gs pos="100000">
                <a:srgbClr val="44A69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83" name="Google Shape;1483;p57"/>
          <p:cNvSpPr/>
          <p:nvPr/>
        </p:nvSpPr>
        <p:spPr>
          <a:xfrm>
            <a:off x="9697684" y="1315030"/>
            <a:ext cx="1699912" cy="1114706"/>
          </a:xfrm>
          <a:prstGeom prst="triangle">
            <a:avLst>
              <a:gd fmla="val 74190" name="adj"/>
            </a:avLst>
          </a:prstGeom>
          <a:gradFill>
            <a:gsLst>
              <a:gs pos="0">
                <a:srgbClr val="A4A2B8"/>
              </a:gs>
              <a:gs pos="2000">
                <a:srgbClr val="A4A2B8"/>
              </a:gs>
              <a:gs pos="100000">
                <a:srgbClr val="7F7E9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484" name="Google Shape;1484;p57"/>
          <p:cNvGrpSpPr/>
          <p:nvPr/>
        </p:nvGrpSpPr>
        <p:grpSpPr>
          <a:xfrm>
            <a:off x="4288976" y="2513134"/>
            <a:ext cx="3138946" cy="742063"/>
            <a:chOff x="575693" y="4067337"/>
            <a:chExt cx="1626989" cy="867949"/>
          </a:xfrm>
        </p:grpSpPr>
        <p:sp>
          <p:nvSpPr>
            <p:cNvPr id="1485" name="Google Shape;1485;p57"/>
            <p:cNvSpPr txBox="1"/>
            <p:nvPr/>
          </p:nvSpPr>
          <p:spPr>
            <a:xfrm>
              <a:off x="578400" y="4395302"/>
              <a:ext cx="1624282" cy="5399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</a:t>
              </a:r>
              <a:endParaRPr/>
            </a:p>
          </p:txBody>
        </p:sp>
        <p:sp>
          <p:nvSpPr>
            <p:cNvPr id="1486" name="Google Shape;1486;p57"/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10800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487" name="Google Shape;1487;p57"/>
          <p:cNvSpPr/>
          <p:nvPr/>
        </p:nvSpPr>
        <p:spPr>
          <a:xfrm flipH="1">
            <a:off x="4003043" y="4752095"/>
            <a:ext cx="362732" cy="362732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88" name="Google Shape;1488;p57"/>
          <p:cNvSpPr/>
          <p:nvPr/>
        </p:nvSpPr>
        <p:spPr>
          <a:xfrm>
            <a:off x="2148976" y="5250182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89" name="Google Shape;1489;p57"/>
          <p:cNvSpPr/>
          <p:nvPr/>
        </p:nvSpPr>
        <p:spPr>
          <a:xfrm>
            <a:off x="9812434" y="3167280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90" name="Google Shape;1490;p57"/>
          <p:cNvSpPr/>
          <p:nvPr/>
        </p:nvSpPr>
        <p:spPr>
          <a:xfrm>
            <a:off x="5994522" y="4143576"/>
            <a:ext cx="199125" cy="434146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91" name="Google Shape;1491;p57"/>
          <p:cNvSpPr/>
          <p:nvPr/>
        </p:nvSpPr>
        <p:spPr>
          <a:xfrm>
            <a:off x="7754250" y="3803147"/>
            <a:ext cx="394118" cy="25902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58"/>
          <p:cNvSpPr txBox="1"/>
          <p:nvPr/>
        </p:nvSpPr>
        <p:spPr>
          <a:xfrm>
            <a:off x="3339527" y="1838876"/>
            <a:ext cx="238608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Simple</a:t>
            </a:r>
            <a:r>
              <a:rPr b="1" lang="en-US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lang="en-US" sz="2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Portfolio</a:t>
            </a:r>
            <a:r>
              <a:rPr b="1" lang="en-US" sz="2800">
                <a:solidFill>
                  <a:srgbClr val="F5679D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1" lang="en-US"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Presentation</a:t>
            </a:r>
            <a:endParaRPr/>
          </a:p>
        </p:txBody>
      </p:sp>
      <p:sp>
        <p:nvSpPr>
          <p:cNvPr id="1497" name="Google Shape;1497;p58"/>
          <p:cNvSpPr txBox="1"/>
          <p:nvPr/>
        </p:nvSpPr>
        <p:spPr>
          <a:xfrm>
            <a:off x="3339527" y="3329910"/>
            <a:ext cx="238608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  <a:endParaRPr/>
          </a:p>
        </p:txBody>
      </p:sp>
      <p:grpSp>
        <p:nvGrpSpPr>
          <p:cNvPr id="1498" name="Google Shape;1498;p58"/>
          <p:cNvGrpSpPr/>
          <p:nvPr/>
        </p:nvGrpSpPr>
        <p:grpSpPr>
          <a:xfrm>
            <a:off x="653316" y="390199"/>
            <a:ext cx="5561263" cy="1068943"/>
            <a:chOff x="7622739" y="2959234"/>
            <a:chExt cx="4135970" cy="794984"/>
          </a:xfrm>
        </p:grpSpPr>
        <p:sp>
          <p:nvSpPr>
            <p:cNvPr id="1499" name="Google Shape;1499;p58"/>
            <p:cNvSpPr/>
            <p:nvPr/>
          </p:nvSpPr>
          <p:spPr>
            <a:xfrm>
              <a:off x="7622739" y="2959234"/>
              <a:ext cx="1016555" cy="653330"/>
            </a:xfrm>
            <a:custGeom>
              <a:rect b="b" l="l" r="r" t="t"/>
              <a:pathLst>
                <a:path extrusionOk="0" h="653330" w="1016555">
                  <a:moveTo>
                    <a:pt x="274206" y="588621"/>
                  </a:moveTo>
                  <a:cubicBezTo>
                    <a:pt x="352559" y="451025"/>
                    <a:pt x="410846" y="305307"/>
                    <a:pt x="439990" y="149079"/>
                  </a:cubicBezTo>
                  <a:cubicBezTo>
                    <a:pt x="448112" y="106080"/>
                    <a:pt x="450023" y="57348"/>
                    <a:pt x="407502" y="27726"/>
                  </a:cubicBezTo>
                  <a:cubicBezTo>
                    <a:pt x="365937" y="-1417"/>
                    <a:pt x="321982" y="15305"/>
                    <a:pt x="281372" y="34893"/>
                  </a:cubicBezTo>
                  <a:cubicBezTo>
                    <a:pt x="172442" y="87447"/>
                    <a:pt x="88356" y="163889"/>
                    <a:pt x="49657" y="282375"/>
                  </a:cubicBezTo>
                  <a:cubicBezTo>
                    <a:pt x="40579" y="310563"/>
                    <a:pt x="38668" y="339706"/>
                    <a:pt x="41057" y="368850"/>
                  </a:cubicBezTo>
                  <a:cubicBezTo>
                    <a:pt x="44879" y="413760"/>
                    <a:pt x="62079" y="450070"/>
                    <a:pt x="106511" y="468225"/>
                  </a:cubicBezTo>
                  <a:cubicBezTo>
                    <a:pt x="150465" y="485902"/>
                    <a:pt x="189642" y="473958"/>
                    <a:pt x="224041" y="445770"/>
                  </a:cubicBezTo>
                  <a:cubicBezTo>
                    <a:pt x="257484" y="418537"/>
                    <a:pt x="278506" y="381750"/>
                    <a:pt x="289017" y="340184"/>
                  </a:cubicBezTo>
                  <a:cubicBezTo>
                    <a:pt x="299050" y="298619"/>
                    <a:pt x="282806" y="277119"/>
                    <a:pt x="239807" y="272819"/>
                  </a:cubicBezTo>
                  <a:cubicBezTo>
                    <a:pt x="234551" y="272342"/>
                    <a:pt x="228818" y="272819"/>
                    <a:pt x="225474" y="267564"/>
                  </a:cubicBezTo>
                  <a:cubicBezTo>
                    <a:pt x="266084" y="245109"/>
                    <a:pt x="306694" y="263742"/>
                    <a:pt x="312905" y="308652"/>
                  </a:cubicBezTo>
                  <a:cubicBezTo>
                    <a:pt x="321027" y="364072"/>
                    <a:pt x="290928" y="402771"/>
                    <a:pt x="255573" y="439081"/>
                  </a:cubicBezTo>
                  <a:cubicBezTo>
                    <a:pt x="251273" y="443859"/>
                    <a:pt x="245540" y="447203"/>
                    <a:pt x="240285" y="451025"/>
                  </a:cubicBezTo>
                  <a:cubicBezTo>
                    <a:pt x="174831" y="498324"/>
                    <a:pt x="118455" y="505013"/>
                    <a:pt x="66856" y="471569"/>
                  </a:cubicBezTo>
                  <a:cubicBezTo>
                    <a:pt x="11914" y="436215"/>
                    <a:pt x="-10064" y="376016"/>
                    <a:pt x="4269" y="300530"/>
                  </a:cubicBezTo>
                  <a:cubicBezTo>
                    <a:pt x="31024" y="156723"/>
                    <a:pt x="214008" y="1927"/>
                    <a:pt x="359726" y="16"/>
                  </a:cubicBezTo>
                  <a:cubicBezTo>
                    <a:pt x="436646" y="-939"/>
                    <a:pt x="479167" y="40626"/>
                    <a:pt x="482033" y="118502"/>
                  </a:cubicBezTo>
                  <a:cubicBezTo>
                    <a:pt x="483944" y="175833"/>
                    <a:pt x="468656" y="229343"/>
                    <a:pt x="450501" y="282375"/>
                  </a:cubicBezTo>
                  <a:cubicBezTo>
                    <a:pt x="447634" y="290019"/>
                    <a:pt x="441423" y="297663"/>
                    <a:pt x="448112" y="309607"/>
                  </a:cubicBezTo>
                  <a:cubicBezTo>
                    <a:pt x="469611" y="276164"/>
                    <a:pt x="489200" y="242720"/>
                    <a:pt x="511177" y="211666"/>
                  </a:cubicBezTo>
                  <a:cubicBezTo>
                    <a:pt x="530765" y="183478"/>
                    <a:pt x="551787" y="156245"/>
                    <a:pt x="573764" y="129490"/>
                  </a:cubicBezTo>
                  <a:cubicBezTo>
                    <a:pt x="593352" y="105602"/>
                    <a:pt x="619151" y="89836"/>
                    <a:pt x="648773" y="81236"/>
                  </a:cubicBezTo>
                  <a:cubicBezTo>
                    <a:pt x="696549" y="67381"/>
                    <a:pt x="727126" y="89358"/>
                    <a:pt x="728559" y="139523"/>
                  </a:cubicBezTo>
                  <a:cubicBezTo>
                    <a:pt x="730470" y="201155"/>
                    <a:pt x="711837" y="258486"/>
                    <a:pt x="695116" y="316774"/>
                  </a:cubicBezTo>
                  <a:cubicBezTo>
                    <a:pt x="687949" y="342573"/>
                    <a:pt x="678872" y="367894"/>
                    <a:pt x="675527" y="397038"/>
                  </a:cubicBezTo>
                  <a:cubicBezTo>
                    <a:pt x="681738" y="388438"/>
                    <a:pt x="688427" y="379839"/>
                    <a:pt x="694638" y="371239"/>
                  </a:cubicBezTo>
                  <a:cubicBezTo>
                    <a:pt x="739548" y="306741"/>
                    <a:pt x="786846" y="243676"/>
                    <a:pt x="838923" y="184911"/>
                  </a:cubicBezTo>
                  <a:cubicBezTo>
                    <a:pt x="869500" y="150990"/>
                    <a:pt x="902943" y="120890"/>
                    <a:pt x="945942" y="103691"/>
                  </a:cubicBezTo>
                  <a:cubicBezTo>
                    <a:pt x="964574" y="96047"/>
                    <a:pt x="984163" y="90791"/>
                    <a:pt x="1000885" y="104646"/>
                  </a:cubicBezTo>
                  <a:cubicBezTo>
                    <a:pt x="1017606" y="118502"/>
                    <a:pt x="1018084" y="138090"/>
                    <a:pt x="1015217" y="158156"/>
                  </a:cubicBezTo>
                  <a:cubicBezTo>
                    <a:pt x="1009962" y="191600"/>
                    <a:pt x="995629" y="221699"/>
                    <a:pt x="980818" y="251798"/>
                  </a:cubicBezTo>
                  <a:cubicBezTo>
                    <a:pt x="943075" y="327285"/>
                    <a:pt x="910109" y="404205"/>
                    <a:pt x="889566" y="486380"/>
                  </a:cubicBezTo>
                  <a:cubicBezTo>
                    <a:pt x="882877" y="512657"/>
                    <a:pt x="880010" y="539412"/>
                    <a:pt x="881444" y="566644"/>
                  </a:cubicBezTo>
                  <a:cubicBezTo>
                    <a:pt x="884310" y="617765"/>
                    <a:pt x="900554" y="635920"/>
                    <a:pt x="950242" y="643564"/>
                  </a:cubicBezTo>
                  <a:cubicBezTo>
                    <a:pt x="955019" y="644520"/>
                    <a:pt x="961230" y="642609"/>
                    <a:pt x="964574" y="648342"/>
                  </a:cubicBezTo>
                  <a:cubicBezTo>
                    <a:pt x="918709" y="666975"/>
                    <a:pt x="855167" y="631143"/>
                    <a:pt x="840834" y="578588"/>
                  </a:cubicBezTo>
                  <a:cubicBezTo>
                    <a:pt x="830323" y="539412"/>
                    <a:pt x="837967" y="501668"/>
                    <a:pt x="848478" y="463925"/>
                  </a:cubicBezTo>
                  <a:cubicBezTo>
                    <a:pt x="870933" y="383661"/>
                    <a:pt x="909632" y="309607"/>
                    <a:pt x="942597" y="233643"/>
                  </a:cubicBezTo>
                  <a:cubicBezTo>
                    <a:pt x="952153" y="211666"/>
                    <a:pt x="962186" y="190166"/>
                    <a:pt x="965052" y="166278"/>
                  </a:cubicBezTo>
                  <a:cubicBezTo>
                    <a:pt x="966486" y="154812"/>
                    <a:pt x="967919" y="141912"/>
                    <a:pt x="955497" y="134268"/>
                  </a:cubicBezTo>
                  <a:cubicBezTo>
                    <a:pt x="944508" y="128057"/>
                    <a:pt x="934475" y="132357"/>
                    <a:pt x="924920" y="137612"/>
                  </a:cubicBezTo>
                  <a:cubicBezTo>
                    <a:pt x="895299" y="153856"/>
                    <a:pt x="870933" y="176789"/>
                    <a:pt x="848478" y="201633"/>
                  </a:cubicBezTo>
                  <a:cubicBezTo>
                    <a:pt x="751970" y="307696"/>
                    <a:pt x="678872" y="429526"/>
                    <a:pt x="611507" y="555178"/>
                  </a:cubicBezTo>
                  <a:cubicBezTo>
                    <a:pt x="606252" y="564733"/>
                    <a:pt x="601952" y="574766"/>
                    <a:pt x="595263" y="582888"/>
                  </a:cubicBezTo>
                  <a:cubicBezTo>
                    <a:pt x="584275" y="597221"/>
                    <a:pt x="568986" y="603910"/>
                    <a:pt x="552742" y="593399"/>
                  </a:cubicBezTo>
                  <a:cubicBezTo>
                    <a:pt x="535543" y="582411"/>
                    <a:pt x="547009" y="568555"/>
                    <a:pt x="553698" y="556611"/>
                  </a:cubicBezTo>
                  <a:cubicBezTo>
                    <a:pt x="621062" y="435737"/>
                    <a:pt x="667883" y="308174"/>
                    <a:pt x="683649" y="170100"/>
                  </a:cubicBezTo>
                  <a:cubicBezTo>
                    <a:pt x="686516" y="144779"/>
                    <a:pt x="696071" y="114679"/>
                    <a:pt x="666928" y="100347"/>
                  </a:cubicBezTo>
                  <a:cubicBezTo>
                    <a:pt x="637784" y="86014"/>
                    <a:pt x="615329" y="107035"/>
                    <a:pt x="597174" y="127579"/>
                  </a:cubicBezTo>
                  <a:cubicBezTo>
                    <a:pt x="523599" y="211666"/>
                    <a:pt x="463878" y="304830"/>
                    <a:pt x="414668" y="404682"/>
                  </a:cubicBezTo>
                  <a:cubicBezTo>
                    <a:pt x="387436" y="459625"/>
                    <a:pt x="363070" y="516479"/>
                    <a:pt x="337748" y="572378"/>
                  </a:cubicBezTo>
                  <a:cubicBezTo>
                    <a:pt x="329626" y="590055"/>
                    <a:pt x="322938" y="608210"/>
                    <a:pt x="304783" y="619198"/>
                  </a:cubicBezTo>
                  <a:cubicBezTo>
                    <a:pt x="284239" y="621109"/>
                    <a:pt x="262740" y="621587"/>
                    <a:pt x="274206" y="588621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00" name="Google Shape;1500;p58"/>
            <p:cNvSpPr/>
            <p:nvPr/>
          </p:nvSpPr>
          <p:spPr>
            <a:xfrm>
              <a:off x="10571879" y="3210470"/>
              <a:ext cx="55978" cy="55504"/>
            </a:xfrm>
            <a:custGeom>
              <a:rect b="b" l="l" r="r" t="t"/>
              <a:pathLst>
                <a:path extrusionOk="0" h="55504" w="55978">
                  <a:moveTo>
                    <a:pt x="26820" y="55505"/>
                  </a:moveTo>
                  <a:cubicBezTo>
                    <a:pt x="8665" y="54549"/>
                    <a:pt x="-890" y="45950"/>
                    <a:pt x="65" y="31139"/>
                  </a:cubicBezTo>
                  <a:cubicBezTo>
                    <a:pt x="1021" y="13462"/>
                    <a:pt x="12009" y="1518"/>
                    <a:pt x="30642" y="84"/>
                  </a:cubicBezTo>
                  <a:cubicBezTo>
                    <a:pt x="45453" y="-871"/>
                    <a:pt x="56441" y="6295"/>
                    <a:pt x="55964" y="22061"/>
                  </a:cubicBezTo>
                  <a:cubicBezTo>
                    <a:pt x="56441" y="42127"/>
                    <a:pt x="43064" y="51683"/>
                    <a:pt x="26820" y="55505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01" name="Google Shape;1501;p58"/>
            <p:cNvSpPr/>
            <p:nvPr/>
          </p:nvSpPr>
          <p:spPr>
            <a:xfrm>
              <a:off x="9599954" y="2970717"/>
              <a:ext cx="2158755" cy="634222"/>
            </a:xfrm>
            <a:custGeom>
              <a:rect b="b" l="l" r="r" t="t"/>
              <a:pathLst>
                <a:path extrusionOk="0" h="634222" w="2158755">
                  <a:moveTo>
                    <a:pt x="2113846" y="500697"/>
                  </a:moveTo>
                  <a:cubicBezTo>
                    <a:pt x="2098557" y="526018"/>
                    <a:pt x="2080402" y="547518"/>
                    <a:pt x="2045048" y="548951"/>
                  </a:cubicBezTo>
                  <a:cubicBezTo>
                    <a:pt x="2092346" y="473942"/>
                    <a:pt x="2093780" y="465342"/>
                    <a:pt x="2068458" y="405622"/>
                  </a:cubicBezTo>
                  <a:cubicBezTo>
                    <a:pt x="2064159" y="395589"/>
                    <a:pt x="2059381" y="386033"/>
                    <a:pt x="2056037" y="376000"/>
                  </a:cubicBezTo>
                  <a:cubicBezTo>
                    <a:pt x="2040748" y="331091"/>
                    <a:pt x="2055559" y="303380"/>
                    <a:pt x="2104769" y="291914"/>
                  </a:cubicBezTo>
                  <a:cubicBezTo>
                    <a:pt x="2079447" y="277581"/>
                    <a:pt x="2061292" y="283314"/>
                    <a:pt x="2044092" y="299080"/>
                  </a:cubicBezTo>
                  <a:cubicBezTo>
                    <a:pt x="2027371" y="314847"/>
                    <a:pt x="2015904" y="334913"/>
                    <a:pt x="2008260" y="355934"/>
                  </a:cubicBezTo>
                  <a:cubicBezTo>
                    <a:pt x="1986283" y="414699"/>
                    <a:pt x="1945195" y="462476"/>
                    <a:pt x="1917007" y="517896"/>
                  </a:cubicBezTo>
                  <a:cubicBezTo>
                    <a:pt x="1912707" y="526018"/>
                    <a:pt x="1904108" y="532707"/>
                    <a:pt x="1896463" y="537962"/>
                  </a:cubicBezTo>
                  <a:cubicBezTo>
                    <a:pt x="1884042" y="545607"/>
                    <a:pt x="1874964" y="540829"/>
                    <a:pt x="1874964" y="526018"/>
                  </a:cubicBezTo>
                  <a:cubicBezTo>
                    <a:pt x="1874964" y="514552"/>
                    <a:pt x="1876875" y="502130"/>
                    <a:pt x="1879742" y="491141"/>
                  </a:cubicBezTo>
                  <a:cubicBezTo>
                    <a:pt x="1888819" y="456265"/>
                    <a:pt x="1907452" y="425688"/>
                    <a:pt x="1924651" y="394633"/>
                  </a:cubicBezTo>
                  <a:cubicBezTo>
                    <a:pt x="1927996" y="388422"/>
                    <a:pt x="1935162" y="381734"/>
                    <a:pt x="1928474" y="374089"/>
                  </a:cubicBezTo>
                  <a:cubicBezTo>
                    <a:pt x="1923218" y="367878"/>
                    <a:pt x="1914618" y="368834"/>
                    <a:pt x="1906974" y="369789"/>
                  </a:cubicBezTo>
                  <a:cubicBezTo>
                    <a:pt x="1884042" y="371700"/>
                    <a:pt x="1874964" y="389855"/>
                    <a:pt x="1865887" y="407055"/>
                  </a:cubicBezTo>
                  <a:cubicBezTo>
                    <a:pt x="1843432" y="447665"/>
                    <a:pt x="1823366" y="489708"/>
                    <a:pt x="1788966" y="522196"/>
                  </a:cubicBezTo>
                  <a:cubicBezTo>
                    <a:pt x="1777500" y="533185"/>
                    <a:pt x="1763645" y="547518"/>
                    <a:pt x="1746923" y="538440"/>
                  </a:cubicBezTo>
                  <a:cubicBezTo>
                    <a:pt x="1727335" y="527929"/>
                    <a:pt x="1734502" y="507385"/>
                    <a:pt x="1739757" y="491619"/>
                  </a:cubicBezTo>
                  <a:cubicBezTo>
                    <a:pt x="1755045" y="444798"/>
                    <a:pt x="1782756" y="405144"/>
                    <a:pt x="1816677" y="369312"/>
                  </a:cubicBezTo>
                  <a:cubicBezTo>
                    <a:pt x="1858720" y="324880"/>
                    <a:pt x="1876397" y="321535"/>
                    <a:pt x="1928474" y="349723"/>
                  </a:cubicBezTo>
                  <a:cubicBezTo>
                    <a:pt x="1929907" y="332524"/>
                    <a:pt x="1918918" y="325357"/>
                    <a:pt x="1908407" y="319624"/>
                  </a:cubicBezTo>
                  <a:cubicBezTo>
                    <a:pt x="1886430" y="307680"/>
                    <a:pt x="1862542" y="308636"/>
                    <a:pt x="1839132" y="315324"/>
                  </a:cubicBezTo>
                  <a:cubicBezTo>
                    <a:pt x="1776545" y="333479"/>
                    <a:pt x="1742146" y="380300"/>
                    <a:pt x="1716824" y="436199"/>
                  </a:cubicBezTo>
                  <a:cubicBezTo>
                    <a:pt x="1702491" y="467731"/>
                    <a:pt x="1689592" y="499741"/>
                    <a:pt x="1664748" y="524585"/>
                  </a:cubicBezTo>
                  <a:cubicBezTo>
                    <a:pt x="1654237" y="535096"/>
                    <a:pt x="1642771" y="549906"/>
                    <a:pt x="1626527" y="541785"/>
                  </a:cubicBezTo>
                  <a:cubicBezTo>
                    <a:pt x="1608849" y="532707"/>
                    <a:pt x="1617449" y="514552"/>
                    <a:pt x="1621749" y="501175"/>
                  </a:cubicBezTo>
                  <a:cubicBezTo>
                    <a:pt x="1636560" y="451487"/>
                    <a:pt x="1661403" y="406099"/>
                    <a:pt x="1685770" y="360234"/>
                  </a:cubicBezTo>
                  <a:cubicBezTo>
                    <a:pt x="1690069" y="352590"/>
                    <a:pt x="1700103" y="343512"/>
                    <a:pt x="1690069" y="334435"/>
                  </a:cubicBezTo>
                  <a:cubicBezTo>
                    <a:pt x="1682903" y="328224"/>
                    <a:pt x="1673826" y="333479"/>
                    <a:pt x="1665703" y="336824"/>
                  </a:cubicBezTo>
                  <a:cubicBezTo>
                    <a:pt x="1634649" y="349723"/>
                    <a:pt x="1606461" y="367878"/>
                    <a:pt x="1580662" y="389378"/>
                  </a:cubicBezTo>
                  <a:cubicBezTo>
                    <a:pt x="1566329" y="401322"/>
                    <a:pt x="1552473" y="414699"/>
                    <a:pt x="1535752" y="429510"/>
                  </a:cubicBezTo>
                  <a:cubicBezTo>
                    <a:pt x="1536230" y="411355"/>
                    <a:pt x="1546740" y="402277"/>
                    <a:pt x="1550563" y="390333"/>
                  </a:cubicBezTo>
                  <a:cubicBezTo>
                    <a:pt x="1556295" y="372178"/>
                    <a:pt x="1580662" y="353545"/>
                    <a:pt x="1557251" y="335868"/>
                  </a:cubicBezTo>
                  <a:cubicBezTo>
                    <a:pt x="1535752" y="320102"/>
                    <a:pt x="1517597" y="340646"/>
                    <a:pt x="1499919" y="352590"/>
                  </a:cubicBezTo>
                  <a:cubicBezTo>
                    <a:pt x="1493709" y="356890"/>
                    <a:pt x="1488453" y="362623"/>
                    <a:pt x="1482720" y="367401"/>
                  </a:cubicBezTo>
                  <a:cubicBezTo>
                    <a:pt x="1460265" y="386989"/>
                    <a:pt x="1438288" y="407055"/>
                    <a:pt x="1415833" y="426643"/>
                  </a:cubicBezTo>
                  <a:cubicBezTo>
                    <a:pt x="1422522" y="398455"/>
                    <a:pt x="1437810" y="375523"/>
                    <a:pt x="1452621" y="352590"/>
                  </a:cubicBezTo>
                  <a:cubicBezTo>
                    <a:pt x="1457399" y="345901"/>
                    <a:pt x="1471254" y="339213"/>
                    <a:pt x="1460743" y="328702"/>
                  </a:cubicBezTo>
                  <a:cubicBezTo>
                    <a:pt x="1452621" y="321057"/>
                    <a:pt x="1440199" y="323924"/>
                    <a:pt x="1430166" y="328224"/>
                  </a:cubicBezTo>
                  <a:cubicBezTo>
                    <a:pt x="1418700" y="333002"/>
                    <a:pt x="1411533" y="343035"/>
                    <a:pt x="1405800" y="353545"/>
                  </a:cubicBezTo>
                  <a:cubicBezTo>
                    <a:pt x="1390989" y="379822"/>
                    <a:pt x="1377612" y="406577"/>
                    <a:pt x="1362801" y="433332"/>
                  </a:cubicBezTo>
                  <a:cubicBezTo>
                    <a:pt x="1343691" y="468209"/>
                    <a:pt x="1326014" y="504519"/>
                    <a:pt x="1294481" y="530318"/>
                  </a:cubicBezTo>
                  <a:cubicBezTo>
                    <a:pt x="1284448" y="538440"/>
                    <a:pt x="1272504" y="545607"/>
                    <a:pt x="1259127" y="538440"/>
                  </a:cubicBezTo>
                  <a:cubicBezTo>
                    <a:pt x="1245271" y="530796"/>
                    <a:pt x="1244794" y="517418"/>
                    <a:pt x="1246705" y="504519"/>
                  </a:cubicBezTo>
                  <a:cubicBezTo>
                    <a:pt x="1253871" y="464387"/>
                    <a:pt x="1257215" y="423299"/>
                    <a:pt x="1293048" y="394633"/>
                  </a:cubicBezTo>
                  <a:cubicBezTo>
                    <a:pt x="1305470" y="384600"/>
                    <a:pt x="1315503" y="371223"/>
                    <a:pt x="1324102" y="357368"/>
                  </a:cubicBezTo>
                  <a:cubicBezTo>
                    <a:pt x="1340824" y="330135"/>
                    <a:pt x="1358979" y="306247"/>
                    <a:pt x="1394811" y="305291"/>
                  </a:cubicBezTo>
                  <a:cubicBezTo>
                    <a:pt x="1395289" y="305291"/>
                    <a:pt x="1395767" y="301469"/>
                    <a:pt x="1397200" y="296692"/>
                  </a:cubicBezTo>
                  <a:cubicBezTo>
                    <a:pt x="1364235" y="292869"/>
                    <a:pt x="1374268" y="275192"/>
                    <a:pt x="1383823" y="256082"/>
                  </a:cubicBezTo>
                  <a:cubicBezTo>
                    <a:pt x="1393378" y="235538"/>
                    <a:pt x="1401978" y="214516"/>
                    <a:pt x="1409622" y="193494"/>
                  </a:cubicBezTo>
                  <a:cubicBezTo>
                    <a:pt x="1416311" y="174384"/>
                    <a:pt x="1418700" y="153362"/>
                    <a:pt x="1397678" y="141418"/>
                  </a:cubicBezTo>
                  <a:cubicBezTo>
                    <a:pt x="1378090" y="130430"/>
                    <a:pt x="1362324" y="145240"/>
                    <a:pt x="1349424" y="157662"/>
                  </a:cubicBezTo>
                  <a:cubicBezTo>
                    <a:pt x="1326491" y="180595"/>
                    <a:pt x="1311203" y="209738"/>
                    <a:pt x="1296870" y="238882"/>
                  </a:cubicBezTo>
                  <a:cubicBezTo>
                    <a:pt x="1282537" y="268026"/>
                    <a:pt x="1270593" y="298603"/>
                    <a:pt x="1229983" y="297647"/>
                  </a:cubicBezTo>
                  <a:cubicBezTo>
                    <a:pt x="1229505" y="297647"/>
                    <a:pt x="1229027" y="301469"/>
                    <a:pt x="1227116" y="307680"/>
                  </a:cubicBezTo>
                  <a:cubicBezTo>
                    <a:pt x="1272504" y="305769"/>
                    <a:pt x="1253393" y="331091"/>
                    <a:pt x="1246227" y="352590"/>
                  </a:cubicBezTo>
                  <a:cubicBezTo>
                    <a:pt x="1237627" y="377911"/>
                    <a:pt x="1229505" y="403711"/>
                    <a:pt x="1219950" y="429032"/>
                  </a:cubicBezTo>
                  <a:cubicBezTo>
                    <a:pt x="1206573" y="465820"/>
                    <a:pt x="1188417" y="499741"/>
                    <a:pt x="1161185" y="528407"/>
                  </a:cubicBezTo>
                  <a:cubicBezTo>
                    <a:pt x="1150196" y="540351"/>
                    <a:pt x="1137297" y="551340"/>
                    <a:pt x="1113886" y="545129"/>
                  </a:cubicBezTo>
                  <a:cubicBezTo>
                    <a:pt x="1145897" y="509297"/>
                    <a:pt x="1166440" y="473464"/>
                    <a:pt x="1147330" y="428077"/>
                  </a:cubicBezTo>
                  <a:cubicBezTo>
                    <a:pt x="1141597" y="414221"/>
                    <a:pt x="1135863" y="400366"/>
                    <a:pt x="1130130" y="386033"/>
                  </a:cubicBezTo>
                  <a:cubicBezTo>
                    <a:pt x="1120575" y="363101"/>
                    <a:pt x="1119142" y="340168"/>
                    <a:pt x="1127742" y="316758"/>
                  </a:cubicBezTo>
                  <a:cubicBezTo>
                    <a:pt x="1135386" y="295736"/>
                    <a:pt x="1156407" y="299080"/>
                    <a:pt x="1175996" y="294303"/>
                  </a:cubicBezTo>
                  <a:cubicBezTo>
                    <a:pt x="1140641" y="275192"/>
                    <a:pt x="1113886" y="283792"/>
                    <a:pt x="1094298" y="325835"/>
                  </a:cubicBezTo>
                  <a:cubicBezTo>
                    <a:pt x="1064199" y="391289"/>
                    <a:pt x="1025022" y="451487"/>
                    <a:pt x="990623" y="514074"/>
                  </a:cubicBezTo>
                  <a:cubicBezTo>
                    <a:pt x="980590" y="532707"/>
                    <a:pt x="964824" y="550862"/>
                    <a:pt x="941891" y="541307"/>
                  </a:cubicBezTo>
                  <a:cubicBezTo>
                    <a:pt x="918481" y="531751"/>
                    <a:pt x="930903" y="510252"/>
                    <a:pt x="935203" y="493053"/>
                  </a:cubicBezTo>
                  <a:cubicBezTo>
                    <a:pt x="937114" y="485886"/>
                    <a:pt x="940458" y="478720"/>
                    <a:pt x="943325" y="472031"/>
                  </a:cubicBezTo>
                  <a:cubicBezTo>
                    <a:pt x="960046" y="432377"/>
                    <a:pt x="976768" y="392722"/>
                    <a:pt x="993490" y="353068"/>
                  </a:cubicBezTo>
                  <a:cubicBezTo>
                    <a:pt x="998267" y="341601"/>
                    <a:pt x="1002567" y="328224"/>
                    <a:pt x="984412" y="325835"/>
                  </a:cubicBezTo>
                  <a:cubicBezTo>
                    <a:pt x="970557" y="323924"/>
                    <a:pt x="953358" y="316280"/>
                    <a:pt x="948102" y="343035"/>
                  </a:cubicBezTo>
                  <a:cubicBezTo>
                    <a:pt x="935681" y="401322"/>
                    <a:pt x="910837" y="455309"/>
                    <a:pt x="877393" y="504519"/>
                  </a:cubicBezTo>
                  <a:cubicBezTo>
                    <a:pt x="866405" y="520285"/>
                    <a:pt x="854938" y="548473"/>
                    <a:pt x="832483" y="537007"/>
                  </a:cubicBezTo>
                  <a:cubicBezTo>
                    <a:pt x="809551" y="525541"/>
                    <a:pt x="826272" y="499741"/>
                    <a:pt x="833439" y="482064"/>
                  </a:cubicBezTo>
                  <a:cubicBezTo>
                    <a:pt x="848727" y="444321"/>
                    <a:pt x="867838" y="408011"/>
                    <a:pt x="884560" y="370745"/>
                  </a:cubicBezTo>
                  <a:cubicBezTo>
                    <a:pt x="895071" y="347812"/>
                    <a:pt x="888382" y="335868"/>
                    <a:pt x="861627" y="337301"/>
                  </a:cubicBezTo>
                  <a:cubicBezTo>
                    <a:pt x="843950" y="338257"/>
                    <a:pt x="825795" y="341124"/>
                    <a:pt x="806684" y="333002"/>
                  </a:cubicBezTo>
                  <a:cubicBezTo>
                    <a:pt x="813851" y="322491"/>
                    <a:pt x="819584" y="314847"/>
                    <a:pt x="824362" y="306725"/>
                  </a:cubicBezTo>
                  <a:cubicBezTo>
                    <a:pt x="833439" y="290958"/>
                    <a:pt x="836783" y="274714"/>
                    <a:pt x="826272" y="257993"/>
                  </a:cubicBezTo>
                  <a:cubicBezTo>
                    <a:pt x="821495" y="249871"/>
                    <a:pt x="813373" y="245571"/>
                    <a:pt x="804295" y="247960"/>
                  </a:cubicBezTo>
                  <a:cubicBezTo>
                    <a:pt x="785663" y="253215"/>
                    <a:pt x="787574" y="271370"/>
                    <a:pt x="784229" y="285225"/>
                  </a:cubicBezTo>
                  <a:cubicBezTo>
                    <a:pt x="767508" y="360712"/>
                    <a:pt x="738364" y="430943"/>
                    <a:pt x="696799" y="496397"/>
                  </a:cubicBezTo>
                  <a:cubicBezTo>
                    <a:pt x="689154" y="508341"/>
                    <a:pt x="681032" y="519807"/>
                    <a:pt x="671955" y="530318"/>
                  </a:cubicBezTo>
                  <a:cubicBezTo>
                    <a:pt x="663833" y="540351"/>
                    <a:pt x="653322" y="551818"/>
                    <a:pt x="639467" y="545129"/>
                  </a:cubicBezTo>
                  <a:cubicBezTo>
                    <a:pt x="624656" y="538440"/>
                    <a:pt x="628001" y="523152"/>
                    <a:pt x="631823" y="510730"/>
                  </a:cubicBezTo>
                  <a:cubicBezTo>
                    <a:pt x="637556" y="492097"/>
                    <a:pt x="643289" y="473464"/>
                    <a:pt x="651411" y="456265"/>
                  </a:cubicBezTo>
                  <a:cubicBezTo>
                    <a:pt x="667177" y="422343"/>
                    <a:pt x="685332" y="388900"/>
                    <a:pt x="702054" y="354979"/>
                  </a:cubicBezTo>
                  <a:cubicBezTo>
                    <a:pt x="705398" y="348768"/>
                    <a:pt x="712565" y="341601"/>
                    <a:pt x="706354" y="334435"/>
                  </a:cubicBezTo>
                  <a:cubicBezTo>
                    <a:pt x="700621" y="327746"/>
                    <a:pt x="692021" y="332046"/>
                    <a:pt x="685332" y="334435"/>
                  </a:cubicBezTo>
                  <a:cubicBezTo>
                    <a:pt x="648544" y="347812"/>
                    <a:pt x="615579" y="368356"/>
                    <a:pt x="585957" y="394155"/>
                  </a:cubicBezTo>
                  <a:cubicBezTo>
                    <a:pt x="573536" y="404666"/>
                    <a:pt x="562069" y="416133"/>
                    <a:pt x="550125" y="427121"/>
                  </a:cubicBezTo>
                  <a:cubicBezTo>
                    <a:pt x="551081" y="411833"/>
                    <a:pt x="556336" y="399889"/>
                    <a:pt x="562069" y="388900"/>
                  </a:cubicBezTo>
                  <a:cubicBezTo>
                    <a:pt x="602679" y="312935"/>
                    <a:pt x="640900" y="235538"/>
                    <a:pt x="687721" y="162918"/>
                  </a:cubicBezTo>
                  <a:cubicBezTo>
                    <a:pt x="692499" y="155751"/>
                    <a:pt x="703487" y="147151"/>
                    <a:pt x="693932" y="137596"/>
                  </a:cubicBezTo>
                  <a:cubicBezTo>
                    <a:pt x="685810" y="129474"/>
                    <a:pt x="673388" y="131385"/>
                    <a:pt x="663355" y="135685"/>
                  </a:cubicBezTo>
                  <a:cubicBezTo>
                    <a:pt x="644245" y="144285"/>
                    <a:pt x="635645" y="162440"/>
                    <a:pt x="626567" y="179162"/>
                  </a:cubicBezTo>
                  <a:cubicBezTo>
                    <a:pt x="581180" y="267548"/>
                    <a:pt x="534837" y="354979"/>
                    <a:pt x="492316" y="444321"/>
                  </a:cubicBezTo>
                  <a:cubicBezTo>
                    <a:pt x="433551" y="567584"/>
                    <a:pt x="332265" y="612971"/>
                    <a:pt x="202791" y="607238"/>
                  </a:cubicBezTo>
                  <a:cubicBezTo>
                    <a:pt x="113449" y="603416"/>
                    <a:pt x="58028" y="551340"/>
                    <a:pt x="50384" y="469642"/>
                  </a:cubicBezTo>
                  <a:cubicBezTo>
                    <a:pt x="43218" y="392244"/>
                    <a:pt x="62806" y="320102"/>
                    <a:pt x="91950" y="249393"/>
                  </a:cubicBezTo>
                  <a:cubicBezTo>
                    <a:pt x="100549" y="228371"/>
                    <a:pt x="110105" y="227416"/>
                    <a:pt x="122049" y="247482"/>
                  </a:cubicBezTo>
                  <a:cubicBezTo>
                    <a:pt x="192280" y="362623"/>
                    <a:pt x="400107" y="375523"/>
                    <a:pt x="497571" y="288570"/>
                  </a:cubicBezTo>
                  <a:cubicBezTo>
                    <a:pt x="545825" y="246049"/>
                    <a:pt x="572102" y="192539"/>
                    <a:pt x="557769" y="127085"/>
                  </a:cubicBezTo>
                  <a:cubicBezTo>
                    <a:pt x="543436" y="64020"/>
                    <a:pt x="497093" y="32010"/>
                    <a:pt x="436895" y="19588"/>
                  </a:cubicBezTo>
                  <a:cubicBezTo>
                    <a:pt x="323665" y="-4778"/>
                    <a:pt x="223335" y="21977"/>
                    <a:pt x="138293" y="102242"/>
                  </a:cubicBezTo>
                  <a:cubicBezTo>
                    <a:pt x="128737" y="111319"/>
                    <a:pt x="120616" y="131385"/>
                    <a:pt x="107716" y="126130"/>
                  </a:cubicBezTo>
                  <a:cubicBezTo>
                    <a:pt x="93861" y="120397"/>
                    <a:pt x="97683" y="99375"/>
                    <a:pt x="96727" y="85042"/>
                  </a:cubicBezTo>
                  <a:cubicBezTo>
                    <a:pt x="95294" y="64498"/>
                    <a:pt x="96727" y="43954"/>
                    <a:pt x="95772" y="23888"/>
                  </a:cubicBezTo>
                  <a:cubicBezTo>
                    <a:pt x="95772" y="16244"/>
                    <a:pt x="101027" y="6689"/>
                    <a:pt x="87172" y="0"/>
                  </a:cubicBezTo>
                  <a:cubicBezTo>
                    <a:pt x="70928" y="44910"/>
                    <a:pt x="72839" y="89342"/>
                    <a:pt x="80483" y="133774"/>
                  </a:cubicBezTo>
                  <a:cubicBezTo>
                    <a:pt x="84305" y="155273"/>
                    <a:pt x="81917" y="172951"/>
                    <a:pt x="69017" y="191583"/>
                  </a:cubicBezTo>
                  <a:cubicBezTo>
                    <a:pt x="25063" y="256559"/>
                    <a:pt x="3563" y="329179"/>
                    <a:pt x="219" y="407533"/>
                  </a:cubicBezTo>
                  <a:cubicBezTo>
                    <a:pt x="-3603" y="504997"/>
                    <a:pt x="42740" y="582394"/>
                    <a:pt x="128737" y="614882"/>
                  </a:cubicBezTo>
                  <a:cubicBezTo>
                    <a:pt x="227635" y="652626"/>
                    <a:pt x="318887" y="633037"/>
                    <a:pt x="404407" y="574272"/>
                  </a:cubicBezTo>
                  <a:cubicBezTo>
                    <a:pt x="414440" y="567584"/>
                    <a:pt x="421607" y="554206"/>
                    <a:pt x="437851" y="559940"/>
                  </a:cubicBezTo>
                  <a:cubicBezTo>
                    <a:pt x="465561" y="569495"/>
                    <a:pt x="482761" y="557073"/>
                    <a:pt x="494705" y="532707"/>
                  </a:cubicBezTo>
                  <a:cubicBezTo>
                    <a:pt x="503782" y="514552"/>
                    <a:pt x="514770" y="496875"/>
                    <a:pt x="525759" y="479675"/>
                  </a:cubicBezTo>
                  <a:cubicBezTo>
                    <a:pt x="546781" y="448143"/>
                    <a:pt x="570191" y="418521"/>
                    <a:pt x="601246" y="396066"/>
                  </a:cubicBezTo>
                  <a:cubicBezTo>
                    <a:pt x="610323" y="389378"/>
                    <a:pt x="620834" y="377434"/>
                    <a:pt x="632301" y="387467"/>
                  </a:cubicBezTo>
                  <a:cubicBezTo>
                    <a:pt x="642811" y="396544"/>
                    <a:pt x="631345" y="407055"/>
                    <a:pt x="626567" y="416133"/>
                  </a:cubicBezTo>
                  <a:cubicBezTo>
                    <a:pt x="617968" y="432377"/>
                    <a:pt x="607934" y="447665"/>
                    <a:pt x="600290" y="464387"/>
                  </a:cubicBezTo>
                  <a:cubicBezTo>
                    <a:pt x="579269" y="511208"/>
                    <a:pt x="582613" y="543218"/>
                    <a:pt x="608412" y="557551"/>
                  </a:cubicBezTo>
                  <a:cubicBezTo>
                    <a:pt x="634689" y="572361"/>
                    <a:pt x="666222" y="559462"/>
                    <a:pt x="695843" y="521718"/>
                  </a:cubicBezTo>
                  <a:cubicBezTo>
                    <a:pt x="727375" y="481108"/>
                    <a:pt x="747441" y="434765"/>
                    <a:pt x="766552" y="387467"/>
                  </a:cubicBezTo>
                  <a:cubicBezTo>
                    <a:pt x="778496" y="356890"/>
                    <a:pt x="793785" y="349723"/>
                    <a:pt x="817195" y="362145"/>
                  </a:cubicBezTo>
                  <a:cubicBezTo>
                    <a:pt x="844905" y="376956"/>
                    <a:pt x="827706" y="395111"/>
                    <a:pt x="819584" y="411355"/>
                  </a:cubicBezTo>
                  <a:cubicBezTo>
                    <a:pt x="805251" y="440021"/>
                    <a:pt x="785185" y="466776"/>
                    <a:pt x="780885" y="499741"/>
                  </a:cubicBezTo>
                  <a:cubicBezTo>
                    <a:pt x="778018" y="521718"/>
                    <a:pt x="779452" y="544173"/>
                    <a:pt x="801907" y="556595"/>
                  </a:cubicBezTo>
                  <a:cubicBezTo>
                    <a:pt x="824839" y="569495"/>
                    <a:pt x="842994" y="557073"/>
                    <a:pt x="859716" y="541307"/>
                  </a:cubicBezTo>
                  <a:cubicBezTo>
                    <a:pt x="864972" y="536051"/>
                    <a:pt x="870227" y="530796"/>
                    <a:pt x="875482" y="525063"/>
                  </a:cubicBezTo>
                  <a:cubicBezTo>
                    <a:pt x="884560" y="515030"/>
                    <a:pt x="889815" y="517418"/>
                    <a:pt x="896981" y="528885"/>
                  </a:cubicBezTo>
                  <a:cubicBezTo>
                    <a:pt x="920870" y="567106"/>
                    <a:pt x="940458" y="571406"/>
                    <a:pt x="978679" y="546084"/>
                  </a:cubicBezTo>
                  <a:cubicBezTo>
                    <a:pt x="990623" y="537962"/>
                    <a:pt x="998745" y="533185"/>
                    <a:pt x="1011167" y="546562"/>
                  </a:cubicBezTo>
                  <a:cubicBezTo>
                    <a:pt x="1025978" y="562806"/>
                    <a:pt x="1046999" y="563762"/>
                    <a:pt x="1068499" y="562806"/>
                  </a:cubicBezTo>
                  <a:cubicBezTo>
                    <a:pt x="1120097" y="561373"/>
                    <a:pt x="1170262" y="556117"/>
                    <a:pt x="1199406" y="502608"/>
                  </a:cubicBezTo>
                  <a:cubicBezTo>
                    <a:pt x="1227594" y="558984"/>
                    <a:pt x="1227594" y="558984"/>
                    <a:pt x="1298781" y="547995"/>
                  </a:cubicBezTo>
                  <a:cubicBezTo>
                    <a:pt x="1302125" y="547518"/>
                    <a:pt x="1303559" y="547518"/>
                    <a:pt x="1306425" y="549429"/>
                  </a:cubicBezTo>
                  <a:cubicBezTo>
                    <a:pt x="1334613" y="566150"/>
                    <a:pt x="1341780" y="565195"/>
                    <a:pt x="1356590" y="537962"/>
                  </a:cubicBezTo>
                  <a:cubicBezTo>
                    <a:pt x="1374268" y="505952"/>
                    <a:pt x="1394334" y="474898"/>
                    <a:pt x="1416789" y="446232"/>
                  </a:cubicBezTo>
                  <a:cubicBezTo>
                    <a:pt x="1433510" y="424732"/>
                    <a:pt x="1452143" y="405622"/>
                    <a:pt x="1474120" y="389378"/>
                  </a:cubicBezTo>
                  <a:cubicBezTo>
                    <a:pt x="1478898" y="385556"/>
                    <a:pt x="1486064" y="381256"/>
                    <a:pt x="1491320" y="386989"/>
                  </a:cubicBezTo>
                  <a:cubicBezTo>
                    <a:pt x="1494186" y="389855"/>
                    <a:pt x="1494186" y="397500"/>
                    <a:pt x="1492753" y="401800"/>
                  </a:cubicBezTo>
                  <a:cubicBezTo>
                    <a:pt x="1490364" y="410877"/>
                    <a:pt x="1485586" y="419955"/>
                    <a:pt x="1482242" y="429032"/>
                  </a:cubicBezTo>
                  <a:cubicBezTo>
                    <a:pt x="1469820" y="460087"/>
                    <a:pt x="1452621" y="489230"/>
                    <a:pt x="1447843" y="522674"/>
                  </a:cubicBezTo>
                  <a:cubicBezTo>
                    <a:pt x="1445932" y="535574"/>
                    <a:pt x="1445932" y="551340"/>
                    <a:pt x="1461221" y="555162"/>
                  </a:cubicBezTo>
                  <a:cubicBezTo>
                    <a:pt x="1475554" y="558506"/>
                    <a:pt x="1476031" y="542262"/>
                    <a:pt x="1480331" y="533662"/>
                  </a:cubicBezTo>
                  <a:cubicBezTo>
                    <a:pt x="1509953" y="479197"/>
                    <a:pt x="1545307" y="429510"/>
                    <a:pt x="1594517" y="390811"/>
                  </a:cubicBezTo>
                  <a:cubicBezTo>
                    <a:pt x="1601683" y="385556"/>
                    <a:pt x="1611238" y="376956"/>
                    <a:pt x="1620316" y="386989"/>
                  </a:cubicBezTo>
                  <a:cubicBezTo>
                    <a:pt x="1627005" y="394633"/>
                    <a:pt x="1621272" y="403711"/>
                    <a:pt x="1616494" y="410877"/>
                  </a:cubicBezTo>
                  <a:cubicBezTo>
                    <a:pt x="1600250" y="437632"/>
                    <a:pt x="1583528" y="463909"/>
                    <a:pt x="1576362" y="494964"/>
                  </a:cubicBezTo>
                  <a:cubicBezTo>
                    <a:pt x="1571106" y="518374"/>
                    <a:pt x="1570628" y="541307"/>
                    <a:pt x="1593083" y="555640"/>
                  </a:cubicBezTo>
                  <a:cubicBezTo>
                    <a:pt x="1616494" y="570450"/>
                    <a:pt x="1638949" y="561851"/>
                    <a:pt x="1658537" y="546084"/>
                  </a:cubicBezTo>
                  <a:cubicBezTo>
                    <a:pt x="1671437" y="535574"/>
                    <a:pt x="1682903" y="523629"/>
                    <a:pt x="1695803" y="512163"/>
                  </a:cubicBezTo>
                  <a:cubicBezTo>
                    <a:pt x="1723991" y="572361"/>
                    <a:pt x="1755523" y="576661"/>
                    <a:pt x="1798044" y="529363"/>
                  </a:cubicBezTo>
                  <a:cubicBezTo>
                    <a:pt x="1808077" y="517896"/>
                    <a:pt x="1818110" y="505952"/>
                    <a:pt x="1832921" y="488275"/>
                  </a:cubicBezTo>
                  <a:cubicBezTo>
                    <a:pt x="1833398" y="525063"/>
                    <a:pt x="1835310" y="552773"/>
                    <a:pt x="1866842" y="563762"/>
                  </a:cubicBezTo>
                  <a:cubicBezTo>
                    <a:pt x="1881175" y="562328"/>
                    <a:pt x="1893597" y="556595"/>
                    <a:pt x="1905541" y="548951"/>
                  </a:cubicBezTo>
                  <a:cubicBezTo>
                    <a:pt x="1928474" y="538918"/>
                    <a:pt x="1941851" y="568062"/>
                    <a:pt x="1963828" y="562806"/>
                  </a:cubicBezTo>
                  <a:cubicBezTo>
                    <a:pt x="1976728" y="563284"/>
                    <a:pt x="1989150" y="563284"/>
                    <a:pt x="2002049" y="563762"/>
                  </a:cubicBezTo>
                  <a:cubicBezTo>
                    <a:pt x="2019726" y="574750"/>
                    <a:pt x="2036926" y="573317"/>
                    <a:pt x="2053170" y="560895"/>
                  </a:cubicBezTo>
                  <a:cubicBezTo>
                    <a:pt x="2081358" y="555162"/>
                    <a:pt x="2100946" y="537485"/>
                    <a:pt x="2119101" y="516941"/>
                  </a:cubicBezTo>
                  <a:cubicBezTo>
                    <a:pt x="2134868" y="488275"/>
                    <a:pt x="2155889" y="461998"/>
                    <a:pt x="2158756" y="427599"/>
                  </a:cubicBezTo>
                  <a:cubicBezTo>
                    <a:pt x="2142034" y="451965"/>
                    <a:pt x="2128657" y="476809"/>
                    <a:pt x="2113846" y="500697"/>
                  </a:cubicBezTo>
                  <a:close/>
                  <a:moveTo>
                    <a:pt x="1327924" y="265637"/>
                  </a:moveTo>
                  <a:cubicBezTo>
                    <a:pt x="1340824" y="236971"/>
                    <a:pt x="1352291" y="208305"/>
                    <a:pt x="1371401" y="182984"/>
                  </a:cubicBezTo>
                  <a:cubicBezTo>
                    <a:pt x="1375701" y="177250"/>
                    <a:pt x="1379523" y="168173"/>
                    <a:pt x="1388601" y="171040"/>
                  </a:cubicBezTo>
                  <a:cubicBezTo>
                    <a:pt x="1398156" y="173906"/>
                    <a:pt x="1394334" y="183461"/>
                    <a:pt x="1394811" y="191106"/>
                  </a:cubicBezTo>
                  <a:cubicBezTo>
                    <a:pt x="1387167" y="223594"/>
                    <a:pt x="1372834" y="253693"/>
                    <a:pt x="1354679" y="281881"/>
                  </a:cubicBezTo>
                  <a:cubicBezTo>
                    <a:pt x="1348946" y="290958"/>
                    <a:pt x="1339391" y="295258"/>
                    <a:pt x="1329358" y="290481"/>
                  </a:cubicBezTo>
                  <a:cubicBezTo>
                    <a:pt x="1315503" y="284270"/>
                    <a:pt x="1324102" y="273759"/>
                    <a:pt x="1327924" y="265637"/>
                  </a:cubicBezTo>
                  <a:close/>
                  <a:moveTo>
                    <a:pt x="1303081" y="322969"/>
                  </a:moveTo>
                  <a:cubicBezTo>
                    <a:pt x="1306903" y="314369"/>
                    <a:pt x="1315025" y="309113"/>
                    <a:pt x="1324102" y="313413"/>
                  </a:cubicBezTo>
                  <a:cubicBezTo>
                    <a:pt x="1337002" y="319146"/>
                    <a:pt x="1328402" y="327746"/>
                    <a:pt x="1324102" y="334435"/>
                  </a:cubicBezTo>
                  <a:cubicBezTo>
                    <a:pt x="1313114" y="351157"/>
                    <a:pt x="1302125" y="367878"/>
                    <a:pt x="1281104" y="385078"/>
                  </a:cubicBezTo>
                  <a:cubicBezTo>
                    <a:pt x="1284448" y="358323"/>
                    <a:pt x="1294481" y="341124"/>
                    <a:pt x="1303081" y="322969"/>
                  </a:cubicBezTo>
                  <a:close/>
                  <a:moveTo>
                    <a:pt x="130649" y="187284"/>
                  </a:moveTo>
                  <a:cubicBezTo>
                    <a:pt x="195624" y="99375"/>
                    <a:pt x="273978" y="34399"/>
                    <a:pt x="391030" y="40610"/>
                  </a:cubicBezTo>
                  <a:cubicBezTo>
                    <a:pt x="447884" y="43477"/>
                    <a:pt x="496615" y="64976"/>
                    <a:pt x="520026" y="121352"/>
                  </a:cubicBezTo>
                  <a:cubicBezTo>
                    <a:pt x="541047" y="171995"/>
                    <a:pt x="522415" y="232671"/>
                    <a:pt x="475594" y="276148"/>
                  </a:cubicBezTo>
                  <a:cubicBezTo>
                    <a:pt x="436895" y="311980"/>
                    <a:pt x="390074" y="327268"/>
                    <a:pt x="335609" y="326313"/>
                  </a:cubicBezTo>
                  <a:cubicBezTo>
                    <a:pt x="242445" y="325835"/>
                    <a:pt x="175558" y="300036"/>
                    <a:pt x="133993" y="225982"/>
                  </a:cubicBezTo>
                  <a:cubicBezTo>
                    <a:pt x="127304" y="213561"/>
                    <a:pt x="119660" y="201616"/>
                    <a:pt x="130649" y="187284"/>
                  </a:cubicBezTo>
                  <a:close/>
                  <a:moveTo>
                    <a:pt x="1028366" y="526974"/>
                  </a:moveTo>
                  <a:cubicBezTo>
                    <a:pt x="1027411" y="521718"/>
                    <a:pt x="1029800" y="513119"/>
                    <a:pt x="1034100" y="514074"/>
                  </a:cubicBezTo>
                  <a:cubicBezTo>
                    <a:pt x="1051299" y="517896"/>
                    <a:pt x="1048433" y="535574"/>
                    <a:pt x="1061810" y="547995"/>
                  </a:cubicBezTo>
                  <a:cubicBezTo>
                    <a:pt x="1038400" y="551340"/>
                    <a:pt x="1030755" y="542262"/>
                    <a:pt x="1028366" y="526974"/>
                  </a:cubicBezTo>
                  <a:close/>
                  <a:moveTo>
                    <a:pt x="1109586" y="486364"/>
                  </a:moveTo>
                  <a:cubicBezTo>
                    <a:pt x="1108631" y="495919"/>
                    <a:pt x="1105764" y="505474"/>
                    <a:pt x="1102420" y="514074"/>
                  </a:cubicBezTo>
                  <a:cubicBezTo>
                    <a:pt x="1098120" y="525063"/>
                    <a:pt x="1093343" y="538440"/>
                    <a:pt x="1079487" y="538440"/>
                  </a:cubicBezTo>
                  <a:cubicBezTo>
                    <a:pt x="1064199" y="538440"/>
                    <a:pt x="1058944" y="524107"/>
                    <a:pt x="1055121" y="511685"/>
                  </a:cubicBezTo>
                  <a:cubicBezTo>
                    <a:pt x="1045566" y="478720"/>
                    <a:pt x="1038877" y="446232"/>
                    <a:pt x="1062288" y="414221"/>
                  </a:cubicBezTo>
                  <a:cubicBezTo>
                    <a:pt x="1075188" y="396544"/>
                    <a:pt x="1083309" y="374567"/>
                    <a:pt x="1093820" y="354979"/>
                  </a:cubicBezTo>
                  <a:cubicBezTo>
                    <a:pt x="1103853" y="399411"/>
                    <a:pt x="1114364" y="442410"/>
                    <a:pt x="1109586" y="486364"/>
                  </a:cubicBezTo>
                  <a:close/>
                  <a:moveTo>
                    <a:pt x="1963828" y="506908"/>
                  </a:moveTo>
                  <a:cubicBezTo>
                    <a:pt x="1976728" y="519807"/>
                    <a:pt x="1981028" y="533662"/>
                    <a:pt x="1990105" y="552773"/>
                  </a:cubicBezTo>
                  <a:cubicBezTo>
                    <a:pt x="1959051" y="546562"/>
                    <a:pt x="1954273" y="532707"/>
                    <a:pt x="1963828" y="506908"/>
                  </a:cubicBezTo>
                  <a:close/>
                  <a:moveTo>
                    <a:pt x="2035493" y="502130"/>
                  </a:moveTo>
                  <a:cubicBezTo>
                    <a:pt x="2031670" y="517418"/>
                    <a:pt x="2026893" y="537485"/>
                    <a:pt x="2008260" y="537485"/>
                  </a:cubicBezTo>
                  <a:cubicBezTo>
                    <a:pt x="1988672" y="537485"/>
                    <a:pt x="1988672" y="516463"/>
                    <a:pt x="1982461" y="501652"/>
                  </a:cubicBezTo>
                  <a:cubicBezTo>
                    <a:pt x="1957617" y="440976"/>
                    <a:pt x="2006349" y="403233"/>
                    <a:pt x="2025460" y="355934"/>
                  </a:cubicBezTo>
                  <a:cubicBezTo>
                    <a:pt x="2034537" y="405144"/>
                    <a:pt x="2047437" y="452920"/>
                    <a:pt x="2035493" y="502130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02" name="Google Shape;1502;p58"/>
            <p:cNvSpPr/>
            <p:nvPr/>
          </p:nvSpPr>
          <p:spPr>
            <a:xfrm>
              <a:off x="8571817" y="3217467"/>
              <a:ext cx="849672" cy="536751"/>
            </a:xfrm>
            <a:custGeom>
              <a:rect b="b" l="l" r="r" t="t"/>
              <a:pathLst>
                <a:path extrusionOk="0" h="536751" w="849672">
                  <a:moveTo>
                    <a:pt x="818140" y="228148"/>
                  </a:moveTo>
                  <a:cubicBezTo>
                    <a:pt x="798552" y="265413"/>
                    <a:pt x="771319" y="295035"/>
                    <a:pt x="733098" y="314145"/>
                  </a:cubicBezTo>
                  <a:cubicBezTo>
                    <a:pt x="725454" y="317967"/>
                    <a:pt x="717332" y="325134"/>
                    <a:pt x="709210" y="318445"/>
                  </a:cubicBezTo>
                  <a:cubicBezTo>
                    <a:pt x="701088" y="311756"/>
                    <a:pt x="707299" y="302201"/>
                    <a:pt x="710643" y="294557"/>
                  </a:cubicBezTo>
                  <a:cubicBezTo>
                    <a:pt x="737876" y="221459"/>
                    <a:pt x="754598" y="144061"/>
                    <a:pt x="799030" y="76219"/>
                  </a:cubicBezTo>
                  <a:cubicBezTo>
                    <a:pt x="767497" y="67141"/>
                    <a:pt x="748387" y="76696"/>
                    <a:pt x="735009" y="104407"/>
                  </a:cubicBezTo>
                  <a:cubicBezTo>
                    <a:pt x="703477" y="167472"/>
                    <a:pt x="670989" y="229103"/>
                    <a:pt x="622735" y="281657"/>
                  </a:cubicBezTo>
                  <a:cubicBezTo>
                    <a:pt x="613179" y="291690"/>
                    <a:pt x="601235" y="303634"/>
                    <a:pt x="586425" y="294079"/>
                  </a:cubicBezTo>
                  <a:cubicBezTo>
                    <a:pt x="572092" y="285479"/>
                    <a:pt x="574003" y="269713"/>
                    <a:pt x="578780" y="255858"/>
                  </a:cubicBezTo>
                  <a:cubicBezTo>
                    <a:pt x="584036" y="240570"/>
                    <a:pt x="589769" y="225281"/>
                    <a:pt x="596935" y="210948"/>
                  </a:cubicBezTo>
                  <a:cubicBezTo>
                    <a:pt x="619390" y="166038"/>
                    <a:pt x="638501" y="119217"/>
                    <a:pt x="670989" y="75263"/>
                  </a:cubicBezTo>
                  <a:cubicBezTo>
                    <a:pt x="634679" y="67141"/>
                    <a:pt x="613657" y="75741"/>
                    <a:pt x="598847" y="107273"/>
                  </a:cubicBezTo>
                  <a:cubicBezTo>
                    <a:pt x="575436" y="156961"/>
                    <a:pt x="549159" y="205215"/>
                    <a:pt x="521927" y="252991"/>
                  </a:cubicBezTo>
                  <a:cubicBezTo>
                    <a:pt x="511416" y="271624"/>
                    <a:pt x="498038" y="302201"/>
                    <a:pt x="473672" y="289779"/>
                  </a:cubicBezTo>
                  <a:cubicBezTo>
                    <a:pt x="450740" y="278313"/>
                    <a:pt x="468895" y="250603"/>
                    <a:pt x="476061" y="231970"/>
                  </a:cubicBezTo>
                  <a:cubicBezTo>
                    <a:pt x="489439" y="198049"/>
                    <a:pt x="506638" y="165561"/>
                    <a:pt x="521449" y="132117"/>
                  </a:cubicBezTo>
                  <a:cubicBezTo>
                    <a:pt x="537693" y="96285"/>
                    <a:pt x="533871" y="91029"/>
                    <a:pt x="495650" y="90552"/>
                  </a:cubicBezTo>
                  <a:cubicBezTo>
                    <a:pt x="479883" y="90552"/>
                    <a:pt x="464117" y="93896"/>
                    <a:pt x="446440" y="86730"/>
                  </a:cubicBezTo>
                  <a:cubicBezTo>
                    <a:pt x="453606" y="76219"/>
                    <a:pt x="459817" y="67619"/>
                    <a:pt x="465073" y="58541"/>
                  </a:cubicBezTo>
                  <a:cubicBezTo>
                    <a:pt x="474150" y="42775"/>
                    <a:pt x="477495" y="26053"/>
                    <a:pt x="466984" y="9810"/>
                  </a:cubicBezTo>
                  <a:cubicBezTo>
                    <a:pt x="461728" y="1688"/>
                    <a:pt x="454084" y="-2135"/>
                    <a:pt x="444529" y="1210"/>
                  </a:cubicBezTo>
                  <a:cubicBezTo>
                    <a:pt x="427329" y="7898"/>
                    <a:pt x="427329" y="24620"/>
                    <a:pt x="423985" y="38953"/>
                  </a:cubicBezTo>
                  <a:cubicBezTo>
                    <a:pt x="405830" y="117306"/>
                    <a:pt x="377642" y="191360"/>
                    <a:pt x="332732" y="258247"/>
                  </a:cubicBezTo>
                  <a:cubicBezTo>
                    <a:pt x="322699" y="273058"/>
                    <a:pt x="312188" y="300290"/>
                    <a:pt x="290689" y="289302"/>
                  </a:cubicBezTo>
                  <a:cubicBezTo>
                    <a:pt x="270145" y="278791"/>
                    <a:pt x="282089" y="253947"/>
                    <a:pt x="289256" y="236747"/>
                  </a:cubicBezTo>
                  <a:cubicBezTo>
                    <a:pt x="304544" y="199960"/>
                    <a:pt x="323177" y="164605"/>
                    <a:pt x="339421" y="128295"/>
                  </a:cubicBezTo>
                  <a:cubicBezTo>
                    <a:pt x="352798" y="98196"/>
                    <a:pt x="347543" y="91029"/>
                    <a:pt x="316488" y="90552"/>
                  </a:cubicBezTo>
                  <a:cubicBezTo>
                    <a:pt x="301677" y="90074"/>
                    <a:pt x="281134" y="95807"/>
                    <a:pt x="272534" y="88163"/>
                  </a:cubicBezTo>
                  <a:cubicBezTo>
                    <a:pt x="255334" y="72874"/>
                    <a:pt x="284478" y="64752"/>
                    <a:pt x="285911" y="49942"/>
                  </a:cubicBezTo>
                  <a:cubicBezTo>
                    <a:pt x="288300" y="30831"/>
                    <a:pt x="293556" y="10287"/>
                    <a:pt x="272056" y="2643"/>
                  </a:cubicBezTo>
                  <a:cubicBezTo>
                    <a:pt x="247212" y="-6434"/>
                    <a:pt x="245779" y="16976"/>
                    <a:pt x="241957" y="33220"/>
                  </a:cubicBezTo>
                  <a:cubicBezTo>
                    <a:pt x="225713" y="105362"/>
                    <a:pt x="200869" y="173683"/>
                    <a:pt x="162648" y="237225"/>
                  </a:cubicBezTo>
                  <a:cubicBezTo>
                    <a:pt x="146404" y="264458"/>
                    <a:pt x="126816" y="288346"/>
                    <a:pt x="95284" y="299335"/>
                  </a:cubicBezTo>
                  <a:cubicBezTo>
                    <a:pt x="77129" y="305545"/>
                    <a:pt x="60884" y="303634"/>
                    <a:pt x="49418" y="286435"/>
                  </a:cubicBezTo>
                  <a:cubicBezTo>
                    <a:pt x="29352" y="256336"/>
                    <a:pt x="45596" y="210948"/>
                    <a:pt x="79517" y="201393"/>
                  </a:cubicBezTo>
                  <a:cubicBezTo>
                    <a:pt x="112483" y="192315"/>
                    <a:pt x="142582" y="178460"/>
                    <a:pt x="164081" y="151228"/>
                  </a:cubicBezTo>
                  <a:cubicBezTo>
                    <a:pt x="181281" y="130206"/>
                    <a:pt x="198480" y="106796"/>
                    <a:pt x="181281" y="78608"/>
                  </a:cubicBezTo>
                  <a:cubicBezTo>
                    <a:pt x="169337" y="59019"/>
                    <a:pt x="134938" y="59975"/>
                    <a:pt x="103883" y="77174"/>
                  </a:cubicBezTo>
                  <a:cubicBezTo>
                    <a:pt x="97195" y="80996"/>
                    <a:pt x="90984" y="85296"/>
                    <a:pt x="85250" y="89596"/>
                  </a:cubicBezTo>
                  <a:cubicBezTo>
                    <a:pt x="42252" y="123517"/>
                    <a:pt x="15975" y="168427"/>
                    <a:pt x="3553" y="221459"/>
                  </a:cubicBezTo>
                  <a:cubicBezTo>
                    <a:pt x="-4091" y="252991"/>
                    <a:pt x="-747" y="282613"/>
                    <a:pt x="26963" y="303157"/>
                  </a:cubicBezTo>
                  <a:cubicBezTo>
                    <a:pt x="56107" y="325134"/>
                    <a:pt x="88117" y="320834"/>
                    <a:pt x="118216" y="304590"/>
                  </a:cubicBezTo>
                  <a:cubicBezTo>
                    <a:pt x="143538" y="290735"/>
                    <a:pt x="160737" y="268758"/>
                    <a:pt x="175070" y="243914"/>
                  </a:cubicBezTo>
                  <a:cubicBezTo>
                    <a:pt x="194658" y="210470"/>
                    <a:pt x="210902" y="175116"/>
                    <a:pt x="224280" y="138328"/>
                  </a:cubicBezTo>
                  <a:cubicBezTo>
                    <a:pt x="233357" y="112529"/>
                    <a:pt x="248168" y="103451"/>
                    <a:pt x="273489" y="115395"/>
                  </a:cubicBezTo>
                  <a:cubicBezTo>
                    <a:pt x="301200" y="128773"/>
                    <a:pt x="285433" y="147406"/>
                    <a:pt x="277312" y="164127"/>
                  </a:cubicBezTo>
                  <a:cubicBezTo>
                    <a:pt x="271578" y="175594"/>
                    <a:pt x="264412" y="186582"/>
                    <a:pt x="258201" y="198049"/>
                  </a:cubicBezTo>
                  <a:cubicBezTo>
                    <a:pt x="247690" y="219070"/>
                    <a:pt x="236702" y="240570"/>
                    <a:pt x="237179" y="264936"/>
                  </a:cubicBezTo>
                  <a:cubicBezTo>
                    <a:pt x="237179" y="284524"/>
                    <a:pt x="242435" y="301246"/>
                    <a:pt x="261545" y="310801"/>
                  </a:cubicBezTo>
                  <a:cubicBezTo>
                    <a:pt x="279700" y="319878"/>
                    <a:pt x="295467" y="312712"/>
                    <a:pt x="309322" y="301723"/>
                  </a:cubicBezTo>
                  <a:cubicBezTo>
                    <a:pt x="331777" y="284524"/>
                    <a:pt x="349454" y="262547"/>
                    <a:pt x="362353" y="237225"/>
                  </a:cubicBezTo>
                  <a:cubicBezTo>
                    <a:pt x="380031" y="202826"/>
                    <a:pt x="395319" y="166994"/>
                    <a:pt x="411563" y="131639"/>
                  </a:cubicBezTo>
                  <a:cubicBezTo>
                    <a:pt x="416818" y="120651"/>
                    <a:pt x="420641" y="109184"/>
                    <a:pt x="435929" y="110140"/>
                  </a:cubicBezTo>
                  <a:cubicBezTo>
                    <a:pt x="448829" y="111096"/>
                    <a:pt x="462206" y="112529"/>
                    <a:pt x="470806" y="123517"/>
                  </a:cubicBezTo>
                  <a:cubicBezTo>
                    <a:pt x="479883" y="135461"/>
                    <a:pt x="470806" y="145972"/>
                    <a:pt x="465550" y="156005"/>
                  </a:cubicBezTo>
                  <a:cubicBezTo>
                    <a:pt x="448829" y="187060"/>
                    <a:pt x="428285" y="216681"/>
                    <a:pt x="421596" y="252514"/>
                  </a:cubicBezTo>
                  <a:cubicBezTo>
                    <a:pt x="417296" y="275446"/>
                    <a:pt x="422552" y="296468"/>
                    <a:pt x="443095" y="308890"/>
                  </a:cubicBezTo>
                  <a:cubicBezTo>
                    <a:pt x="464595" y="322267"/>
                    <a:pt x="482750" y="310323"/>
                    <a:pt x="498516" y="295990"/>
                  </a:cubicBezTo>
                  <a:cubicBezTo>
                    <a:pt x="510938" y="284524"/>
                    <a:pt x="521927" y="271624"/>
                    <a:pt x="534348" y="258725"/>
                  </a:cubicBezTo>
                  <a:cubicBezTo>
                    <a:pt x="546293" y="313667"/>
                    <a:pt x="582125" y="328478"/>
                    <a:pt x="625124" y="297901"/>
                  </a:cubicBezTo>
                  <a:cubicBezTo>
                    <a:pt x="642801" y="285002"/>
                    <a:pt x="655700" y="267802"/>
                    <a:pt x="668122" y="250125"/>
                  </a:cubicBezTo>
                  <a:cubicBezTo>
                    <a:pt x="675289" y="240092"/>
                    <a:pt x="682455" y="230059"/>
                    <a:pt x="689144" y="220026"/>
                  </a:cubicBezTo>
                  <a:cubicBezTo>
                    <a:pt x="691533" y="221459"/>
                    <a:pt x="693921" y="222415"/>
                    <a:pt x="696310" y="223848"/>
                  </a:cubicBezTo>
                  <a:cubicBezTo>
                    <a:pt x="686755" y="249647"/>
                    <a:pt x="676244" y="274969"/>
                    <a:pt x="667644" y="301246"/>
                  </a:cubicBezTo>
                  <a:cubicBezTo>
                    <a:pt x="658089" y="330867"/>
                    <a:pt x="639934" y="346633"/>
                    <a:pt x="608880" y="353322"/>
                  </a:cubicBezTo>
                  <a:cubicBezTo>
                    <a:pt x="562536" y="362399"/>
                    <a:pt x="516193" y="373866"/>
                    <a:pt x="473195" y="394410"/>
                  </a:cubicBezTo>
                  <a:cubicBezTo>
                    <a:pt x="444051" y="408265"/>
                    <a:pt x="420163" y="427853"/>
                    <a:pt x="406785" y="457474"/>
                  </a:cubicBezTo>
                  <a:cubicBezTo>
                    <a:pt x="388153" y="499040"/>
                    <a:pt x="406308" y="531050"/>
                    <a:pt x="451218" y="535828"/>
                  </a:cubicBezTo>
                  <a:cubicBezTo>
                    <a:pt x="483228" y="539172"/>
                    <a:pt x="513327" y="533439"/>
                    <a:pt x="541993" y="518628"/>
                  </a:cubicBezTo>
                  <a:cubicBezTo>
                    <a:pt x="587380" y="494740"/>
                    <a:pt x="620824" y="457474"/>
                    <a:pt x="645667" y="414476"/>
                  </a:cubicBezTo>
                  <a:cubicBezTo>
                    <a:pt x="670989" y="370999"/>
                    <a:pt x="704432" y="341856"/>
                    <a:pt x="750298" y="319878"/>
                  </a:cubicBezTo>
                  <a:cubicBezTo>
                    <a:pt x="807152" y="292646"/>
                    <a:pt x="832473" y="237225"/>
                    <a:pt x="849672" y="179416"/>
                  </a:cubicBezTo>
                  <a:cubicBezTo>
                    <a:pt x="836295" y="195182"/>
                    <a:pt x="826740" y="211426"/>
                    <a:pt x="818140" y="228148"/>
                  </a:cubicBezTo>
                  <a:close/>
                  <a:moveTo>
                    <a:pt x="66618" y="176071"/>
                  </a:moveTo>
                  <a:cubicBezTo>
                    <a:pt x="85250" y="143583"/>
                    <a:pt x="107705" y="113484"/>
                    <a:pt x="137327" y="89596"/>
                  </a:cubicBezTo>
                  <a:cubicBezTo>
                    <a:pt x="144015" y="84341"/>
                    <a:pt x="152137" y="79563"/>
                    <a:pt x="160737" y="84818"/>
                  </a:cubicBezTo>
                  <a:cubicBezTo>
                    <a:pt x="167904" y="89596"/>
                    <a:pt x="166948" y="97718"/>
                    <a:pt x="166470" y="105362"/>
                  </a:cubicBezTo>
                  <a:cubicBezTo>
                    <a:pt x="164559" y="140239"/>
                    <a:pt x="105794" y="193749"/>
                    <a:pt x="72829" y="191838"/>
                  </a:cubicBezTo>
                  <a:cubicBezTo>
                    <a:pt x="58973" y="190404"/>
                    <a:pt x="62796" y="182282"/>
                    <a:pt x="66618" y="176071"/>
                  </a:cubicBezTo>
                  <a:close/>
                  <a:moveTo>
                    <a:pt x="478450" y="519106"/>
                  </a:moveTo>
                  <a:cubicBezTo>
                    <a:pt x="459339" y="526750"/>
                    <a:pt x="436407" y="531528"/>
                    <a:pt x="423030" y="510506"/>
                  </a:cubicBezTo>
                  <a:cubicBezTo>
                    <a:pt x="410608" y="490918"/>
                    <a:pt x="421118" y="471330"/>
                    <a:pt x="434018" y="454130"/>
                  </a:cubicBezTo>
                  <a:cubicBezTo>
                    <a:pt x="446440" y="437408"/>
                    <a:pt x="461728" y="423553"/>
                    <a:pt x="480361" y="414953"/>
                  </a:cubicBezTo>
                  <a:cubicBezTo>
                    <a:pt x="525749" y="394887"/>
                    <a:pt x="573047" y="382466"/>
                    <a:pt x="624646" y="376255"/>
                  </a:cubicBezTo>
                  <a:cubicBezTo>
                    <a:pt x="586425" y="435497"/>
                    <a:pt x="545815" y="491396"/>
                    <a:pt x="478450" y="519106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03" name="Google Shape;1503;p58"/>
          <p:cNvSpPr/>
          <p:nvPr>
            <p:ph idx="2" type="pic"/>
          </p:nvPr>
        </p:nvSpPr>
        <p:spPr>
          <a:xfrm>
            <a:off x="818388" y="2231068"/>
            <a:ext cx="2105967" cy="32713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04" name="Google Shape;1504;p58"/>
          <p:cNvSpPr/>
          <p:nvPr>
            <p:ph idx="3" type="pic"/>
          </p:nvPr>
        </p:nvSpPr>
        <p:spPr>
          <a:xfrm>
            <a:off x="5591176" y="1"/>
            <a:ext cx="6605602" cy="686639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8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59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510" name="Google Shape;1510;p59"/>
          <p:cNvGrpSpPr/>
          <p:nvPr/>
        </p:nvGrpSpPr>
        <p:grpSpPr>
          <a:xfrm>
            <a:off x="938674" y="1788720"/>
            <a:ext cx="4291885" cy="4278699"/>
            <a:chOff x="740082" y="1726199"/>
            <a:chExt cx="4392935" cy="4379440"/>
          </a:xfrm>
        </p:grpSpPr>
        <p:sp>
          <p:nvSpPr>
            <p:cNvPr id="1511" name="Google Shape;1511;p59"/>
            <p:cNvSpPr/>
            <p:nvPr/>
          </p:nvSpPr>
          <p:spPr>
            <a:xfrm rot="-5400000">
              <a:off x="2509501" y="3482878"/>
              <a:ext cx="2196089" cy="3049432"/>
            </a:xfrm>
            <a:custGeom>
              <a:rect b="b" l="l" r="r" t="t"/>
              <a:pathLst>
                <a:path extrusionOk="0" h="3049432" w="2196089">
                  <a:moveTo>
                    <a:pt x="2196089" y="1951388"/>
                  </a:moveTo>
                  <a:lnTo>
                    <a:pt x="2196089" y="3049432"/>
                  </a:lnTo>
                  <a:lnTo>
                    <a:pt x="0" y="3049432"/>
                  </a:lnTo>
                  <a:lnTo>
                    <a:pt x="0" y="853342"/>
                  </a:lnTo>
                  <a:lnTo>
                    <a:pt x="350852" y="853342"/>
                  </a:lnTo>
                  <a:lnTo>
                    <a:pt x="350852" y="426807"/>
                  </a:lnTo>
                  <a:lnTo>
                    <a:pt x="137448" y="426807"/>
                  </a:lnTo>
                  <a:lnTo>
                    <a:pt x="564256" y="0"/>
                  </a:lnTo>
                  <a:lnTo>
                    <a:pt x="991063" y="426807"/>
                  </a:lnTo>
                  <a:lnTo>
                    <a:pt x="777659" y="426807"/>
                  </a:lnTo>
                  <a:lnTo>
                    <a:pt x="777659" y="853342"/>
                  </a:lnTo>
                  <a:lnTo>
                    <a:pt x="1098045" y="853342"/>
                  </a:lnTo>
                  <a:lnTo>
                    <a:pt x="1098045" y="1951388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2" name="Google Shape;1512;p59"/>
            <p:cNvSpPr/>
            <p:nvPr/>
          </p:nvSpPr>
          <p:spPr>
            <a:xfrm rot="10800000">
              <a:off x="2936927" y="1726618"/>
              <a:ext cx="2196090" cy="3050124"/>
            </a:xfrm>
            <a:custGeom>
              <a:rect b="b" l="l" r="r" t="t"/>
              <a:pathLst>
                <a:path extrusionOk="0" h="3050124" w="2196090">
                  <a:moveTo>
                    <a:pt x="2196090" y="3050124"/>
                  </a:moveTo>
                  <a:lnTo>
                    <a:pt x="0" y="3050124"/>
                  </a:ln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lnTo>
                    <a:pt x="564257" y="0"/>
                  </a:lnTo>
                  <a:lnTo>
                    <a:pt x="991064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0"/>
                  </a:lnTo>
                  <a:lnTo>
                    <a:pt x="2196090" y="195208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3" name="Google Shape;1513;p59"/>
            <p:cNvSpPr/>
            <p:nvPr/>
          </p:nvSpPr>
          <p:spPr>
            <a:xfrm rot="5400000">
              <a:off x="1167857" y="1299181"/>
              <a:ext cx="2196089" cy="3050125"/>
            </a:xfrm>
            <a:custGeom>
              <a:rect b="b" l="l" r="r" t="t"/>
              <a:pathLst>
                <a:path extrusionOk="0" h="3050125" w="2196089">
                  <a:moveTo>
                    <a:pt x="0" y="3050125"/>
                  </a:move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lnTo>
                    <a:pt x="564256" y="0"/>
                  </a:lnTo>
                  <a:lnTo>
                    <a:pt x="991063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1"/>
                  </a:lnTo>
                  <a:lnTo>
                    <a:pt x="2196089" y="1952081"/>
                  </a:lnTo>
                  <a:lnTo>
                    <a:pt x="2196089" y="3050125"/>
                  </a:lnTo>
                  <a:close/>
                </a:path>
              </a:pathLst>
            </a:custGeom>
            <a:solidFill>
              <a:schemeClr val="accent1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4" name="Google Shape;1514;p59"/>
            <p:cNvSpPr/>
            <p:nvPr/>
          </p:nvSpPr>
          <p:spPr>
            <a:xfrm>
              <a:off x="740082" y="3055514"/>
              <a:ext cx="2196090" cy="3050124"/>
            </a:xfrm>
            <a:custGeom>
              <a:rect b="b" l="l" r="r" t="t"/>
              <a:pathLst>
                <a:path extrusionOk="0" h="3050124" w="2196090">
                  <a:moveTo>
                    <a:pt x="564257" y="0"/>
                  </a:moveTo>
                  <a:lnTo>
                    <a:pt x="991064" y="426807"/>
                  </a:lnTo>
                  <a:lnTo>
                    <a:pt x="777660" y="426807"/>
                  </a:lnTo>
                  <a:lnTo>
                    <a:pt x="777660" y="854035"/>
                  </a:lnTo>
                  <a:lnTo>
                    <a:pt x="1098045" y="854035"/>
                  </a:lnTo>
                  <a:lnTo>
                    <a:pt x="1098045" y="1952080"/>
                  </a:lnTo>
                  <a:lnTo>
                    <a:pt x="2196090" y="1952080"/>
                  </a:lnTo>
                  <a:lnTo>
                    <a:pt x="2196090" y="2272466"/>
                  </a:lnTo>
                  <a:lnTo>
                    <a:pt x="1769555" y="2272466"/>
                  </a:lnTo>
                  <a:lnTo>
                    <a:pt x="1769555" y="2059062"/>
                  </a:lnTo>
                  <a:lnTo>
                    <a:pt x="1342748" y="2485869"/>
                  </a:lnTo>
                  <a:lnTo>
                    <a:pt x="1769555" y="2912677"/>
                  </a:lnTo>
                  <a:lnTo>
                    <a:pt x="1769555" y="2699273"/>
                  </a:lnTo>
                  <a:lnTo>
                    <a:pt x="2196090" y="2699273"/>
                  </a:lnTo>
                  <a:lnTo>
                    <a:pt x="2196090" y="3050124"/>
                  </a:lnTo>
                  <a:lnTo>
                    <a:pt x="0" y="3050124"/>
                  </a:lnTo>
                  <a:lnTo>
                    <a:pt x="0" y="854035"/>
                  </a:lnTo>
                  <a:lnTo>
                    <a:pt x="350853" y="854035"/>
                  </a:lnTo>
                  <a:lnTo>
                    <a:pt x="350853" y="426807"/>
                  </a:lnTo>
                  <a:lnTo>
                    <a:pt x="137449" y="426807"/>
                  </a:lnTo>
                  <a:close/>
                </a:path>
              </a:pathLst>
            </a:custGeom>
            <a:solidFill>
              <a:schemeClr val="accent4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15" name="Google Shape;1515;p59"/>
          <p:cNvGrpSpPr/>
          <p:nvPr/>
        </p:nvGrpSpPr>
        <p:grpSpPr>
          <a:xfrm>
            <a:off x="1072960" y="1950356"/>
            <a:ext cx="1115569" cy="858324"/>
            <a:chOff x="3233965" y="1954419"/>
            <a:chExt cx="1446171" cy="878533"/>
          </a:xfrm>
        </p:grpSpPr>
        <p:sp>
          <p:nvSpPr>
            <p:cNvPr id="1516" name="Google Shape;1516;p59"/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Add Text</a:t>
              </a:r>
              <a:endParaRPr b="1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7" name="Google Shape;1517;p59"/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Simple PowerPoint Presentation </a:t>
              </a:r>
              <a:endParaRPr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18" name="Google Shape;1518;p59"/>
          <p:cNvGrpSpPr/>
          <p:nvPr/>
        </p:nvGrpSpPr>
        <p:grpSpPr>
          <a:xfrm>
            <a:off x="3964167" y="1950356"/>
            <a:ext cx="1115569" cy="858324"/>
            <a:chOff x="3233965" y="1954419"/>
            <a:chExt cx="1446171" cy="878533"/>
          </a:xfrm>
        </p:grpSpPr>
        <p:sp>
          <p:nvSpPr>
            <p:cNvPr id="1519" name="Google Shape;1519;p59"/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Add Text</a:t>
              </a:r>
              <a:endParaRPr b="1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0" name="Google Shape;1520;p59"/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Simple PowerPoint Presentation </a:t>
              </a:r>
              <a:endParaRPr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21" name="Google Shape;1521;p59"/>
          <p:cNvGrpSpPr/>
          <p:nvPr/>
        </p:nvGrpSpPr>
        <p:grpSpPr>
          <a:xfrm>
            <a:off x="3964167" y="5099156"/>
            <a:ext cx="1115569" cy="858324"/>
            <a:chOff x="3233965" y="1954419"/>
            <a:chExt cx="1446171" cy="878533"/>
          </a:xfrm>
        </p:grpSpPr>
        <p:sp>
          <p:nvSpPr>
            <p:cNvPr id="1522" name="Google Shape;1522;p59"/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Add Text</a:t>
              </a:r>
              <a:endParaRPr b="1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3" name="Google Shape;1523;p59"/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Simple PowerPoint Presentation </a:t>
              </a:r>
              <a:endParaRPr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24" name="Google Shape;1524;p59"/>
          <p:cNvGrpSpPr/>
          <p:nvPr/>
        </p:nvGrpSpPr>
        <p:grpSpPr>
          <a:xfrm>
            <a:off x="1072960" y="5099156"/>
            <a:ext cx="1115569" cy="858324"/>
            <a:chOff x="3233965" y="1954419"/>
            <a:chExt cx="1446171" cy="878533"/>
          </a:xfrm>
        </p:grpSpPr>
        <p:sp>
          <p:nvSpPr>
            <p:cNvPr id="1525" name="Google Shape;1525;p59"/>
            <p:cNvSpPr txBox="1"/>
            <p:nvPr/>
          </p:nvSpPr>
          <p:spPr>
            <a:xfrm>
              <a:off x="3233965" y="1954419"/>
              <a:ext cx="1436645" cy="283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Add Text</a:t>
              </a:r>
              <a:endParaRPr b="1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6" name="Google Shape;1526;p59"/>
            <p:cNvSpPr txBox="1"/>
            <p:nvPr/>
          </p:nvSpPr>
          <p:spPr>
            <a:xfrm>
              <a:off x="3243491" y="2171403"/>
              <a:ext cx="1436645" cy="6615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Simple PowerPoint Presentation </a:t>
              </a:r>
              <a:endParaRPr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27" name="Google Shape;1527;p59"/>
          <p:cNvGrpSpPr/>
          <p:nvPr/>
        </p:nvGrpSpPr>
        <p:grpSpPr>
          <a:xfrm>
            <a:off x="2145856" y="3393448"/>
            <a:ext cx="1878261" cy="1101624"/>
            <a:chOff x="3017861" y="4283314"/>
            <a:chExt cx="1592591" cy="1127560"/>
          </a:xfrm>
        </p:grpSpPr>
        <p:sp>
          <p:nvSpPr>
            <p:cNvPr id="1528" name="Google Shape;1528;p59"/>
            <p:cNvSpPr txBox="1"/>
            <p:nvPr/>
          </p:nvSpPr>
          <p:spPr>
            <a:xfrm>
              <a:off x="3021856" y="4560313"/>
              <a:ext cx="1588596" cy="850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29" name="Google Shape;1529;p59"/>
            <p:cNvSpPr txBox="1"/>
            <p:nvPr/>
          </p:nvSpPr>
          <p:spPr>
            <a:xfrm>
              <a:off x="3017861" y="4283314"/>
              <a:ext cx="1575091" cy="283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30" name="Google Shape;1530;p59"/>
          <p:cNvGrpSpPr/>
          <p:nvPr/>
        </p:nvGrpSpPr>
        <p:grpSpPr>
          <a:xfrm>
            <a:off x="5704312" y="1812719"/>
            <a:ext cx="5627411" cy="923330"/>
            <a:chOff x="3017858" y="4283314"/>
            <a:chExt cx="2612200" cy="923330"/>
          </a:xfrm>
        </p:grpSpPr>
        <p:sp>
          <p:nvSpPr>
            <p:cNvPr id="1531" name="Google Shape;1531;p59"/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2" name="Google Shape;1532;p59"/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2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33" name="Google Shape;1533;p59"/>
          <p:cNvGrpSpPr/>
          <p:nvPr/>
        </p:nvGrpSpPr>
        <p:grpSpPr>
          <a:xfrm>
            <a:off x="5704312" y="2923881"/>
            <a:ext cx="5627411" cy="923330"/>
            <a:chOff x="3017858" y="4283314"/>
            <a:chExt cx="2612200" cy="923330"/>
          </a:xfrm>
        </p:grpSpPr>
        <p:sp>
          <p:nvSpPr>
            <p:cNvPr id="1534" name="Google Shape;1534;p59"/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5" name="Google Shape;1535;p59"/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2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36" name="Google Shape;1536;p59"/>
          <p:cNvGrpSpPr/>
          <p:nvPr/>
        </p:nvGrpSpPr>
        <p:grpSpPr>
          <a:xfrm>
            <a:off x="5704312" y="4035043"/>
            <a:ext cx="5627411" cy="923330"/>
            <a:chOff x="3017858" y="4283314"/>
            <a:chExt cx="2612200" cy="923330"/>
          </a:xfrm>
        </p:grpSpPr>
        <p:sp>
          <p:nvSpPr>
            <p:cNvPr id="1537" name="Google Shape;1537;p59"/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8" name="Google Shape;1538;p59"/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2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39" name="Google Shape;1539;p59"/>
          <p:cNvGrpSpPr/>
          <p:nvPr/>
        </p:nvGrpSpPr>
        <p:grpSpPr>
          <a:xfrm>
            <a:off x="5704312" y="5146206"/>
            <a:ext cx="5627411" cy="923330"/>
            <a:chOff x="3017858" y="4283314"/>
            <a:chExt cx="2612200" cy="923330"/>
          </a:xfrm>
        </p:grpSpPr>
        <p:sp>
          <p:nvSpPr>
            <p:cNvPr id="1540" name="Google Shape;1540;p59"/>
            <p:cNvSpPr txBox="1"/>
            <p:nvPr/>
          </p:nvSpPr>
          <p:spPr>
            <a:xfrm>
              <a:off x="3021857" y="4560313"/>
              <a:ext cx="2608201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1" name="Google Shape;1541;p59"/>
            <p:cNvSpPr txBox="1"/>
            <p:nvPr/>
          </p:nvSpPr>
          <p:spPr>
            <a:xfrm>
              <a:off x="3017858" y="4283314"/>
              <a:ext cx="26122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2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42" name="Google Shape;1542;p59"/>
          <p:cNvSpPr/>
          <p:nvPr/>
        </p:nvSpPr>
        <p:spPr>
          <a:xfrm>
            <a:off x="2370634" y="2177535"/>
            <a:ext cx="345998" cy="351772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43" name="Google Shape;1543;p59"/>
          <p:cNvSpPr/>
          <p:nvPr/>
        </p:nvSpPr>
        <p:spPr>
          <a:xfrm>
            <a:off x="4510562" y="3147368"/>
            <a:ext cx="371782" cy="371178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44" name="Google Shape;1544;p59"/>
          <p:cNvSpPr/>
          <p:nvPr/>
        </p:nvSpPr>
        <p:spPr>
          <a:xfrm rot="9900000">
            <a:off x="1341025" y="4287410"/>
            <a:ext cx="396000" cy="336326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45" name="Google Shape;1545;p59"/>
          <p:cNvSpPr/>
          <p:nvPr/>
        </p:nvSpPr>
        <p:spPr>
          <a:xfrm>
            <a:off x="3411330" y="5335226"/>
            <a:ext cx="389370" cy="32548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6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551" name="Google Shape;1551;p60"/>
          <p:cNvGrpSpPr/>
          <p:nvPr/>
        </p:nvGrpSpPr>
        <p:grpSpPr>
          <a:xfrm>
            <a:off x="3206612" y="1800864"/>
            <a:ext cx="1470641" cy="1161654"/>
            <a:chOff x="693093" y="1844828"/>
            <a:chExt cx="1470641" cy="1161654"/>
          </a:xfrm>
        </p:grpSpPr>
        <p:sp>
          <p:nvSpPr>
            <p:cNvPr id="1552" name="Google Shape;1552;p60"/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fmla="val 3691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53" name="Google Shape;1553;p60"/>
            <p:cNvSpPr/>
            <p:nvPr/>
          </p:nvSpPr>
          <p:spPr>
            <a:xfrm>
              <a:off x="1076239" y="2027686"/>
              <a:ext cx="720000" cy="972000"/>
            </a:xfrm>
            <a:custGeom>
              <a:rect b="b" l="l" r="r" t="t"/>
              <a:pathLst>
                <a:path extrusionOk="0" h="846756" w="735210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1">
                <a:alpha val="56862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554" name="Google Shape;1554;p60"/>
            <p:cNvCxnSpPr/>
            <p:nvPr/>
          </p:nvCxnSpPr>
          <p:spPr>
            <a:xfrm flipH="1" rot="10800000">
              <a:off x="1436238" y="2499928"/>
              <a:ext cx="727496" cy="506551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55" name="Google Shape;1555;p60"/>
            <p:cNvCxnSpPr/>
            <p:nvPr/>
          </p:nvCxnSpPr>
          <p:spPr>
            <a:xfrm rot="10800000">
              <a:off x="693093" y="2499928"/>
              <a:ext cx="743146" cy="506554"/>
            </a:xfrm>
            <a:prstGeom prst="straightConnector1">
              <a:avLst/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556" name="Google Shape;1556;p60"/>
          <p:cNvGrpSpPr/>
          <p:nvPr/>
        </p:nvGrpSpPr>
        <p:grpSpPr>
          <a:xfrm>
            <a:off x="3048428" y="3340654"/>
            <a:ext cx="1760752" cy="2770942"/>
            <a:chOff x="605226" y="3384613"/>
            <a:chExt cx="1636231" cy="2770942"/>
          </a:xfrm>
        </p:grpSpPr>
        <p:sp>
          <p:nvSpPr>
            <p:cNvPr id="1557" name="Google Shape;1557;p60"/>
            <p:cNvSpPr txBox="1"/>
            <p:nvPr/>
          </p:nvSpPr>
          <p:spPr>
            <a:xfrm>
              <a:off x="605226" y="3662565"/>
              <a:ext cx="1636231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 I hope and I believe that this Template will your Time.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Reports.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58" name="Google Shape;1558;p60"/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59" name="Google Shape;1559;p60"/>
          <p:cNvGrpSpPr/>
          <p:nvPr/>
        </p:nvGrpSpPr>
        <p:grpSpPr>
          <a:xfrm>
            <a:off x="5204902" y="3340654"/>
            <a:ext cx="1760752" cy="2770942"/>
            <a:chOff x="2675618" y="3384613"/>
            <a:chExt cx="1636231" cy="2770942"/>
          </a:xfrm>
        </p:grpSpPr>
        <p:sp>
          <p:nvSpPr>
            <p:cNvPr id="1560" name="Google Shape;1560;p60"/>
            <p:cNvSpPr txBox="1"/>
            <p:nvPr/>
          </p:nvSpPr>
          <p:spPr>
            <a:xfrm>
              <a:off x="2675618" y="3662565"/>
              <a:ext cx="1636231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 I hope and I believe that this Template will your Time.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Reports.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61" name="Google Shape;1561;p60"/>
            <p:cNvSpPr txBox="1"/>
            <p:nvPr/>
          </p:nvSpPr>
          <p:spPr>
            <a:xfrm>
              <a:off x="2675618" y="3384613"/>
              <a:ext cx="16362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2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62" name="Google Shape;1562;p60"/>
          <p:cNvGrpSpPr/>
          <p:nvPr/>
        </p:nvGrpSpPr>
        <p:grpSpPr>
          <a:xfrm>
            <a:off x="7361376" y="3340654"/>
            <a:ext cx="1760752" cy="2770942"/>
            <a:chOff x="4746010" y="3384613"/>
            <a:chExt cx="1636231" cy="2770942"/>
          </a:xfrm>
        </p:grpSpPr>
        <p:sp>
          <p:nvSpPr>
            <p:cNvPr id="1563" name="Google Shape;1563;p60"/>
            <p:cNvSpPr txBox="1"/>
            <p:nvPr/>
          </p:nvSpPr>
          <p:spPr>
            <a:xfrm>
              <a:off x="4746010" y="3662565"/>
              <a:ext cx="1636231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 I hope and I believe that this Template will your Time.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Reports.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64" name="Google Shape;1564;p60"/>
            <p:cNvSpPr txBox="1"/>
            <p:nvPr/>
          </p:nvSpPr>
          <p:spPr>
            <a:xfrm>
              <a:off x="4746010" y="3384613"/>
              <a:ext cx="16362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65" name="Google Shape;1565;p60"/>
          <p:cNvGrpSpPr/>
          <p:nvPr/>
        </p:nvGrpSpPr>
        <p:grpSpPr>
          <a:xfrm>
            <a:off x="9667666" y="1800864"/>
            <a:ext cx="1461116" cy="1161652"/>
            <a:chOff x="6912069" y="1844824"/>
            <a:chExt cx="1461116" cy="1161652"/>
          </a:xfrm>
        </p:grpSpPr>
        <p:sp>
          <p:nvSpPr>
            <p:cNvPr id="1566" name="Google Shape;1566;p60"/>
            <p:cNvSpPr/>
            <p:nvPr/>
          </p:nvSpPr>
          <p:spPr>
            <a:xfrm rot="10800000">
              <a:off x="7111743" y="1844824"/>
              <a:ext cx="1086945" cy="723797"/>
            </a:xfrm>
            <a:prstGeom prst="trapezoid">
              <a:avLst>
                <a:gd fmla="val 3691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67" name="Google Shape;1567;p60"/>
            <p:cNvSpPr/>
            <p:nvPr/>
          </p:nvSpPr>
          <p:spPr>
            <a:xfrm>
              <a:off x="7295215" y="2027686"/>
              <a:ext cx="720000" cy="972000"/>
            </a:xfrm>
            <a:custGeom>
              <a:rect b="b" l="l" r="r" t="t"/>
              <a:pathLst>
                <a:path extrusionOk="0" h="846756" w="735210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4">
                <a:alpha val="56862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568" name="Google Shape;1568;p60"/>
            <p:cNvCxnSpPr/>
            <p:nvPr/>
          </p:nvCxnSpPr>
          <p:spPr>
            <a:xfrm flipH="1" rot="10800000">
              <a:off x="7645689" y="2499923"/>
              <a:ext cx="727496" cy="506551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9" name="Google Shape;1569;p60"/>
            <p:cNvCxnSpPr/>
            <p:nvPr/>
          </p:nvCxnSpPr>
          <p:spPr>
            <a:xfrm rot="10800000">
              <a:off x="6912069" y="2499923"/>
              <a:ext cx="743146" cy="506553"/>
            </a:xfrm>
            <a:prstGeom prst="straightConnector1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570" name="Google Shape;1570;p60"/>
          <p:cNvGrpSpPr/>
          <p:nvPr/>
        </p:nvGrpSpPr>
        <p:grpSpPr>
          <a:xfrm>
            <a:off x="9517850" y="3340654"/>
            <a:ext cx="1760752" cy="2770942"/>
            <a:chOff x="6816401" y="3384613"/>
            <a:chExt cx="1636231" cy="2770942"/>
          </a:xfrm>
        </p:grpSpPr>
        <p:sp>
          <p:nvSpPr>
            <p:cNvPr id="1571" name="Google Shape;1571;p60"/>
            <p:cNvSpPr txBox="1"/>
            <p:nvPr/>
          </p:nvSpPr>
          <p:spPr>
            <a:xfrm>
              <a:off x="6816401" y="3662565"/>
              <a:ext cx="1636231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 I hope and I believe that this Template will your Time.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Reports.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72" name="Google Shape;1572;p60"/>
            <p:cNvSpPr txBox="1"/>
            <p:nvPr/>
          </p:nvSpPr>
          <p:spPr>
            <a:xfrm>
              <a:off x="6816401" y="3384613"/>
              <a:ext cx="16362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73" name="Google Shape;1573;p60"/>
          <p:cNvSpPr txBox="1"/>
          <p:nvPr/>
        </p:nvSpPr>
        <p:spPr>
          <a:xfrm>
            <a:off x="3605196" y="1901155"/>
            <a:ext cx="6976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02</a:t>
            </a:r>
            <a:endParaRPr b="1" sz="2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574" name="Google Shape;1574;p60"/>
          <p:cNvGrpSpPr/>
          <p:nvPr/>
        </p:nvGrpSpPr>
        <p:grpSpPr>
          <a:xfrm>
            <a:off x="5371141" y="1800866"/>
            <a:ext cx="1447632" cy="1161653"/>
            <a:chOff x="2766085" y="1844826"/>
            <a:chExt cx="1447632" cy="1161653"/>
          </a:xfrm>
        </p:grpSpPr>
        <p:sp>
          <p:nvSpPr>
            <p:cNvPr id="1575" name="Google Shape;1575;p60"/>
            <p:cNvSpPr/>
            <p:nvPr/>
          </p:nvSpPr>
          <p:spPr>
            <a:xfrm rot="10800000">
              <a:off x="2965759" y="1844826"/>
              <a:ext cx="1086945" cy="723797"/>
            </a:xfrm>
            <a:prstGeom prst="trapezoid">
              <a:avLst>
                <a:gd fmla="val 3691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76" name="Google Shape;1576;p60"/>
            <p:cNvSpPr/>
            <p:nvPr/>
          </p:nvSpPr>
          <p:spPr>
            <a:xfrm>
              <a:off x="3149231" y="2027686"/>
              <a:ext cx="720000" cy="972000"/>
            </a:xfrm>
            <a:custGeom>
              <a:rect b="b" l="l" r="r" t="t"/>
              <a:pathLst>
                <a:path extrusionOk="0" h="846756" w="735210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2">
                <a:alpha val="56862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577" name="Google Shape;1577;p60"/>
            <p:cNvCxnSpPr/>
            <p:nvPr/>
          </p:nvCxnSpPr>
          <p:spPr>
            <a:xfrm flipH="1" rot="10800000">
              <a:off x="3486221" y="2496100"/>
              <a:ext cx="727496" cy="506551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78" name="Google Shape;1578;p60"/>
            <p:cNvCxnSpPr/>
            <p:nvPr/>
          </p:nvCxnSpPr>
          <p:spPr>
            <a:xfrm rot="10800000">
              <a:off x="2766085" y="2499926"/>
              <a:ext cx="743146" cy="506553"/>
            </a:xfrm>
            <a:prstGeom prst="straightConnector1">
              <a:avLst/>
            </a:pr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9" name="Google Shape;1579;p60"/>
          <p:cNvSpPr txBox="1"/>
          <p:nvPr/>
        </p:nvSpPr>
        <p:spPr>
          <a:xfrm>
            <a:off x="5763620" y="1901155"/>
            <a:ext cx="6976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03</a:t>
            </a:r>
            <a:endParaRPr b="1" sz="2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580" name="Google Shape;1580;p60"/>
          <p:cNvGrpSpPr/>
          <p:nvPr/>
        </p:nvGrpSpPr>
        <p:grpSpPr>
          <a:xfrm>
            <a:off x="7512662" y="1800864"/>
            <a:ext cx="1461116" cy="1161654"/>
            <a:chOff x="4839077" y="1844826"/>
            <a:chExt cx="1461116" cy="1161654"/>
          </a:xfrm>
        </p:grpSpPr>
        <p:sp>
          <p:nvSpPr>
            <p:cNvPr id="1581" name="Google Shape;1581;p60"/>
            <p:cNvSpPr/>
            <p:nvPr/>
          </p:nvSpPr>
          <p:spPr>
            <a:xfrm rot="10800000">
              <a:off x="5038751" y="1844826"/>
              <a:ext cx="1086945" cy="723797"/>
            </a:xfrm>
            <a:prstGeom prst="trapezoid">
              <a:avLst>
                <a:gd fmla="val 3691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82" name="Google Shape;1582;p60"/>
            <p:cNvSpPr/>
            <p:nvPr/>
          </p:nvSpPr>
          <p:spPr>
            <a:xfrm>
              <a:off x="5222223" y="2027686"/>
              <a:ext cx="720000" cy="972000"/>
            </a:xfrm>
            <a:custGeom>
              <a:rect b="b" l="l" r="r" t="t"/>
              <a:pathLst>
                <a:path extrusionOk="0" h="846756" w="735210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3">
                <a:alpha val="56862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583" name="Google Shape;1583;p60"/>
            <p:cNvCxnSpPr/>
            <p:nvPr/>
          </p:nvCxnSpPr>
          <p:spPr>
            <a:xfrm flipH="1" rot="10800000">
              <a:off x="5572697" y="2499926"/>
              <a:ext cx="727496" cy="506551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84" name="Google Shape;1584;p60"/>
            <p:cNvCxnSpPr/>
            <p:nvPr/>
          </p:nvCxnSpPr>
          <p:spPr>
            <a:xfrm rot="10800000">
              <a:off x="4839077" y="2499926"/>
              <a:ext cx="743146" cy="506554"/>
            </a:xfrm>
            <a:prstGeom prst="straightConnector1">
              <a:avLst/>
            </a:pr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85" name="Google Shape;1585;p60"/>
          <p:cNvSpPr txBox="1"/>
          <p:nvPr/>
        </p:nvSpPr>
        <p:spPr>
          <a:xfrm>
            <a:off x="7922044" y="1901155"/>
            <a:ext cx="6976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04</a:t>
            </a:r>
            <a:endParaRPr b="1" sz="2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86" name="Google Shape;1586;p60"/>
          <p:cNvSpPr txBox="1"/>
          <p:nvPr/>
        </p:nvSpPr>
        <p:spPr>
          <a:xfrm>
            <a:off x="10080469" y="1901155"/>
            <a:ext cx="6976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05</a:t>
            </a:r>
            <a:endParaRPr b="1" sz="2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587" name="Google Shape;1587;p60"/>
          <p:cNvGrpSpPr/>
          <p:nvPr/>
        </p:nvGrpSpPr>
        <p:grpSpPr>
          <a:xfrm>
            <a:off x="1042082" y="1800864"/>
            <a:ext cx="1470641" cy="1161654"/>
            <a:chOff x="693093" y="1844828"/>
            <a:chExt cx="1470641" cy="1161654"/>
          </a:xfrm>
        </p:grpSpPr>
        <p:sp>
          <p:nvSpPr>
            <p:cNvPr id="1588" name="Google Shape;1588;p60"/>
            <p:cNvSpPr/>
            <p:nvPr/>
          </p:nvSpPr>
          <p:spPr>
            <a:xfrm rot="10800000">
              <a:off x="892767" y="1844828"/>
              <a:ext cx="1086945" cy="723798"/>
            </a:xfrm>
            <a:prstGeom prst="trapezoid">
              <a:avLst>
                <a:gd fmla="val 3691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89" name="Google Shape;1589;p60"/>
            <p:cNvSpPr/>
            <p:nvPr/>
          </p:nvSpPr>
          <p:spPr>
            <a:xfrm>
              <a:off x="1076239" y="2027686"/>
              <a:ext cx="720000" cy="972000"/>
            </a:xfrm>
            <a:custGeom>
              <a:rect b="b" l="l" r="r" t="t"/>
              <a:pathLst>
                <a:path extrusionOk="0" h="846756" w="735210">
                  <a:moveTo>
                    <a:pt x="367348" y="0"/>
                  </a:moveTo>
                  <a:lnTo>
                    <a:pt x="735210" y="634246"/>
                  </a:lnTo>
                  <a:lnTo>
                    <a:pt x="364553" y="846756"/>
                  </a:lnTo>
                  <a:lnTo>
                    <a:pt x="0" y="633359"/>
                  </a:lnTo>
                  <a:close/>
                </a:path>
              </a:pathLst>
            </a:custGeom>
            <a:solidFill>
              <a:schemeClr val="accent6">
                <a:alpha val="56862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1590" name="Google Shape;1590;p60"/>
            <p:cNvCxnSpPr/>
            <p:nvPr/>
          </p:nvCxnSpPr>
          <p:spPr>
            <a:xfrm flipH="1" rot="10800000">
              <a:off x="1436238" y="2499928"/>
              <a:ext cx="727496" cy="506551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91" name="Google Shape;1591;p60"/>
            <p:cNvCxnSpPr/>
            <p:nvPr/>
          </p:nvCxnSpPr>
          <p:spPr>
            <a:xfrm rot="10800000">
              <a:off x="693093" y="2499928"/>
              <a:ext cx="743146" cy="506554"/>
            </a:xfrm>
            <a:prstGeom prst="straightConnector1">
              <a:avLst/>
            </a:prstGeom>
            <a:noFill/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592" name="Google Shape;1592;p60"/>
          <p:cNvGrpSpPr/>
          <p:nvPr/>
        </p:nvGrpSpPr>
        <p:grpSpPr>
          <a:xfrm>
            <a:off x="891954" y="3340654"/>
            <a:ext cx="1760752" cy="2770942"/>
            <a:chOff x="605226" y="3384613"/>
            <a:chExt cx="1636231" cy="2770942"/>
          </a:xfrm>
        </p:grpSpPr>
        <p:sp>
          <p:nvSpPr>
            <p:cNvPr id="1593" name="Google Shape;1593;p60"/>
            <p:cNvSpPr txBox="1"/>
            <p:nvPr/>
          </p:nvSpPr>
          <p:spPr>
            <a:xfrm>
              <a:off x="605226" y="3662565"/>
              <a:ext cx="1636231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 I hope and I believe that this Template will your Time.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Reports.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94" name="Google Shape;1594;p60"/>
            <p:cNvSpPr txBox="1"/>
            <p:nvPr/>
          </p:nvSpPr>
          <p:spPr>
            <a:xfrm>
              <a:off x="605226" y="3384613"/>
              <a:ext cx="16362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accent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595" name="Google Shape;1595;p60"/>
          <p:cNvSpPr txBox="1"/>
          <p:nvPr/>
        </p:nvSpPr>
        <p:spPr>
          <a:xfrm>
            <a:off x="1446772" y="1901155"/>
            <a:ext cx="6976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01</a:t>
            </a:r>
            <a:endParaRPr b="1" sz="2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0" name="Google Shape;1600;p61"/>
          <p:cNvGrpSpPr/>
          <p:nvPr/>
        </p:nvGrpSpPr>
        <p:grpSpPr>
          <a:xfrm>
            <a:off x="4400191" y="5566883"/>
            <a:ext cx="3417745" cy="873532"/>
            <a:chOff x="4473007" y="5192412"/>
            <a:chExt cx="3417745" cy="873532"/>
          </a:xfrm>
        </p:grpSpPr>
        <p:sp>
          <p:nvSpPr>
            <p:cNvPr id="1601" name="Google Shape;1601;p61"/>
            <p:cNvSpPr/>
            <p:nvPr/>
          </p:nvSpPr>
          <p:spPr>
            <a:xfrm>
              <a:off x="5272913" y="5194837"/>
              <a:ext cx="608592" cy="868593"/>
            </a:xfrm>
            <a:custGeom>
              <a:rect b="b" l="l" r="r" t="t"/>
              <a:pathLst>
                <a:path extrusionOk="0" h="706267" w="494856">
                  <a:moveTo>
                    <a:pt x="244821" y="222291"/>
                  </a:moveTo>
                  <a:cubicBezTo>
                    <a:pt x="229771" y="361928"/>
                    <a:pt x="215674" y="501659"/>
                    <a:pt x="198720" y="641106"/>
                  </a:cubicBezTo>
                  <a:cubicBezTo>
                    <a:pt x="195767" y="665585"/>
                    <a:pt x="208531" y="704256"/>
                    <a:pt x="160334" y="705971"/>
                  </a:cubicBezTo>
                  <a:cubicBezTo>
                    <a:pt x="133950" y="706923"/>
                    <a:pt x="121662" y="697113"/>
                    <a:pt x="118614" y="671681"/>
                  </a:cubicBezTo>
                  <a:cubicBezTo>
                    <a:pt x="104327" y="551475"/>
                    <a:pt x="89658" y="431365"/>
                    <a:pt x="75276" y="311159"/>
                  </a:cubicBezTo>
                  <a:cubicBezTo>
                    <a:pt x="66037" y="233817"/>
                    <a:pt x="57274" y="156378"/>
                    <a:pt x="47653" y="79130"/>
                  </a:cubicBezTo>
                  <a:cubicBezTo>
                    <a:pt x="45462" y="61795"/>
                    <a:pt x="45558" y="42173"/>
                    <a:pt x="18126" y="43221"/>
                  </a:cubicBezTo>
                  <a:cubicBezTo>
                    <a:pt x="5076" y="43697"/>
                    <a:pt x="-448" y="32553"/>
                    <a:pt x="28" y="19885"/>
                  </a:cubicBezTo>
                  <a:cubicBezTo>
                    <a:pt x="600" y="5693"/>
                    <a:pt x="10125" y="645"/>
                    <a:pt x="22412" y="454"/>
                  </a:cubicBezTo>
                  <a:cubicBezTo>
                    <a:pt x="51654" y="73"/>
                    <a:pt x="80991" y="73"/>
                    <a:pt x="110233" y="549"/>
                  </a:cubicBezTo>
                  <a:cubicBezTo>
                    <a:pt x="122520" y="740"/>
                    <a:pt x="131950" y="6455"/>
                    <a:pt x="133093" y="20075"/>
                  </a:cubicBezTo>
                  <a:cubicBezTo>
                    <a:pt x="134140" y="33029"/>
                    <a:pt x="127758" y="43317"/>
                    <a:pt x="114804" y="43221"/>
                  </a:cubicBezTo>
                  <a:cubicBezTo>
                    <a:pt x="87563" y="43221"/>
                    <a:pt x="91849" y="60080"/>
                    <a:pt x="93849" y="77130"/>
                  </a:cubicBezTo>
                  <a:cubicBezTo>
                    <a:pt x="114138" y="255343"/>
                    <a:pt x="134235" y="433651"/>
                    <a:pt x="154810" y="616341"/>
                  </a:cubicBezTo>
                  <a:cubicBezTo>
                    <a:pt x="173955" y="580336"/>
                    <a:pt x="167954" y="543284"/>
                    <a:pt x="172240" y="509089"/>
                  </a:cubicBezTo>
                  <a:cubicBezTo>
                    <a:pt x="190433" y="362785"/>
                    <a:pt x="204720" y="215910"/>
                    <a:pt x="221104" y="69320"/>
                  </a:cubicBezTo>
                  <a:cubicBezTo>
                    <a:pt x="222628" y="55413"/>
                    <a:pt x="225199" y="44555"/>
                    <a:pt x="205578" y="43983"/>
                  </a:cubicBezTo>
                  <a:cubicBezTo>
                    <a:pt x="187956" y="43507"/>
                    <a:pt x="180622" y="32172"/>
                    <a:pt x="183670" y="15789"/>
                  </a:cubicBezTo>
                  <a:cubicBezTo>
                    <a:pt x="186718" y="-689"/>
                    <a:pt x="201101" y="168"/>
                    <a:pt x="213579" y="73"/>
                  </a:cubicBezTo>
                  <a:cubicBezTo>
                    <a:pt x="240058" y="-118"/>
                    <a:pt x="266538" y="73"/>
                    <a:pt x="293017" y="549"/>
                  </a:cubicBezTo>
                  <a:cubicBezTo>
                    <a:pt x="305876" y="740"/>
                    <a:pt x="314068" y="7979"/>
                    <a:pt x="315591" y="20647"/>
                  </a:cubicBezTo>
                  <a:cubicBezTo>
                    <a:pt x="316830" y="31696"/>
                    <a:pt x="310448" y="42364"/>
                    <a:pt x="300542" y="42364"/>
                  </a:cubicBezTo>
                  <a:cubicBezTo>
                    <a:pt x="268633" y="42459"/>
                    <a:pt x="273967" y="63510"/>
                    <a:pt x="276063" y="82369"/>
                  </a:cubicBezTo>
                  <a:cubicBezTo>
                    <a:pt x="291208" y="220672"/>
                    <a:pt x="306638" y="358880"/>
                    <a:pt x="322164" y="497183"/>
                  </a:cubicBezTo>
                  <a:cubicBezTo>
                    <a:pt x="326736" y="538236"/>
                    <a:pt x="331784" y="579288"/>
                    <a:pt x="340547" y="620151"/>
                  </a:cubicBezTo>
                  <a:cubicBezTo>
                    <a:pt x="360740" y="440509"/>
                    <a:pt x="381028" y="260868"/>
                    <a:pt x="401316" y="81226"/>
                  </a:cubicBezTo>
                  <a:cubicBezTo>
                    <a:pt x="403603" y="60747"/>
                    <a:pt x="404841" y="42745"/>
                    <a:pt x="375504" y="41602"/>
                  </a:cubicBezTo>
                  <a:cubicBezTo>
                    <a:pt x="365693" y="41221"/>
                    <a:pt x="360073" y="30077"/>
                    <a:pt x="361407" y="19123"/>
                  </a:cubicBezTo>
                  <a:cubicBezTo>
                    <a:pt x="362835" y="8074"/>
                    <a:pt x="370170" y="1216"/>
                    <a:pt x="381028" y="1025"/>
                  </a:cubicBezTo>
                  <a:cubicBezTo>
                    <a:pt x="413032" y="454"/>
                    <a:pt x="445131" y="359"/>
                    <a:pt x="477135" y="1025"/>
                  </a:cubicBezTo>
                  <a:cubicBezTo>
                    <a:pt x="488375" y="1216"/>
                    <a:pt x="494662" y="8741"/>
                    <a:pt x="494852" y="20266"/>
                  </a:cubicBezTo>
                  <a:cubicBezTo>
                    <a:pt x="495043" y="33125"/>
                    <a:pt x="489232" y="43602"/>
                    <a:pt x="475993" y="42936"/>
                  </a:cubicBezTo>
                  <a:cubicBezTo>
                    <a:pt x="450847" y="41507"/>
                    <a:pt x="451418" y="57985"/>
                    <a:pt x="449323" y="75035"/>
                  </a:cubicBezTo>
                  <a:cubicBezTo>
                    <a:pt x="425320" y="271155"/>
                    <a:pt x="400459" y="467179"/>
                    <a:pt x="377409" y="663394"/>
                  </a:cubicBezTo>
                  <a:cubicBezTo>
                    <a:pt x="374075" y="691398"/>
                    <a:pt x="368360" y="706733"/>
                    <a:pt x="335785" y="706257"/>
                  </a:cubicBezTo>
                  <a:cubicBezTo>
                    <a:pt x="302733" y="705780"/>
                    <a:pt x="302352" y="686159"/>
                    <a:pt x="299780" y="662537"/>
                  </a:cubicBezTo>
                  <a:cubicBezTo>
                    <a:pt x="283683" y="516138"/>
                    <a:pt x="266728" y="369738"/>
                    <a:pt x="250060" y="223434"/>
                  </a:cubicBezTo>
                  <a:cubicBezTo>
                    <a:pt x="248345" y="223053"/>
                    <a:pt x="246631" y="222672"/>
                    <a:pt x="244821" y="2222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2" name="Google Shape;1602;p61"/>
            <p:cNvSpPr/>
            <p:nvPr/>
          </p:nvSpPr>
          <p:spPr>
            <a:xfrm>
              <a:off x="4473007" y="5192412"/>
              <a:ext cx="390202" cy="870546"/>
            </a:xfrm>
            <a:custGeom>
              <a:rect b="b" l="l" r="r" t="t"/>
              <a:pathLst>
                <a:path extrusionOk="0" h="707855" w="317280">
                  <a:moveTo>
                    <a:pt x="89041" y="155873"/>
                  </a:moveTo>
                  <a:cubicBezTo>
                    <a:pt x="94756" y="315608"/>
                    <a:pt x="91041" y="474389"/>
                    <a:pt x="91422" y="633076"/>
                  </a:cubicBezTo>
                  <a:cubicBezTo>
                    <a:pt x="91422" y="649745"/>
                    <a:pt x="91803" y="663746"/>
                    <a:pt x="114473" y="663842"/>
                  </a:cubicBezTo>
                  <a:cubicBezTo>
                    <a:pt x="129998" y="663937"/>
                    <a:pt x="136571" y="675176"/>
                    <a:pt x="134570" y="689369"/>
                  </a:cubicBezTo>
                  <a:cubicBezTo>
                    <a:pt x="132761" y="702132"/>
                    <a:pt x="123045" y="707276"/>
                    <a:pt x="110186" y="707180"/>
                  </a:cubicBezTo>
                  <a:cubicBezTo>
                    <a:pt x="82278" y="706990"/>
                    <a:pt x="54370" y="706895"/>
                    <a:pt x="26557" y="707276"/>
                  </a:cubicBezTo>
                  <a:cubicBezTo>
                    <a:pt x="11412" y="707466"/>
                    <a:pt x="1792" y="700037"/>
                    <a:pt x="173" y="686130"/>
                  </a:cubicBezTo>
                  <a:cubicBezTo>
                    <a:pt x="-1256" y="673843"/>
                    <a:pt x="6269" y="663651"/>
                    <a:pt x="19604" y="664032"/>
                  </a:cubicBezTo>
                  <a:cubicBezTo>
                    <a:pt x="44464" y="664699"/>
                    <a:pt x="45131" y="649364"/>
                    <a:pt x="45035" y="631076"/>
                  </a:cubicBezTo>
                  <a:cubicBezTo>
                    <a:pt x="44750" y="445910"/>
                    <a:pt x="44654" y="260553"/>
                    <a:pt x="44845" y="75292"/>
                  </a:cubicBezTo>
                  <a:cubicBezTo>
                    <a:pt x="44845" y="58528"/>
                    <a:pt x="44559" y="45193"/>
                    <a:pt x="21509" y="45764"/>
                  </a:cubicBezTo>
                  <a:cubicBezTo>
                    <a:pt x="7221" y="46050"/>
                    <a:pt x="-1542" y="35001"/>
                    <a:pt x="458" y="20428"/>
                  </a:cubicBezTo>
                  <a:cubicBezTo>
                    <a:pt x="2554" y="4997"/>
                    <a:pt x="15317" y="3092"/>
                    <a:pt x="28748" y="1759"/>
                  </a:cubicBezTo>
                  <a:cubicBezTo>
                    <a:pt x="85517" y="-3575"/>
                    <a:pt x="91327" y="235"/>
                    <a:pt x="105329" y="56242"/>
                  </a:cubicBezTo>
                  <a:cubicBezTo>
                    <a:pt x="144476" y="212738"/>
                    <a:pt x="183529" y="369138"/>
                    <a:pt x="222581" y="525634"/>
                  </a:cubicBezTo>
                  <a:cubicBezTo>
                    <a:pt x="223820" y="530492"/>
                    <a:pt x="224677" y="535349"/>
                    <a:pt x="225439" y="538683"/>
                  </a:cubicBezTo>
                  <a:cubicBezTo>
                    <a:pt x="225439" y="472008"/>
                    <a:pt x="225439" y="404571"/>
                    <a:pt x="225439" y="337229"/>
                  </a:cubicBezTo>
                  <a:cubicBezTo>
                    <a:pt x="225344" y="252266"/>
                    <a:pt x="225248" y="167303"/>
                    <a:pt x="225058" y="82245"/>
                  </a:cubicBezTo>
                  <a:cubicBezTo>
                    <a:pt x="224963" y="64814"/>
                    <a:pt x="230011" y="45002"/>
                    <a:pt x="200769" y="44431"/>
                  </a:cubicBezTo>
                  <a:cubicBezTo>
                    <a:pt x="188958" y="44240"/>
                    <a:pt x="181338" y="33382"/>
                    <a:pt x="183434" y="20237"/>
                  </a:cubicBezTo>
                  <a:cubicBezTo>
                    <a:pt x="185529" y="6902"/>
                    <a:pt x="195721" y="2426"/>
                    <a:pt x="207818" y="2330"/>
                  </a:cubicBezTo>
                  <a:cubicBezTo>
                    <a:pt x="237059" y="2045"/>
                    <a:pt x="266396" y="2140"/>
                    <a:pt x="295638" y="2235"/>
                  </a:cubicBezTo>
                  <a:cubicBezTo>
                    <a:pt x="306116" y="2235"/>
                    <a:pt x="315355" y="4616"/>
                    <a:pt x="316879" y="17189"/>
                  </a:cubicBezTo>
                  <a:cubicBezTo>
                    <a:pt x="318308" y="29000"/>
                    <a:pt x="316403" y="43574"/>
                    <a:pt x="303353" y="43669"/>
                  </a:cubicBezTo>
                  <a:cubicBezTo>
                    <a:pt x="266777" y="43955"/>
                    <a:pt x="274493" y="69101"/>
                    <a:pt x="274493" y="90056"/>
                  </a:cubicBezTo>
                  <a:cubicBezTo>
                    <a:pt x="274397" y="280937"/>
                    <a:pt x="274493" y="471818"/>
                    <a:pt x="274302" y="662603"/>
                  </a:cubicBezTo>
                  <a:cubicBezTo>
                    <a:pt x="274302" y="676034"/>
                    <a:pt x="279636" y="693655"/>
                    <a:pt x="265825" y="701465"/>
                  </a:cubicBezTo>
                  <a:cubicBezTo>
                    <a:pt x="238869" y="716801"/>
                    <a:pt x="226106" y="703085"/>
                    <a:pt x="219438" y="675748"/>
                  </a:cubicBezTo>
                  <a:cubicBezTo>
                    <a:pt x="193435" y="569068"/>
                    <a:pt x="166289" y="462578"/>
                    <a:pt x="139523" y="356089"/>
                  </a:cubicBezTo>
                  <a:cubicBezTo>
                    <a:pt x="122855" y="289319"/>
                    <a:pt x="105900" y="222644"/>
                    <a:pt x="89041" y="1558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3" name="Google Shape;1603;p61"/>
            <p:cNvSpPr/>
            <p:nvPr/>
          </p:nvSpPr>
          <p:spPr>
            <a:xfrm>
              <a:off x="4914247" y="5195277"/>
              <a:ext cx="305051" cy="867563"/>
            </a:xfrm>
            <a:custGeom>
              <a:rect b="b" l="l" r="r" t="t"/>
              <a:pathLst>
                <a:path extrusionOk="0" h="705430" w="248042">
                  <a:moveTo>
                    <a:pt x="91354" y="188214"/>
                  </a:moveTo>
                  <a:cubicBezTo>
                    <a:pt x="91354" y="224409"/>
                    <a:pt x="92687" y="260699"/>
                    <a:pt x="90877" y="296799"/>
                  </a:cubicBezTo>
                  <a:cubicBezTo>
                    <a:pt x="89544" y="322040"/>
                    <a:pt x="97545" y="333185"/>
                    <a:pt x="123643" y="329946"/>
                  </a:cubicBezTo>
                  <a:cubicBezTo>
                    <a:pt x="134597" y="328613"/>
                    <a:pt x="146027" y="329184"/>
                    <a:pt x="157076" y="330232"/>
                  </a:cubicBezTo>
                  <a:cubicBezTo>
                    <a:pt x="170602" y="331565"/>
                    <a:pt x="181841" y="337280"/>
                    <a:pt x="181936" y="352996"/>
                  </a:cubicBezTo>
                  <a:cubicBezTo>
                    <a:pt x="182032" y="368808"/>
                    <a:pt x="170792" y="373952"/>
                    <a:pt x="157267" y="375952"/>
                  </a:cubicBezTo>
                  <a:cubicBezTo>
                    <a:pt x="136883" y="379000"/>
                    <a:pt x="109165" y="366522"/>
                    <a:pt x="97354" y="382143"/>
                  </a:cubicBezTo>
                  <a:cubicBezTo>
                    <a:pt x="81543" y="402908"/>
                    <a:pt x="92211" y="433197"/>
                    <a:pt x="91735" y="459296"/>
                  </a:cubicBezTo>
                  <a:cubicBezTo>
                    <a:pt x="90687" y="515017"/>
                    <a:pt x="93068" y="570833"/>
                    <a:pt x="90687" y="626459"/>
                  </a:cubicBezTo>
                  <a:cubicBezTo>
                    <a:pt x="89449" y="654749"/>
                    <a:pt x="98974" y="661797"/>
                    <a:pt x="125929" y="661607"/>
                  </a:cubicBezTo>
                  <a:cubicBezTo>
                    <a:pt x="198796" y="661226"/>
                    <a:pt x="198796" y="662464"/>
                    <a:pt x="198700" y="589502"/>
                  </a:cubicBezTo>
                  <a:cubicBezTo>
                    <a:pt x="198700" y="556070"/>
                    <a:pt x="198796" y="522637"/>
                    <a:pt x="198700" y="489204"/>
                  </a:cubicBezTo>
                  <a:cubicBezTo>
                    <a:pt x="198700" y="471488"/>
                    <a:pt x="199748" y="453866"/>
                    <a:pt x="223656" y="454343"/>
                  </a:cubicBezTo>
                  <a:cubicBezTo>
                    <a:pt x="244230" y="454723"/>
                    <a:pt x="247564" y="470344"/>
                    <a:pt x="247659" y="486728"/>
                  </a:cubicBezTo>
                  <a:cubicBezTo>
                    <a:pt x="247945" y="547973"/>
                    <a:pt x="247659" y="609314"/>
                    <a:pt x="248040" y="670560"/>
                  </a:cubicBezTo>
                  <a:cubicBezTo>
                    <a:pt x="248230" y="694754"/>
                    <a:pt x="238229" y="705803"/>
                    <a:pt x="212893" y="705422"/>
                  </a:cubicBezTo>
                  <a:cubicBezTo>
                    <a:pt x="152980" y="704374"/>
                    <a:pt x="92973" y="704945"/>
                    <a:pt x="33061" y="705136"/>
                  </a:cubicBezTo>
                  <a:cubicBezTo>
                    <a:pt x="18202" y="705231"/>
                    <a:pt x="3533" y="703517"/>
                    <a:pt x="580" y="686276"/>
                  </a:cubicBezTo>
                  <a:cubicBezTo>
                    <a:pt x="-2563" y="668084"/>
                    <a:pt x="10201" y="662178"/>
                    <a:pt x="25822" y="660940"/>
                  </a:cubicBezTo>
                  <a:cubicBezTo>
                    <a:pt x="48396" y="659130"/>
                    <a:pt x="41824" y="641604"/>
                    <a:pt x="41824" y="629317"/>
                  </a:cubicBezTo>
                  <a:cubicBezTo>
                    <a:pt x="42109" y="444056"/>
                    <a:pt x="41919" y="258794"/>
                    <a:pt x="42109" y="73533"/>
                  </a:cubicBezTo>
                  <a:cubicBezTo>
                    <a:pt x="42109" y="57150"/>
                    <a:pt x="42300" y="43244"/>
                    <a:pt x="19535" y="42767"/>
                  </a:cubicBezTo>
                  <a:cubicBezTo>
                    <a:pt x="7343" y="42481"/>
                    <a:pt x="-1039" y="33242"/>
                    <a:pt x="104" y="20193"/>
                  </a:cubicBezTo>
                  <a:cubicBezTo>
                    <a:pt x="1438" y="4572"/>
                    <a:pt x="12963" y="95"/>
                    <a:pt x="26869" y="95"/>
                  </a:cubicBezTo>
                  <a:cubicBezTo>
                    <a:pt x="90973" y="0"/>
                    <a:pt x="155076" y="0"/>
                    <a:pt x="219274" y="0"/>
                  </a:cubicBezTo>
                  <a:cubicBezTo>
                    <a:pt x="241182" y="0"/>
                    <a:pt x="247945" y="13240"/>
                    <a:pt x="247945" y="32671"/>
                  </a:cubicBezTo>
                  <a:cubicBezTo>
                    <a:pt x="247849" y="93917"/>
                    <a:pt x="247849" y="155258"/>
                    <a:pt x="247849" y="216503"/>
                  </a:cubicBezTo>
                  <a:cubicBezTo>
                    <a:pt x="247849" y="233267"/>
                    <a:pt x="243944" y="248793"/>
                    <a:pt x="224227" y="249460"/>
                  </a:cubicBezTo>
                  <a:cubicBezTo>
                    <a:pt x="201367" y="250222"/>
                    <a:pt x="198605" y="233267"/>
                    <a:pt x="198700" y="214884"/>
                  </a:cubicBezTo>
                  <a:cubicBezTo>
                    <a:pt x="198986" y="168878"/>
                    <a:pt x="197462" y="122873"/>
                    <a:pt x="199367" y="76962"/>
                  </a:cubicBezTo>
                  <a:cubicBezTo>
                    <a:pt x="200415" y="51721"/>
                    <a:pt x="193462" y="43434"/>
                    <a:pt x="167173" y="43244"/>
                  </a:cubicBezTo>
                  <a:cubicBezTo>
                    <a:pt x="91449" y="42767"/>
                    <a:pt x="91449" y="41529"/>
                    <a:pt x="91544" y="117062"/>
                  </a:cubicBezTo>
                  <a:cubicBezTo>
                    <a:pt x="91354" y="140780"/>
                    <a:pt x="91354" y="164497"/>
                    <a:pt x="91354" y="188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6590680" y="5195277"/>
              <a:ext cx="304667" cy="867673"/>
            </a:xfrm>
            <a:custGeom>
              <a:rect b="b" l="l" r="r" t="t"/>
              <a:pathLst>
                <a:path extrusionOk="0" h="705519" w="247730">
                  <a:moveTo>
                    <a:pt x="91627" y="186119"/>
                  </a:moveTo>
                  <a:cubicBezTo>
                    <a:pt x="91627" y="223742"/>
                    <a:pt x="92770" y="261366"/>
                    <a:pt x="91246" y="298990"/>
                  </a:cubicBezTo>
                  <a:cubicBezTo>
                    <a:pt x="90294" y="322421"/>
                    <a:pt x="97819" y="333185"/>
                    <a:pt x="121917" y="329565"/>
                  </a:cubicBezTo>
                  <a:cubicBezTo>
                    <a:pt x="124679" y="329184"/>
                    <a:pt x="127537" y="329279"/>
                    <a:pt x="130299" y="329470"/>
                  </a:cubicBezTo>
                  <a:cubicBezTo>
                    <a:pt x="150301" y="330803"/>
                    <a:pt x="180019" y="323564"/>
                    <a:pt x="180686" y="351854"/>
                  </a:cubicBezTo>
                  <a:cubicBezTo>
                    <a:pt x="181448" y="384810"/>
                    <a:pt x="149349" y="377000"/>
                    <a:pt x="129061" y="375952"/>
                  </a:cubicBezTo>
                  <a:cubicBezTo>
                    <a:pt x="100581" y="374428"/>
                    <a:pt x="90103" y="382810"/>
                    <a:pt x="91056" y="412909"/>
                  </a:cubicBezTo>
                  <a:cubicBezTo>
                    <a:pt x="93151" y="483870"/>
                    <a:pt x="92961" y="555022"/>
                    <a:pt x="91056" y="626078"/>
                  </a:cubicBezTo>
                  <a:cubicBezTo>
                    <a:pt x="90294" y="653701"/>
                    <a:pt x="98771" y="661702"/>
                    <a:pt x="126203" y="661607"/>
                  </a:cubicBezTo>
                  <a:cubicBezTo>
                    <a:pt x="198498" y="661321"/>
                    <a:pt x="198498" y="662654"/>
                    <a:pt x="198498" y="588740"/>
                  </a:cubicBezTo>
                  <a:cubicBezTo>
                    <a:pt x="198498" y="553879"/>
                    <a:pt x="198498" y="519113"/>
                    <a:pt x="198593" y="484251"/>
                  </a:cubicBezTo>
                  <a:cubicBezTo>
                    <a:pt x="198593" y="469202"/>
                    <a:pt x="201927" y="455771"/>
                    <a:pt x="220215" y="454343"/>
                  </a:cubicBezTo>
                  <a:cubicBezTo>
                    <a:pt x="240884" y="452723"/>
                    <a:pt x="247170" y="467106"/>
                    <a:pt x="247266" y="483680"/>
                  </a:cubicBezTo>
                  <a:cubicBezTo>
                    <a:pt x="247932" y="547783"/>
                    <a:pt x="247837" y="611886"/>
                    <a:pt x="247266" y="675894"/>
                  </a:cubicBezTo>
                  <a:cubicBezTo>
                    <a:pt x="247075" y="695801"/>
                    <a:pt x="236598" y="705707"/>
                    <a:pt x="215452" y="705517"/>
                  </a:cubicBezTo>
                  <a:cubicBezTo>
                    <a:pt x="154111" y="704850"/>
                    <a:pt x="92770" y="705326"/>
                    <a:pt x="31429" y="705326"/>
                  </a:cubicBezTo>
                  <a:cubicBezTo>
                    <a:pt x="16666" y="705326"/>
                    <a:pt x="2569" y="703707"/>
                    <a:pt x="282" y="685324"/>
                  </a:cubicBezTo>
                  <a:cubicBezTo>
                    <a:pt x="-1718" y="669512"/>
                    <a:pt x="7998" y="661797"/>
                    <a:pt x="22476" y="661511"/>
                  </a:cubicBezTo>
                  <a:cubicBezTo>
                    <a:pt x="44002" y="661035"/>
                    <a:pt x="41907" y="646271"/>
                    <a:pt x="41907" y="632365"/>
                  </a:cubicBezTo>
                  <a:cubicBezTo>
                    <a:pt x="41907" y="445675"/>
                    <a:pt x="41716" y="258985"/>
                    <a:pt x="42097" y="72295"/>
                  </a:cubicBezTo>
                  <a:cubicBezTo>
                    <a:pt x="42097" y="54578"/>
                    <a:pt x="39525" y="43434"/>
                    <a:pt x="18094" y="42863"/>
                  </a:cubicBezTo>
                  <a:cubicBezTo>
                    <a:pt x="5616" y="42577"/>
                    <a:pt x="-860" y="32004"/>
                    <a:pt x="92" y="19050"/>
                  </a:cubicBezTo>
                  <a:cubicBezTo>
                    <a:pt x="1140" y="5048"/>
                    <a:pt x="10855" y="191"/>
                    <a:pt x="23143" y="95"/>
                  </a:cubicBezTo>
                  <a:cubicBezTo>
                    <a:pt x="88674" y="-95"/>
                    <a:pt x="154207" y="95"/>
                    <a:pt x="219739" y="0"/>
                  </a:cubicBezTo>
                  <a:cubicBezTo>
                    <a:pt x="242884" y="0"/>
                    <a:pt x="247361" y="15716"/>
                    <a:pt x="247456" y="33528"/>
                  </a:cubicBezTo>
                  <a:cubicBezTo>
                    <a:pt x="247837" y="94869"/>
                    <a:pt x="247742" y="156115"/>
                    <a:pt x="247266" y="217456"/>
                  </a:cubicBezTo>
                  <a:cubicBezTo>
                    <a:pt x="247170" y="233648"/>
                    <a:pt x="242979" y="249841"/>
                    <a:pt x="222691" y="249555"/>
                  </a:cubicBezTo>
                  <a:cubicBezTo>
                    <a:pt x="199641" y="249269"/>
                    <a:pt x="198307" y="231839"/>
                    <a:pt x="198403" y="213836"/>
                  </a:cubicBezTo>
                  <a:cubicBezTo>
                    <a:pt x="198688" y="169259"/>
                    <a:pt x="197260" y="124587"/>
                    <a:pt x="198879" y="80105"/>
                  </a:cubicBezTo>
                  <a:cubicBezTo>
                    <a:pt x="199831" y="54483"/>
                    <a:pt x="194402" y="43244"/>
                    <a:pt x="164970" y="43339"/>
                  </a:cubicBezTo>
                  <a:cubicBezTo>
                    <a:pt x="91532" y="43720"/>
                    <a:pt x="91532" y="42101"/>
                    <a:pt x="91437" y="115062"/>
                  </a:cubicBezTo>
                  <a:cubicBezTo>
                    <a:pt x="91627" y="138779"/>
                    <a:pt x="91627" y="162401"/>
                    <a:pt x="91627" y="186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6128026" y="5194924"/>
              <a:ext cx="418111" cy="867606"/>
            </a:xfrm>
            <a:custGeom>
              <a:rect b="b" l="l" r="r" t="t"/>
              <a:pathLst>
                <a:path extrusionOk="0" h="705465" w="339973">
                  <a:moveTo>
                    <a:pt x="168830" y="357665"/>
                  </a:moveTo>
                  <a:cubicBezTo>
                    <a:pt x="195214" y="253081"/>
                    <a:pt x="218265" y="160783"/>
                    <a:pt x="241982" y="68677"/>
                  </a:cubicBezTo>
                  <a:cubicBezTo>
                    <a:pt x="246459" y="51151"/>
                    <a:pt x="243030" y="43531"/>
                    <a:pt x="223313" y="43054"/>
                  </a:cubicBezTo>
                  <a:cubicBezTo>
                    <a:pt x="210740" y="42769"/>
                    <a:pt x="204453" y="31910"/>
                    <a:pt x="205787" y="19051"/>
                  </a:cubicBezTo>
                  <a:cubicBezTo>
                    <a:pt x="207215" y="5526"/>
                    <a:pt x="216645" y="382"/>
                    <a:pt x="229123" y="287"/>
                  </a:cubicBezTo>
                  <a:cubicBezTo>
                    <a:pt x="257031" y="97"/>
                    <a:pt x="284844" y="192"/>
                    <a:pt x="312753" y="1"/>
                  </a:cubicBezTo>
                  <a:cubicBezTo>
                    <a:pt x="326850" y="-94"/>
                    <a:pt x="338280" y="4669"/>
                    <a:pt x="339804" y="19909"/>
                  </a:cubicBezTo>
                  <a:cubicBezTo>
                    <a:pt x="341328" y="34863"/>
                    <a:pt x="332469" y="44578"/>
                    <a:pt x="317610" y="43721"/>
                  </a:cubicBezTo>
                  <a:cubicBezTo>
                    <a:pt x="296274" y="42388"/>
                    <a:pt x="293607" y="55913"/>
                    <a:pt x="289321" y="71725"/>
                  </a:cubicBezTo>
                  <a:cubicBezTo>
                    <a:pt x="258841" y="185834"/>
                    <a:pt x="223027" y="298705"/>
                    <a:pt x="198262" y="414053"/>
                  </a:cubicBezTo>
                  <a:cubicBezTo>
                    <a:pt x="182165" y="488539"/>
                    <a:pt x="195119" y="566644"/>
                    <a:pt x="193404" y="643034"/>
                  </a:cubicBezTo>
                  <a:cubicBezTo>
                    <a:pt x="193023" y="661608"/>
                    <a:pt x="205882" y="661608"/>
                    <a:pt x="219122" y="661322"/>
                  </a:cubicBezTo>
                  <a:cubicBezTo>
                    <a:pt x="236267" y="660941"/>
                    <a:pt x="250935" y="665227"/>
                    <a:pt x="249126" y="686278"/>
                  </a:cubicBezTo>
                  <a:cubicBezTo>
                    <a:pt x="247506" y="705042"/>
                    <a:pt x="231981" y="705423"/>
                    <a:pt x="217693" y="705423"/>
                  </a:cubicBezTo>
                  <a:cubicBezTo>
                    <a:pt x="185689" y="705518"/>
                    <a:pt x="153590" y="705423"/>
                    <a:pt x="121586" y="705423"/>
                  </a:cubicBezTo>
                  <a:cubicBezTo>
                    <a:pt x="106631" y="705423"/>
                    <a:pt x="92725" y="703232"/>
                    <a:pt x="91201" y="684754"/>
                  </a:cubicBezTo>
                  <a:cubicBezTo>
                    <a:pt x="89582" y="665989"/>
                    <a:pt x="101679" y="660179"/>
                    <a:pt x="117776" y="661608"/>
                  </a:cubicBezTo>
                  <a:cubicBezTo>
                    <a:pt x="140350" y="663608"/>
                    <a:pt x="142827" y="653321"/>
                    <a:pt x="145113" y="632461"/>
                  </a:cubicBezTo>
                  <a:cubicBezTo>
                    <a:pt x="166925" y="433960"/>
                    <a:pt x="96726" y="251461"/>
                    <a:pt x="49196" y="64962"/>
                  </a:cubicBezTo>
                  <a:cubicBezTo>
                    <a:pt x="44719" y="47531"/>
                    <a:pt x="34146" y="44388"/>
                    <a:pt x="18906" y="43531"/>
                  </a:cubicBezTo>
                  <a:cubicBezTo>
                    <a:pt x="5857" y="42864"/>
                    <a:pt x="-620" y="33815"/>
                    <a:pt x="47" y="20766"/>
                  </a:cubicBezTo>
                  <a:cubicBezTo>
                    <a:pt x="714" y="7145"/>
                    <a:pt x="9191" y="859"/>
                    <a:pt x="21954" y="763"/>
                  </a:cubicBezTo>
                  <a:cubicBezTo>
                    <a:pt x="52625" y="478"/>
                    <a:pt x="83200" y="382"/>
                    <a:pt x="113871" y="859"/>
                  </a:cubicBezTo>
                  <a:cubicBezTo>
                    <a:pt x="124729" y="1049"/>
                    <a:pt x="132254" y="7050"/>
                    <a:pt x="133492" y="18575"/>
                  </a:cubicBezTo>
                  <a:cubicBezTo>
                    <a:pt x="134826" y="31148"/>
                    <a:pt x="130444" y="40673"/>
                    <a:pt x="117204" y="43531"/>
                  </a:cubicBezTo>
                  <a:cubicBezTo>
                    <a:pt x="105869" y="45912"/>
                    <a:pt x="90915" y="41721"/>
                    <a:pt x="96440" y="63533"/>
                  </a:cubicBezTo>
                  <a:cubicBezTo>
                    <a:pt x="120062" y="157354"/>
                    <a:pt x="142731" y="251557"/>
                    <a:pt x="168830" y="3576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7831421" y="5197450"/>
              <a:ext cx="59331" cy="661090"/>
            </a:xfrm>
            <a:custGeom>
              <a:rect b="b" l="l" r="r" t="t"/>
              <a:pathLst>
                <a:path extrusionOk="0" h="537543" w="48243">
                  <a:moveTo>
                    <a:pt x="44690" y="270648"/>
                  </a:moveTo>
                  <a:cubicBezTo>
                    <a:pt x="44690" y="345801"/>
                    <a:pt x="44881" y="421048"/>
                    <a:pt x="44500" y="496200"/>
                  </a:cubicBezTo>
                  <a:cubicBezTo>
                    <a:pt x="44404" y="513822"/>
                    <a:pt x="47262" y="537920"/>
                    <a:pt x="22021" y="537539"/>
                  </a:cubicBezTo>
                  <a:cubicBezTo>
                    <a:pt x="-1125" y="537158"/>
                    <a:pt x="3256" y="513917"/>
                    <a:pt x="3161" y="497915"/>
                  </a:cubicBezTo>
                  <a:cubicBezTo>
                    <a:pt x="2209" y="347515"/>
                    <a:pt x="1256" y="197211"/>
                    <a:pt x="1447" y="46811"/>
                  </a:cubicBezTo>
                  <a:cubicBezTo>
                    <a:pt x="1447" y="28618"/>
                    <a:pt x="-8745" y="-1290"/>
                    <a:pt x="24973" y="43"/>
                  </a:cubicBezTo>
                  <a:cubicBezTo>
                    <a:pt x="57549" y="1377"/>
                    <a:pt x="46309" y="30999"/>
                    <a:pt x="46595" y="49287"/>
                  </a:cubicBezTo>
                  <a:cubicBezTo>
                    <a:pt x="47929" y="123011"/>
                    <a:pt x="47167" y="196830"/>
                    <a:pt x="47167" y="270648"/>
                  </a:cubicBezTo>
                  <a:cubicBezTo>
                    <a:pt x="46405" y="270648"/>
                    <a:pt x="45548" y="270648"/>
                    <a:pt x="44690" y="2706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7835609" y="5935121"/>
              <a:ext cx="49415" cy="126084"/>
            </a:xfrm>
            <a:custGeom>
              <a:rect b="b" l="l" r="r" t="t"/>
              <a:pathLst>
                <a:path extrusionOk="0" h="102521" w="40180">
                  <a:moveTo>
                    <a:pt x="138" y="48312"/>
                  </a:moveTo>
                  <a:cubicBezTo>
                    <a:pt x="138" y="41359"/>
                    <a:pt x="233" y="34501"/>
                    <a:pt x="138" y="27548"/>
                  </a:cubicBezTo>
                  <a:cubicBezTo>
                    <a:pt x="-53" y="13641"/>
                    <a:pt x="4900" y="592"/>
                    <a:pt x="19283" y="20"/>
                  </a:cubicBezTo>
                  <a:cubicBezTo>
                    <a:pt x="37761" y="-646"/>
                    <a:pt x="39571" y="15260"/>
                    <a:pt x="39952" y="29738"/>
                  </a:cubicBezTo>
                  <a:cubicBezTo>
                    <a:pt x="40238" y="43550"/>
                    <a:pt x="40238" y="57456"/>
                    <a:pt x="40047" y="71267"/>
                  </a:cubicBezTo>
                  <a:cubicBezTo>
                    <a:pt x="39857" y="85745"/>
                    <a:pt x="38142" y="102033"/>
                    <a:pt x="20426" y="102509"/>
                  </a:cubicBezTo>
                  <a:cubicBezTo>
                    <a:pt x="-1482" y="103081"/>
                    <a:pt x="233" y="84317"/>
                    <a:pt x="42" y="69077"/>
                  </a:cubicBezTo>
                  <a:cubicBezTo>
                    <a:pt x="-53" y="62123"/>
                    <a:pt x="42" y="55265"/>
                    <a:pt x="42" y="48312"/>
                  </a:cubicBezTo>
                  <a:cubicBezTo>
                    <a:pt x="42" y="48312"/>
                    <a:pt x="138" y="48312"/>
                    <a:pt x="138" y="483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7383955" y="5194959"/>
              <a:ext cx="360700" cy="870985"/>
            </a:xfrm>
            <a:custGeom>
              <a:rect b="b" l="l" r="r" t="t"/>
              <a:pathLst>
                <a:path extrusionOk="0" h="708212" w="293291">
                  <a:moveTo>
                    <a:pt x="276134" y="662151"/>
                  </a:moveTo>
                  <a:cubicBezTo>
                    <a:pt x="252227" y="661580"/>
                    <a:pt x="255560" y="646149"/>
                    <a:pt x="255370" y="630433"/>
                  </a:cubicBezTo>
                  <a:cubicBezTo>
                    <a:pt x="254608" y="566425"/>
                    <a:pt x="253560" y="502322"/>
                    <a:pt x="251560" y="438314"/>
                  </a:cubicBezTo>
                  <a:cubicBezTo>
                    <a:pt x="250322" y="396785"/>
                    <a:pt x="234224" y="362781"/>
                    <a:pt x="193172" y="340206"/>
                  </a:cubicBezTo>
                  <a:cubicBezTo>
                    <a:pt x="236129" y="326967"/>
                    <a:pt x="253751" y="294391"/>
                    <a:pt x="256418" y="257148"/>
                  </a:cubicBezTo>
                  <a:cubicBezTo>
                    <a:pt x="260228" y="203142"/>
                    <a:pt x="260418" y="148373"/>
                    <a:pt x="256227" y="94366"/>
                  </a:cubicBezTo>
                  <a:cubicBezTo>
                    <a:pt x="252036" y="39883"/>
                    <a:pt x="221747" y="3593"/>
                    <a:pt x="181646" y="1497"/>
                  </a:cubicBezTo>
                  <a:cubicBezTo>
                    <a:pt x="130211" y="-1265"/>
                    <a:pt x="78491" y="640"/>
                    <a:pt x="26960" y="640"/>
                  </a:cubicBezTo>
                  <a:cubicBezTo>
                    <a:pt x="13149" y="640"/>
                    <a:pt x="1243" y="4831"/>
                    <a:pt x="576" y="20833"/>
                  </a:cubicBezTo>
                  <a:cubicBezTo>
                    <a:pt x="5" y="33406"/>
                    <a:pt x="7244" y="43217"/>
                    <a:pt x="20198" y="43217"/>
                  </a:cubicBezTo>
                  <a:cubicBezTo>
                    <a:pt x="43248" y="43122"/>
                    <a:pt x="42867" y="57600"/>
                    <a:pt x="42772" y="73887"/>
                  </a:cubicBezTo>
                  <a:cubicBezTo>
                    <a:pt x="42677" y="260577"/>
                    <a:pt x="42677" y="447267"/>
                    <a:pt x="42867" y="634053"/>
                  </a:cubicBezTo>
                  <a:cubicBezTo>
                    <a:pt x="42867" y="648817"/>
                    <a:pt x="42962" y="661771"/>
                    <a:pt x="22007" y="661866"/>
                  </a:cubicBezTo>
                  <a:cubicBezTo>
                    <a:pt x="7625" y="661866"/>
                    <a:pt x="-2091" y="670915"/>
                    <a:pt x="386" y="686250"/>
                  </a:cubicBezTo>
                  <a:cubicBezTo>
                    <a:pt x="2767" y="701109"/>
                    <a:pt x="14483" y="705395"/>
                    <a:pt x="28389" y="705300"/>
                  </a:cubicBezTo>
                  <a:cubicBezTo>
                    <a:pt x="57631" y="705204"/>
                    <a:pt x="86968" y="705395"/>
                    <a:pt x="116210" y="705490"/>
                  </a:cubicBezTo>
                  <a:cubicBezTo>
                    <a:pt x="132307" y="705586"/>
                    <a:pt x="148785" y="705014"/>
                    <a:pt x="148880" y="683297"/>
                  </a:cubicBezTo>
                  <a:cubicBezTo>
                    <a:pt x="148976" y="664533"/>
                    <a:pt x="134974" y="661009"/>
                    <a:pt x="119829" y="661580"/>
                  </a:cubicBezTo>
                  <a:cubicBezTo>
                    <a:pt x="102303" y="662247"/>
                    <a:pt x="91064" y="659389"/>
                    <a:pt x="91349" y="637005"/>
                  </a:cubicBezTo>
                  <a:cubicBezTo>
                    <a:pt x="92397" y="553376"/>
                    <a:pt x="92111" y="469842"/>
                    <a:pt x="91635" y="386212"/>
                  </a:cubicBezTo>
                  <a:cubicBezTo>
                    <a:pt x="91540" y="368210"/>
                    <a:pt x="98303" y="362876"/>
                    <a:pt x="116019" y="361733"/>
                  </a:cubicBezTo>
                  <a:cubicBezTo>
                    <a:pt x="176027" y="357637"/>
                    <a:pt x="202982" y="382402"/>
                    <a:pt x="205745" y="453554"/>
                  </a:cubicBezTo>
                  <a:cubicBezTo>
                    <a:pt x="208221" y="518991"/>
                    <a:pt x="206411" y="584523"/>
                    <a:pt x="206602" y="649959"/>
                  </a:cubicBezTo>
                  <a:cubicBezTo>
                    <a:pt x="206697" y="704919"/>
                    <a:pt x="217365" y="713872"/>
                    <a:pt x="270038" y="705490"/>
                  </a:cubicBezTo>
                  <a:cubicBezTo>
                    <a:pt x="282516" y="703490"/>
                    <a:pt x="291755" y="699680"/>
                    <a:pt x="293089" y="686154"/>
                  </a:cubicBezTo>
                  <a:cubicBezTo>
                    <a:pt x="294327" y="673582"/>
                    <a:pt x="290041" y="662532"/>
                    <a:pt x="276134" y="662151"/>
                  </a:cubicBezTo>
                  <a:close/>
                  <a:moveTo>
                    <a:pt x="103446" y="319442"/>
                  </a:moveTo>
                  <a:cubicBezTo>
                    <a:pt x="88301" y="313536"/>
                    <a:pt x="92302" y="301916"/>
                    <a:pt x="92207" y="291724"/>
                  </a:cubicBezTo>
                  <a:cubicBezTo>
                    <a:pt x="91730" y="255529"/>
                    <a:pt x="92016" y="219239"/>
                    <a:pt x="92016" y="183044"/>
                  </a:cubicBezTo>
                  <a:cubicBezTo>
                    <a:pt x="92016" y="153802"/>
                    <a:pt x="90492" y="124370"/>
                    <a:pt x="92683" y="95319"/>
                  </a:cubicBezTo>
                  <a:cubicBezTo>
                    <a:pt x="93921" y="78174"/>
                    <a:pt x="80110" y="50265"/>
                    <a:pt x="106399" y="46170"/>
                  </a:cubicBezTo>
                  <a:cubicBezTo>
                    <a:pt x="136403" y="41502"/>
                    <a:pt x="171455" y="34454"/>
                    <a:pt x="195172" y="66267"/>
                  </a:cubicBezTo>
                  <a:cubicBezTo>
                    <a:pt x="203745" y="77793"/>
                    <a:pt x="208602" y="90461"/>
                    <a:pt x="208507" y="105034"/>
                  </a:cubicBezTo>
                  <a:cubicBezTo>
                    <a:pt x="208412" y="155231"/>
                    <a:pt x="210126" y="205428"/>
                    <a:pt x="208126" y="255529"/>
                  </a:cubicBezTo>
                  <a:cubicBezTo>
                    <a:pt x="205935" y="305726"/>
                    <a:pt x="150785" y="337825"/>
                    <a:pt x="103446" y="319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6949106" y="5193993"/>
              <a:ext cx="391047" cy="868831"/>
            </a:xfrm>
            <a:custGeom>
              <a:rect b="b" l="l" r="r" t="t"/>
              <a:pathLst>
                <a:path extrusionOk="0" h="706461" w="317967">
                  <a:moveTo>
                    <a:pt x="298629" y="663032"/>
                  </a:moveTo>
                  <a:cubicBezTo>
                    <a:pt x="268911" y="663318"/>
                    <a:pt x="271387" y="642363"/>
                    <a:pt x="269006" y="623027"/>
                  </a:cubicBezTo>
                  <a:cubicBezTo>
                    <a:pt x="245479" y="428527"/>
                    <a:pt x="221286" y="234121"/>
                    <a:pt x="198426" y="39526"/>
                  </a:cubicBezTo>
                  <a:cubicBezTo>
                    <a:pt x="194997" y="9998"/>
                    <a:pt x="183567" y="-1146"/>
                    <a:pt x="153373" y="92"/>
                  </a:cubicBezTo>
                  <a:cubicBezTo>
                    <a:pt x="124036" y="1330"/>
                    <a:pt x="119845" y="17999"/>
                    <a:pt x="118035" y="40859"/>
                  </a:cubicBezTo>
                  <a:cubicBezTo>
                    <a:pt x="116225" y="64386"/>
                    <a:pt x="112701" y="87817"/>
                    <a:pt x="109748" y="111249"/>
                  </a:cubicBezTo>
                  <a:cubicBezTo>
                    <a:pt x="88507" y="283651"/>
                    <a:pt x="67362" y="456054"/>
                    <a:pt x="45835" y="628456"/>
                  </a:cubicBezTo>
                  <a:cubicBezTo>
                    <a:pt x="43930" y="643887"/>
                    <a:pt x="47074" y="663889"/>
                    <a:pt x="20594" y="662461"/>
                  </a:cubicBezTo>
                  <a:cubicBezTo>
                    <a:pt x="7545" y="661794"/>
                    <a:pt x="-456" y="669890"/>
                    <a:pt x="20" y="683320"/>
                  </a:cubicBezTo>
                  <a:cubicBezTo>
                    <a:pt x="592" y="698275"/>
                    <a:pt x="9545" y="705799"/>
                    <a:pt x="24404" y="705895"/>
                  </a:cubicBezTo>
                  <a:cubicBezTo>
                    <a:pt x="52217" y="706085"/>
                    <a:pt x="80125" y="705990"/>
                    <a:pt x="107938" y="705990"/>
                  </a:cubicBezTo>
                  <a:cubicBezTo>
                    <a:pt x="122131" y="705990"/>
                    <a:pt x="133084" y="700656"/>
                    <a:pt x="134227" y="685321"/>
                  </a:cubicBezTo>
                  <a:cubicBezTo>
                    <a:pt x="135180" y="672557"/>
                    <a:pt x="128131" y="663508"/>
                    <a:pt x="114892" y="662746"/>
                  </a:cubicBezTo>
                  <a:cubicBezTo>
                    <a:pt x="99747" y="661889"/>
                    <a:pt x="91651" y="657222"/>
                    <a:pt x="93841" y="640172"/>
                  </a:cubicBezTo>
                  <a:cubicBezTo>
                    <a:pt x="101747" y="579498"/>
                    <a:pt x="108129" y="518728"/>
                    <a:pt x="116987" y="458245"/>
                  </a:cubicBezTo>
                  <a:cubicBezTo>
                    <a:pt x="122321" y="421859"/>
                    <a:pt x="152134" y="443005"/>
                    <a:pt x="170708" y="438909"/>
                  </a:cubicBezTo>
                  <a:cubicBezTo>
                    <a:pt x="186710" y="435480"/>
                    <a:pt x="199950" y="438718"/>
                    <a:pt x="202045" y="460912"/>
                  </a:cubicBezTo>
                  <a:cubicBezTo>
                    <a:pt x="207760" y="520348"/>
                    <a:pt x="215476" y="579688"/>
                    <a:pt x="222619" y="639029"/>
                  </a:cubicBezTo>
                  <a:cubicBezTo>
                    <a:pt x="223762" y="648745"/>
                    <a:pt x="227382" y="659889"/>
                    <a:pt x="212713" y="661318"/>
                  </a:cubicBezTo>
                  <a:cubicBezTo>
                    <a:pt x="196045" y="662842"/>
                    <a:pt x="180424" y="665413"/>
                    <a:pt x="184138" y="687130"/>
                  </a:cubicBezTo>
                  <a:cubicBezTo>
                    <a:pt x="188139" y="710943"/>
                    <a:pt x="208427" y="705133"/>
                    <a:pt x="224239" y="706180"/>
                  </a:cubicBezTo>
                  <a:cubicBezTo>
                    <a:pt x="232525" y="706752"/>
                    <a:pt x="240907" y="706276"/>
                    <a:pt x="249289" y="706276"/>
                  </a:cubicBezTo>
                  <a:cubicBezTo>
                    <a:pt x="249289" y="706085"/>
                    <a:pt x="249289" y="705990"/>
                    <a:pt x="249289" y="705799"/>
                  </a:cubicBezTo>
                  <a:cubicBezTo>
                    <a:pt x="264625" y="705799"/>
                    <a:pt x="279960" y="706085"/>
                    <a:pt x="295200" y="705704"/>
                  </a:cubicBezTo>
                  <a:cubicBezTo>
                    <a:pt x="307963" y="705323"/>
                    <a:pt x="316822" y="698370"/>
                    <a:pt x="317869" y="685797"/>
                  </a:cubicBezTo>
                  <a:cubicBezTo>
                    <a:pt x="318917" y="673033"/>
                    <a:pt x="311488" y="662937"/>
                    <a:pt x="298629" y="663032"/>
                  </a:cubicBezTo>
                  <a:close/>
                  <a:moveTo>
                    <a:pt x="148515" y="397475"/>
                  </a:moveTo>
                  <a:cubicBezTo>
                    <a:pt x="126036" y="401380"/>
                    <a:pt x="121654" y="392141"/>
                    <a:pt x="124417" y="369376"/>
                  </a:cubicBezTo>
                  <a:cubicBezTo>
                    <a:pt x="136323" y="270221"/>
                    <a:pt x="145657" y="170780"/>
                    <a:pt x="155944" y="71530"/>
                  </a:cubicBezTo>
                  <a:cubicBezTo>
                    <a:pt x="157278" y="72006"/>
                    <a:pt x="158611" y="72577"/>
                    <a:pt x="159850" y="73054"/>
                  </a:cubicBezTo>
                  <a:cubicBezTo>
                    <a:pt x="170899" y="172114"/>
                    <a:pt x="181757" y="271174"/>
                    <a:pt x="193092" y="370138"/>
                  </a:cubicBezTo>
                  <a:cubicBezTo>
                    <a:pt x="197854" y="411763"/>
                    <a:pt x="166517" y="394332"/>
                    <a:pt x="148515" y="3974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610" name="Google Shape;1610;p61"/>
          <p:cNvGrpSpPr/>
          <p:nvPr/>
        </p:nvGrpSpPr>
        <p:grpSpPr>
          <a:xfrm>
            <a:off x="5155797" y="5148506"/>
            <a:ext cx="1906532" cy="184850"/>
            <a:chOff x="5227543" y="4774035"/>
            <a:chExt cx="1906532" cy="184850"/>
          </a:xfrm>
        </p:grpSpPr>
        <p:sp>
          <p:nvSpPr>
            <p:cNvPr id="1611" name="Google Shape;1611;p61"/>
            <p:cNvSpPr/>
            <p:nvPr/>
          </p:nvSpPr>
          <p:spPr>
            <a:xfrm>
              <a:off x="5472048" y="4774599"/>
              <a:ext cx="126232" cy="184286"/>
            </a:xfrm>
            <a:custGeom>
              <a:rect b="b" l="l" r="r" t="t"/>
              <a:pathLst>
                <a:path extrusionOk="0" h="149846" w="102641">
                  <a:moveTo>
                    <a:pt x="91759" y="149846"/>
                  </a:moveTo>
                  <a:cubicBezTo>
                    <a:pt x="70709" y="121557"/>
                    <a:pt x="49658" y="93172"/>
                    <a:pt x="22036" y="56120"/>
                  </a:cubicBezTo>
                  <a:cubicBezTo>
                    <a:pt x="22036" y="89077"/>
                    <a:pt x="22131" y="111841"/>
                    <a:pt x="21941" y="134701"/>
                  </a:cubicBezTo>
                  <a:cubicBezTo>
                    <a:pt x="21941" y="142036"/>
                    <a:pt x="20131" y="149751"/>
                    <a:pt x="10892" y="147846"/>
                  </a:cubicBezTo>
                  <a:cubicBezTo>
                    <a:pt x="6986" y="147084"/>
                    <a:pt x="1367" y="140416"/>
                    <a:pt x="1271" y="136416"/>
                  </a:cubicBezTo>
                  <a:cubicBezTo>
                    <a:pt x="509" y="94696"/>
                    <a:pt x="-1396" y="52786"/>
                    <a:pt x="1748" y="11257"/>
                  </a:cubicBezTo>
                  <a:cubicBezTo>
                    <a:pt x="3176" y="-7602"/>
                    <a:pt x="16892" y="875"/>
                    <a:pt x="24227" y="10400"/>
                  </a:cubicBezTo>
                  <a:cubicBezTo>
                    <a:pt x="41181" y="32308"/>
                    <a:pt x="57374" y="54691"/>
                    <a:pt x="80996" y="86600"/>
                  </a:cubicBezTo>
                  <a:cubicBezTo>
                    <a:pt x="80996" y="57263"/>
                    <a:pt x="80710" y="37546"/>
                    <a:pt x="81091" y="17925"/>
                  </a:cubicBezTo>
                  <a:cubicBezTo>
                    <a:pt x="81186" y="11638"/>
                    <a:pt x="78900" y="2875"/>
                    <a:pt x="88901" y="1542"/>
                  </a:cubicBezTo>
                  <a:cubicBezTo>
                    <a:pt x="100522" y="113"/>
                    <a:pt x="102522" y="8495"/>
                    <a:pt x="102522" y="17353"/>
                  </a:cubicBezTo>
                  <a:cubicBezTo>
                    <a:pt x="102713" y="60025"/>
                    <a:pt x="102617" y="102793"/>
                    <a:pt x="102617" y="145465"/>
                  </a:cubicBezTo>
                  <a:cubicBezTo>
                    <a:pt x="99093" y="146893"/>
                    <a:pt x="95378" y="148417"/>
                    <a:pt x="91759" y="149846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6095077" y="4775272"/>
              <a:ext cx="117468" cy="182042"/>
            </a:xfrm>
            <a:custGeom>
              <a:rect b="b" l="l" r="r" t="t"/>
              <a:pathLst>
                <a:path extrusionOk="0" h="148021" w="95515">
                  <a:moveTo>
                    <a:pt x="1311" y="74718"/>
                  </a:moveTo>
                  <a:cubicBezTo>
                    <a:pt x="1311" y="56621"/>
                    <a:pt x="1311" y="38523"/>
                    <a:pt x="1311" y="20521"/>
                  </a:cubicBezTo>
                  <a:cubicBezTo>
                    <a:pt x="1311" y="10710"/>
                    <a:pt x="549" y="804"/>
                    <a:pt x="15027" y="42"/>
                  </a:cubicBezTo>
                  <a:cubicBezTo>
                    <a:pt x="31124" y="-720"/>
                    <a:pt x="33124" y="8901"/>
                    <a:pt x="32648" y="21378"/>
                  </a:cubicBezTo>
                  <a:cubicBezTo>
                    <a:pt x="32362" y="28332"/>
                    <a:pt x="33029" y="35285"/>
                    <a:pt x="32648" y="42238"/>
                  </a:cubicBezTo>
                  <a:cubicBezTo>
                    <a:pt x="32172" y="53382"/>
                    <a:pt x="34458" y="60717"/>
                    <a:pt x="48174" y="60907"/>
                  </a:cubicBezTo>
                  <a:cubicBezTo>
                    <a:pt x="62843" y="61098"/>
                    <a:pt x="68081" y="54716"/>
                    <a:pt x="67033" y="40714"/>
                  </a:cubicBezTo>
                  <a:cubicBezTo>
                    <a:pt x="66367" y="32427"/>
                    <a:pt x="67129" y="24045"/>
                    <a:pt x="66938" y="15663"/>
                  </a:cubicBezTo>
                  <a:cubicBezTo>
                    <a:pt x="66748" y="5757"/>
                    <a:pt x="70653" y="233"/>
                    <a:pt x="81321" y="42"/>
                  </a:cubicBezTo>
                  <a:cubicBezTo>
                    <a:pt x="92275" y="-53"/>
                    <a:pt x="95608" y="5948"/>
                    <a:pt x="95513" y="15663"/>
                  </a:cubicBezTo>
                  <a:cubicBezTo>
                    <a:pt x="95418" y="54621"/>
                    <a:pt x="95608" y="93578"/>
                    <a:pt x="95323" y="132535"/>
                  </a:cubicBezTo>
                  <a:cubicBezTo>
                    <a:pt x="95228" y="141584"/>
                    <a:pt x="92179" y="148728"/>
                    <a:pt x="80749" y="147966"/>
                  </a:cubicBezTo>
                  <a:cubicBezTo>
                    <a:pt x="69891" y="147299"/>
                    <a:pt x="66843" y="140917"/>
                    <a:pt x="66938" y="131487"/>
                  </a:cubicBezTo>
                  <a:cubicBezTo>
                    <a:pt x="66938" y="124534"/>
                    <a:pt x="67129" y="117581"/>
                    <a:pt x="66748" y="110628"/>
                  </a:cubicBezTo>
                  <a:cubicBezTo>
                    <a:pt x="66081" y="99007"/>
                    <a:pt x="71034" y="84624"/>
                    <a:pt x="50650" y="83767"/>
                  </a:cubicBezTo>
                  <a:cubicBezTo>
                    <a:pt x="26743" y="82815"/>
                    <a:pt x="34553" y="99769"/>
                    <a:pt x="32362" y="112247"/>
                  </a:cubicBezTo>
                  <a:cubicBezTo>
                    <a:pt x="30077" y="125201"/>
                    <a:pt x="41887" y="147394"/>
                    <a:pt x="16456" y="147299"/>
                  </a:cubicBezTo>
                  <a:cubicBezTo>
                    <a:pt x="-9547" y="147204"/>
                    <a:pt x="3597" y="124820"/>
                    <a:pt x="1502" y="112152"/>
                  </a:cubicBezTo>
                  <a:cubicBezTo>
                    <a:pt x="-499" y="99960"/>
                    <a:pt x="1025" y="87196"/>
                    <a:pt x="1025" y="74718"/>
                  </a:cubicBezTo>
                  <a:cubicBezTo>
                    <a:pt x="1216" y="74718"/>
                    <a:pt x="1216" y="74718"/>
                    <a:pt x="1311" y="74718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6995167" y="4774869"/>
              <a:ext cx="138908" cy="182621"/>
            </a:xfrm>
            <a:custGeom>
              <a:rect b="b" l="l" r="r" t="t"/>
              <a:pathLst>
                <a:path extrusionOk="0" h="148492" w="112948">
                  <a:moveTo>
                    <a:pt x="0" y="3514"/>
                  </a:moveTo>
                  <a:cubicBezTo>
                    <a:pt x="47816" y="-11250"/>
                    <a:pt x="40672" y="35613"/>
                    <a:pt x="60960" y="51996"/>
                  </a:cubicBezTo>
                  <a:cubicBezTo>
                    <a:pt x="76867" y="42185"/>
                    <a:pt x="78486" y="22373"/>
                    <a:pt x="88583" y="8181"/>
                  </a:cubicBezTo>
                  <a:cubicBezTo>
                    <a:pt x="94488" y="-10"/>
                    <a:pt x="102299" y="-2487"/>
                    <a:pt x="109633" y="2752"/>
                  </a:cubicBezTo>
                  <a:cubicBezTo>
                    <a:pt x="117729" y="8562"/>
                    <a:pt x="108775" y="14944"/>
                    <a:pt x="106204" y="20087"/>
                  </a:cubicBezTo>
                  <a:cubicBezTo>
                    <a:pt x="88487" y="55616"/>
                    <a:pt x="64103" y="88858"/>
                    <a:pt x="72104" y="132387"/>
                  </a:cubicBezTo>
                  <a:cubicBezTo>
                    <a:pt x="73724" y="141245"/>
                    <a:pt x="70390" y="148770"/>
                    <a:pt x="58865" y="148484"/>
                  </a:cubicBezTo>
                  <a:cubicBezTo>
                    <a:pt x="49340" y="148199"/>
                    <a:pt x="41148" y="144198"/>
                    <a:pt x="42672" y="134292"/>
                  </a:cubicBezTo>
                  <a:cubicBezTo>
                    <a:pt x="50578" y="84667"/>
                    <a:pt x="19526" y="47805"/>
                    <a:pt x="0" y="3514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4" name="Google Shape;1614;p61"/>
            <p:cNvSpPr/>
            <p:nvPr/>
          </p:nvSpPr>
          <p:spPr>
            <a:xfrm>
              <a:off x="5713443" y="4774035"/>
              <a:ext cx="130321" cy="184193"/>
            </a:xfrm>
            <a:custGeom>
              <a:rect b="b" l="l" r="r" t="t"/>
              <a:pathLst>
                <a:path extrusionOk="0" h="149770" w="105966">
                  <a:moveTo>
                    <a:pt x="96359" y="32861"/>
                  </a:moveTo>
                  <a:cubicBezTo>
                    <a:pt x="80643" y="-5334"/>
                    <a:pt x="48543" y="-1048"/>
                    <a:pt x="18825" y="1715"/>
                  </a:cubicBezTo>
                  <a:cubicBezTo>
                    <a:pt x="-13464" y="4763"/>
                    <a:pt x="6538" y="31909"/>
                    <a:pt x="2252" y="47816"/>
                  </a:cubicBezTo>
                  <a:cubicBezTo>
                    <a:pt x="-225" y="56864"/>
                    <a:pt x="1776" y="67151"/>
                    <a:pt x="1776" y="76867"/>
                  </a:cubicBezTo>
                  <a:cubicBezTo>
                    <a:pt x="1680" y="89345"/>
                    <a:pt x="3300" y="102108"/>
                    <a:pt x="1395" y="114300"/>
                  </a:cubicBezTo>
                  <a:cubicBezTo>
                    <a:pt x="-3368" y="145542"/>
                    <a:pt x="11396" y="151067"/>
                    <a:pt x="39209" y="149543"/>
                  </a:cubicBezTo>
                  <a:cubicBezTo>
                    <a:pt x="95502" y="146495"/>
                    <a:pt x="121505" y="93726"/>
                    <a:pt x="96359" y="32861"/>
                  </a:cubicBezTo>
                  <a:close/>
                  <a:moveTo>
                    <a:pt x="72070" y="83820"/>
                  </a:moveTo>
                  <a:cubicBezTo>
                    <a:pt x="70356" y="101156"/>
                    <a:pt x="72546" y="125635"/>
                    <a:pt x="48162" y="125540"/>
                  </a:cubicBezTo>
                  <a:cubicBezTo>
                    <a:pt x="20349" y="125349"/>
                    <a:pt x="39209" y="99917"/>
                    <a:pt x="33780" y="86773"/>
                  </a:cubicBezTo>
                  <a:cubicBezTo>
                    <a:pt x="32256" y="83249"/>
                    <a:pt x="33589" y="78486"/>
                    <a:pt x="33589" y="74390"/>
                  </a:cubicBezTo>
                  <a:cubicBezTo>
                    <a:pt x="33589" y="68866"/>
                    <a:pt x="32541" y="63056"/>
                    <a:pt x="33780" y="57722"/>
                  </a:cubicBezTo>
                  <a:cubicBezTo>
                    <a:pt x="36637" y="45720"/>
                    <a:pt x="24064" y="25527"/>
                    <a:pt x="44352" y="23241"/>
                  </a:cubicBezTo>
                  <a:cubicBezTo>
                    <a:pt x="61878" y="21241"/>
                    <a:pt x="69117" y="38100"/>
                    <a:pt x="70641" y="54864"/>
                  </a:cubicBezTo>
                  <a:cubicBezTo>
                    <a:pt x="71499" y="64484"/>
                    <a:pt x="73023" y="74295"/>
                    <a:pt x="72070" y="8382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6788470" y="4774835"/>
              <a:ext cx="111258" cy="182074"/>
            </a:xfrm>
            <a:custGeom>
              <a:rect b="b" l="l" r="r" t="t"/>
              <a:pathLst>
                <a:path extrusionOk="0" h="148047" w="90466">
                  <a:moveTo>
                    <a:pt x="89297" y="33259"/>
                  </a:moveTo>
                  <a:cubicBezTo>
                    <a:pt x="82725" y="-6080"/>
                    <a:pt x="50531" y="397"/>
                    <a:pt x="23384" y="397"/>
                  </a:cubicBezTo>
                  <a:cubicBezTo>
                    <a:pt x="-14811" y="493"/>
                    <a:pt x="6430" y="30306"/>
                    <a:pt x="1763" y="46689"/>
                  </a:cubicBezTo>
                  <a:cubicBezTo>
                    <a:pt x="-809" y="55642"/>
                    <a:pt x="1286" y="66025"/>
                    <a:pt x="1286" y="75740"/>
                  </a:cubicBezTo>
                  <a:cubicBezTo>
                    <a:pt x="1191" y="75740"/>
                    <a:pt x="1096" y="75740"/>
                    <a:pt x="1001" y="75740"/>
                  </a:cubicBezTo>
                  <a:cubicBezTo>
                    <a:pt x="1001" y="89647"/>
                    <a:pt x="334" y="103553"/>
                    <a:pt x="1191" y="117460"/>
                  </a:cubicBezTo>
                  <a:cubicBezTo>
                    <a:pt x="1953" y="129937"/>
                    <a:pt x="-5000" y="148606"/>
                    <a:pt x="17860" y="148035"/>
                  </a:cubicBezTo>
                  <a:cubicBezTo>
                    <a:pt x="38720" y="147559"/>
                    <a:pt x="30623" y="129937"/>
                    <a:pt x="30814" y="119365"/>
                  </a:cubicBezTo>
                  <a:cubicBezTo>
                    <a:pt x="31099" y="102982"/>
                    <a:pt x="31195" y="90409"/>
                    <a:pt x="53102" y="88027"/>
                  </a:cubicBezTo>
                  <a:cubicBezTo>
                    <a:pt x="85202" y="84598"/>
                    <a:pt x="93965" y="61072"/>
                    <a:pt x="89297" y="33259"/>
                  </a:cubicBezTo>
                  <a:close/>
                  <a:moveTo>
                    <a:pt x="40624" y="66882"/>
                  </a:moveTo>
                  <a:cubicBezTo>
                    <a:pt x="26432" y="65358"/>
                    <a:pt x="33005" y="52023"/>
                    <a:pt x="31195" y="43260"/>
                  </a:cubicBezTo>
                  <a:cubicBezTo>
                    <a:pt x="33671" y="35449"/>
                    <a:pt x="26242" y="20971"/>
                    <a:pt x="41482" y="21162"/>
                  </a:cubicBezTo>
                  <a:cubicBezTo>
                    <a:pt x="54150" y="21352"/>
                    <a:pt x="60341" y="32020"/>
                    <a:pt x="59579" y="44689"/>
                  </a:cubicBezTo>
                  <a:cubicBezTo>
                    <a:pt x="59008" y="56500"/>
                    <a:pt x="54912" y="68311"/>
                    <a:pt x="40624" y="66882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6568414" y="4774787"/>
              <a:ext cx="113294" cy="182295"/>
            </a:xfrm>
            <a:custGeom>
              <a:rect b="b" l="l" r="r" t="t"/>
              <a:pathLst>
                <a:path extrusionOk="0" h="148227" w="92121">
                  <a:moveTo>
                    <a:pt x="90587" y="32535"/>
                  </a:moveTo>
                  <a:cubicBezTo>
                    <a:pt x="83062" y="-5660"/>
                    <a:pt x="51344" y="150"/>
                    <a:pt x="24103" y="531"/>
                  </a:cubicBezTo>
                  <a:cubicBezTo>
                    <a:pt x="-17903" y="1103"/>
                    <a:pt x="9244" y="33297"/>
                    <a:pt x="2481" y="49966"/>
                  </a:cubicBezTo>
                  <a:cubicBezTo>
                    <a:pt x="-377" y="57110"/>
                    <a:pt x="2005" y="66349"/>
                    <a:pt x="1909" y="74636"/>
                  </a:cubicBezTo>
                  <a:cubicBezTo>
                    <a:pt x="1909" y="88447"/>
                    <a:pt x="862" y="102449"/>
                    <a:pt x="2195" y="116165"/>
                  </a:cubicBezTo>
                  <a:cubicBezTo>
                    <a:pt x="3338" y="128071"/>
                    <a:pt x="-6473" y="146931"/>
                    <a:pt x="16387" y="148169"/>
                  </a:cubicBezTo>
                  <a:cubicBezTo>
                    <a:pt x="39438" y="149407"/>
                    <a:pt x="32485" y="130738"/>
                    <a:pt x="33151" y="118356"/>
                  </a:cubicBezTo>
                  <a:cubicBezTo>
                    <a:pt x="33818" y="104640"/>
                    <a:pt x="30484" y="91019"/>
                    <a:pt x="51820" y="88828"/>
                  </a:cubicBezTo>
                  <a:cubicBezTo>
                    <a:pt x="85253" y="85304"/>
                    <a:pt x="96588" y="62634"/>
                    <a:pt x="90587" y="32535"/>
                  </a:cubicBezTo>
                  <a:close/>
                  <a:moveTo>
                    <a:pt x="42295" y="66730"/>
                  </a:moveTo>
                  <a:cubicBezTo>
                    <a:pt x="28484" y="65206"/>
                    <a:pt x="35247" y="51871"/>
                    <a:pt x="33342" y="43584"/>
                  </a:cubicBezTo>
                  <a:cubicBezTo>
                    <a:pt x="35628" y="35583"/>
                    <a:pt x="28008" y="21486"/>
                    <a:pt x="43153" y="21486"/>
                  </a:cubicBezTo>
                  <a:cubicBezTo>
                    <a:pt x="55916" y="21486"/>
                    <a:pt x="61060" y="32154"/>
                    <a:pt x="60393" y="44727"/>
                  </a:cubicBezTo>
                  <a:cubicBezTo>
                    <a:pt x="59821" y="56634"/>
                    <a:pt x="56297" y="68254"/>
                    <a:pt x="42295" y="6673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6323256" y="4774934"/>
              <a:ext cx="139037" cy="182302"/>
            </a:xfrm>
            <a:custGeom>
              <a:rect b="b" l="l" r="r" t="t"/>
              <a:pathLst>
                <a:path extrusionOk="0" h="148233" w="113053">
                  <a:moveTo>
                    <a:pt x="110573" y="132810"/>
                  </a:moveTo>
                  <a:cubicBezTo>
                    <a:pt x="98572" y="93376"/>
                    <a:pt x="85904" y="51085"/>
                    <a:pt x="72759" y="8985"/>
                  </a:cubicBezTo>
                  <a:cubicBezTo>
                    <a:pt x="70378" y="1365"/>
                    <a:pt x="62853" y="889"/>
                    <a:pt x="55709" y="127"/>
                  </a:cubicBezTo>
                  <a:cubicBezTo>
                    <a:pt x="42565" y="-1207"/>
                    <a:pt x="39136" y="8223"/>
                    <a:pt x="36183" y="17367"/>
                  </a:cubicBezTo>
                  <a:cubicBezTo>
                    <a:pt x="24658" y="54324"/>
                    <a:pt x="13704" y="91376"/>
                    <a:pt x="2274" y="128428"/>
                  </a:cubicBezTo>
                  <a:cubicBezTo>
                    <a:pt x="179" y="135286"/>
                    <a:pt x="-2584" y="143383"/>
                    <a:pt x="4941" y="146716"/>
                  </a:cubicBezTo>
                  <a:cubicBezTo>
                    <a:pt x="13228" y="150431"/>
                    <a:pt x="19324" y="145478"/>
                    <a:pt x="24563" y="137191"/>
                  </a:cubicBezTo>
                  <a:cubicBezTo>
                    <a:pt x="47423" y="100520"/>
                    <a:pt x="60853" y="100330"/>
                    <a:pt x="82760" y="137382"/>
                  </a:cubicBezTo>
                  <a:cubicBezTo>
                    <a:pt x="89333" y="148526"/>
                    <a:pt x="97143" y="149098"/>
                    <a:pt x="106763" y="147669"/>
                  </a:cubicBezTo>
                  <a:cubicBezTo>
                    <a:pt x="112955" y="146716"/>
                    <a:pt x="115241" y="141859"/>
                    <a:pt x="110573" y="132810"/>
                  </a:cubicBezTo>
                  <a:close/>
                  <a:moveTo>
                    <a:pt x="61043" y="91090"/>
                  </a:moveTo>
                  <a:cubicBezTo>
                    <a:pt x="58662" y="93853"/>
                    <a:pt x="47613" y="93853"/>
                    <a:pt x="45708" y="91281"/>
                  </a:cubicBezTo>
                  <a:cubicBezTo>
                    <a:pt x="33326" y="74993"/>
                    <a:pt x="45803" y="61182"/>
                    <a:pt x="54281" y="46418"/>
                  </a:cubicBezTo>
                  <a:cubicBezTo>
                    <a:pt x="54376" y="61849"/>
                    <a:pt x="75331" y="74517"/>
                    <a:pt x="61043" y="9109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5227543" y="4775193"/>
              <a:ext cx="138048" cy="182946"/>
            </a:xfrm>
            <a:custGeom>
              <a:rect b="b" l="l" r="r" t="t"/>
              <a:pathLst>
                <a:path extrusionOk="0" h="148756" w="112249">
                  <a:moveTo>
                    <a:pt x="108832" y="125646"/>
                  </a:moveTo>
                  <a:cubicBezTo>
                    <a:pt x="97593" y="89927"/>
                    <a:pt x="86734" y="54018"/>
                    <a:pt x="75304" y="18394"/>
                  </a:cubicBezTo>
                  <a:cubicBezTo>
                    <a:pt x="72447" y="9441"/>
                    <a:pt x="70256" y="-370"/>
                    <a:pt x="56635" y="11"/>
                  </a:cubicBezTo>
                  <a:cubicBezTo>
                    <a:pt x="45300" y="297"/>
                    <a:pt x="39395" y="3821"/>
                    <a:pt x="36156" y="15537"/>
                  </a:cubicBezTo>
                  <a:cubicBezTo>
                    <a:pt x="25393" y="54303"/>
                    <a:pt x="13487" y="92880"/>
                    <a:pt x="1485" y="131265"/>
                  </a:cubicBezTo>
                  <a:cubicBezTo>
                    <a:pt x="-1658" y="141362"/>
                    <a:pt x="-705" y="147553"/>
                    <a:pt x="13201" y="147934"/>
                  </a:cubicBezTo>
                  <a:cubicBezTo>
                    <a:pt x="15106" y="146124"/>
                    <a:pt x="19107" y="144124"/>
                    <a:pt x="20535" y="140886"/>
                  </a:cubicBezTo>
                  <a:cubicBezTo>
                    <a:pt x="41395" y="95737"/>
                    <a:pt x="62064" y="92118"/>
                    <a:pt x="83972" y="140219"/>
                  </a:cubicBezTo>
                  <a:cubicBezTo>
                    <a:pt x="88163" y="149363"/>
                    <a:pt x="98450" y="150220"/>
                    <a:pt x="105879" y="147172"/>
                  </a:cubicBezTo>
                  <a:cubicBezTo>
                    <a:pt x="116452" y="142791"/>
                    <a:pt x="111213" y="133551"/>
                    <a:pt x="108832" y="125646"/>
                  </a:cubicBezTo>
                  <a:close/>
                  <a:moveTo>
                    <a:pt x="62445" y="89927"/>
                  </a:moveTo>
                  <a:cubicBezTo>
                    <a:pt x="61207" y="92784"/>
                    <a:pt x="46443" y="94308"/>
                    <a:pt x="43681" y="91260"/>
                  </a:cubicBezTo>
                  <a:cubicBezTo>
                    <a:pt x="29489" y="75544"/>
                    <a:pt x="49206" y="62019"/>
                    <a:pt x="50349" y="46493"/>
                  </a:cubicBezTo>
                  <a:cubicBezTo>
                    <a:pt x="62160" y="59923"/>
                    <a:pt x="69303" y="74020"/>
                    <a:pt x="62445" y="8992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1619" name="Google Shape;1619;p61"/>
          <p:cNvCxnSpPr/>
          <p:nvPr/>
        </p:nvCxnSpPr>
        <p:spPr>
          <a:xfrm>
            <a:off x="3988526" y="4796401"/>
            <a:ext cx="4241074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1620" name="Google Shape;1620;p61"/>
          <p:cNvGrpSpPr/>
          <p:nvPr/>
        </p:nvGrpSpPr>
        <p:grpSpPr>
          <a:xfrm>
            <a:off x="4249783" y="2835966"/>
            <a:ext cx="3718560" cy="1631410"/>
            <a:chOff x="4297076" y="2513258"/>
            <a:chExt cx="3879562" cy="1702044"/>
          </a:xfrm>
        </p:grpSpPr>
        <p:grpSp>
          <p:nvGrpSpPr>
            <p:cNvPr id="1621" name="Google Shape;1621;p61"/>
            <p:cNvGrpSpPr/>
            <p:nvPr/>
          </p:nvGrpSpPr>
          <p:grpSpPr>
            <a:xfrm>
              <a:off x="5272913" y="2513258"/>
              <a:ext cx="2112601" cy="988519"/>
              <a:chOff x="470284" y="1915322"/>
              <a:chExt cx="2112601" cy="988519"/>
            </a:xfrm>
          </p:grpSpPr>
          <p:sp>
            <p:nvSpPr>
              <p:cNvPr id="1622" name="Google Shape;1622;p61"/>
              <p:cNvSpPr/>
              <p:nvPr/>
            </p:nvSpPr>
            <p:spPr>
              <a:xfrm>
                <a:off x="470284" y="1915322"/>
                <a:ext cx="752292" cy="832605"/>
              </a:xfrm>
              <a:custGeom>
                <a:rect b="b" l="l" r="r" t="t"/>
                <a:pathLst>
                  <a:path extrusionOk="0" h="832605" w="752292">
                    <a:moveTo>
                      <a:pt x="297212" y="46655"/>
                    </a:moveTo>
                    <a:cubicBezTo>
                      <a:pt x="320066" y="28818"/>
                      <a:pt x="340690" y="39966"/>
                      <a:pt x="361314" y="52229"/>
                    </a:cubicBezTo>
                    <a:cubicBezTo>
                      <a:pt x="380266" y="63377"/>
                      <a:pt x="381939" y="79542"/>
                      <a:pt x="379709" y="99609"/>
                    </a:cubicBezTo>
                    <a:cubicBezTo>
                      <a:pt x="366889" y="237847"/>
                      <a:pt x="373577" y="375528"/>
                      <a:pt x="385841" y="513766"/>
                    </a:cubicBezTo>
                    <a:cubicBezTo>
                      <a:pt x="396431" y="514323"/>
                      <a:pt x="394759" y="505962"/>
                      <a:pt x="396431" y="500388"/>
                    </a:cubicBezTo>
                    <a:cubicBezTo>
                      <a:pt x="442697" y="359363"/>
                      <a:pt x="495093" y="221125"/>
                      <a:pt x="561983" y="88461"/>
                    </a:cubicBezTo>
                    <a:cubicBezTo>
                      <a:pt x="571459" y="69509"/>
                      <a:pt x="582607" y="51114"/>
                      <a:pt x="594313" y="33277"/>
                    </a:cubicBezTo>
                    <a:cubicBezTo>
                      <a:pt x="619954" y="-4070"/>
                      <a:pt x="662317" y="-10201"/>
                      <a:pt x="700221" y="15997"/>
                    </a:cubicBezTo>
                    <a:cubicBezTo>
                      <a:pt x="711369" y="23801"/>
                      <a:pt x="709139" y="33277"/>
                      <a:pt x="708582" y="43310"/>
                    </a:cubicBezTo>
                    <a:cubicBezTo>
                      <a:pt x="705795" y="96265"/>
                      <a:pt x="702450" y="148661"/>
                      <a:pt x="700778" y="201615"/>
                    </a:cubicBezTo>
                    <a:cubicBezTo>
                      <a:pt x="694089" y="400054"/>
                      <a:pt x="709139" y="596263"/>
                      <a:pt x="749273" y="790800"/>
                    </a:cubicBezTo>
                    <a:cubicBezTo>
                      <a:pt x="755962" y="824802"/>
                      <a:pt x="753732" y="828146"/>
                      <a:pt x="719730" y="827589"/>
                    </a:cubicBezTo>
                    <a:cubicBezTo>
                      <a:pt x="705238" y="827031"/>
                      <a:pt x="690187" y="824244"/>
                      <a:pt x="675695" y="823129"/>
                    </a:cubicBezTo>
                    <a:cubicBezTo>
                      <a:pt x="639463" y="814768"/>
                      <a:pt x="630544" y="786898"/>
                      <a:pt x="624970" y="755125"/>
                    </a:cubicBezTo>
                    <a:cubicBezTo>
                      <a:pt x="612150" y="683777"/>
                      <a:pt x="607133" y="611313"/>
                      <a:pt x="603231" y="539407"/>
                    </a:cubicBezTo>
                    <a:cubicBezTo>
                      <a:pt x="596542" y="430154"/>
                      <a:pt x="594870" y="320344"/>
                      <a:pt x="598214" y="210534"/>
                    </a:cubicBezTo>
                    <a:cubicBezTo>
                      <a:pt x="598214" y="206632"/>
                      <a:pt x="597657" y="202173"/>
                      <a:pt x="595427" y="197713"/>
                    </a:cubicBezTo>
                    <a:cubicBezTo>
                      <a:pt x="513488" y="368282"/>
                      <a:pt x="429876" y="537735"/>
                      <a:pt x="418170" y="731157"/>
                    </a:cubicBezTo>
                    <a:cubicBezTo>
                      <a:pt x="417056" y="746764"/>
                      <a:pt x="409252" y="752338"/>
                      <a:pt x="396431" y="754568"/>
                    </a:cubicBezTo>
                    <a:cubicBezTo>
                      <a:pt x="350724" y="763486"/>
                      <a:pt x="312262" y="733944"/>
                      <a:pt x="306688" y="687678"/>
                    </a:cubicBezTo>
                    <a:cubicBezTo>
                      <a:pt x="298884" y="617445"/>
                      <a:pt x="289966" y="547768"/>
                      <a:pt x="284392" y="477534"/>
                    </a:cubicBezTo>
                    <a:cubicBezTo>
                      <a:pt x="277145" y="391135"/>
                      <a:pt x="280490" y="305294"/>
                      <a:pt x="282719" y="216665"/>
                    </a:cubicBezTo>
                    <a:cubicBezTo>
                      <a:pt x="272129" y="236175"/>
                      <a:pt x="260423" y="255684"/>
                      <a:pt x="250947" y="275751"/>
                    </a:cubicBezTo>
                    <a:cubicBezTo>
                      <a:pt x="186287" y="411202"/>
                      <a:pt x="142252" y="552227"/>
                      <a:pt x="116053" y="699384"/>
                    </a:cubicBezTo>
                    <a:cubicBezTo>
                      <a:pt x="113824" y="711090"/>
                      <a:pt x="109922" y="721681"/>
                      <a:pt x="127759" y="723353"/>
                    </a:cubicBezTo>
                    <a:cubicBezTo>
                      <a:pt x="142809" y="725025"/>
                      <a:pt x="142252" y="735616"/>
                      <a:pt x="138907" y="745649"/>
                    </a:cubicBezTo>
                    <a:cubicBezTo>
                      <a:pt x="130546" y="773520"/>
                      <a:pt x="114938" y="797489"/>
                      <a:pt x="100446" y="822572"/>
                    </a:cubicBezTo>
                    <a:cubicBezTo>
                      <a:pt x="95986" y="830933"/>
                      <a:pt x="87068" y="832606"/>
                      <a:pt x="78707" y="832606"/>
                    </a:cubicBezTo>
                    <a:cubicBezTo>
                      <a:pt x="70345" y="832606"/>
                      <a:pt x="61984" y="830933"/>
                      <a:pt x="54180" y="829261"/>
                    </a:cubicBezTo>
                    <a:cubicBezTo>
                      <a:pt x="2341" y="815883"/>
                      <a:pt x="-3233" y="809752"/>
                      <a:pt x="1226" y="757355"/>
                    </a:cubicBezTo>
                    <a:cubicBezTo>
                      <a:pt x="12375" y="637511"/>
                      <a:pt x="45819" y="522685"/>
                      <a:pt x="86510" y="410087"/>
                    </a:cubicBezTo>
                    <a:cubicBezTo>
                      <a:pt x="121627" y="314770"/>
                      <a:pt x="161761" y="222240"/>
                      <a:pt x="218617" y="137513"/>
                    </a:cubicBezTo>
                    <a:cubicBezTo>
                      <a:pt x="240913" y="104068"/>
                      <a:pt x="265440" y="72296"/>
                      <a:pt x="297212" y="46655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23" name="Google Shape;1623;p61"/>
              <p:cNvSpPr/>
              <p:nvPr/>
            </p:nvSpPr>
            <p:spPr>
              <a:xfrm>
                <a:off x="1218209" y="2134433"/>
                <a:ext cx="1364676" cy="769408"/>
              </a:xfrm>
              <a:custGeom>
                <a:rect b="b" l="l" r="r" t="t"/>
                <a:pathLst>
                  <a:path extrusionOk="0" h="769408" w="1364676">
                    <a:moveTo>
                      <a:pt x="1343596" y="32672"/>
                    </a:moveTo>
                    <a:cubicBezTo>
                      <a:pt x="1293429" y="-1330"/>
                      <a:pt x="1257755" y="10375"/>
                      <a:pt x="1238245" y="66674"/>
                    </a:cubicBezTo>
                    <a:cubicBezTo>
                      <a:pt x="1236573" y="71691"/>
                      <a:pt x="1234901" y="77265"/>
                      <a:pt x="1233229" y="82839"/>
                    </a:cubicBezTo>
                    <a:cubicBezTo>
                      <a:pt x="1213719" y="156417"/>
                      <a:pt x="1202571" y="231668"/>
                      <a:pt x="1190865" y="306918"/>
                    </a:cubicBezTo>
                    <a:cubicBezTo>
                      <a:pt x="1181389" y="365447"/>
                      <a:pt x="1156306" y="416171"/>
                      <a:pt x="1117287" y="460207"/>
                    </a:cubicBezTo>
                    <a:cubicBezTo>
                      <a:pt x="1110598" y="468010"/>
                      <a:pt x="1102237" y="475814"/>
                      <a:pt x="1091089" y="470797"/>
                    </a:cubicBezTo>
                    <a:cubicBezTo>
                      <a:pt x="1079940" y="466338"/>
                      <a:pt x="1078826" y="455747"/>
                      <a:pt x="1078268" y="445156"/>
                    </a:cubicBezTo>
                    <a:cubicBezTo>
                      <a:pt x="1076039" y="405023"/>
                      <a:pt x="1080498" y="365447"/>
                      <a:pt x="1086629" y="326428"/>
                    </a:cubicBezTo>
                    <a:cubicBezTo>
                      <a:pt x="1100007" y="247275"/>
                      <a:pt x="1123976" y="171467"/>
                      <a:pt x="1148502" y="95659"/>
                    </a:cubicBezTo>
                    <a:cubicBezTo>
                      <a:pt x="1158536" y="65559"/>
                      <a:pt x="1142371" y="42148"/>
                      <a:pt x="1107811" y="32114"/>
                    </a:cubicBezTo>
                    <a:cubicBezTo>
                      <a:pt x="1071022" y="22081"/>
                      <a:pt x="1051512" y="31557"/>
                      <a:pt x="1042594" y="64444"/>
                    </a:cubicBezTo>
                    <a:cubicBezTo>
                      <a:pt x="1042594" y="69461"/>
                      <a:pt x="1042036" y="73363"/>
                      <a:pt x="1037577" y="76707"/>
                    </a:cubicBezTo>
                    <a:cubicBezTo>
                      <a:pt x="1025872" y="90643"/>
                      <a:pt x="1023084" y="108480"/>
                      <a:pt x="1020297" y="125759"/>
                    </a:cubicBezTo>
                    <a:cubicBezTo>
                      <a:pt x="1020297" y="130776"/>
                      <a:pt x="1020297" y="135236"/>
                      <a:pt x="1015838" y="138580"/>
                    </a:cubicBezTo>
                    <a:cubicBezTo>
                      <a:pt x="1007477" y="151400"/>
                      <a:pt x="1003575" y="165893"/>
                      <a:pt x="1003018" y="181501"/>
                    </a:cubicBezTo>
                    <a:cubicBezTo>
                      <a:pt x="1002460" y="197666"/>
                      <a:pt x="990755" y="211044"/>
                      <a:pt x="991869" y="227766"/>
                    </a:cubicBezTo>
                    <a:cubicBezTo>
                      <a:pt x="992427" y="236684"/>
                      <a:pt x="985738" y="242259"/>
                      <a:pt x="975704" y="242816"/>
                    </a:cubicBezTo>
                    <a:cubicBezTo>
                      <a:pt x="935571" y="236127"/>
                      <a:pt x="930554" y="229438"/>
                      <a:pt x="938358" y="190419"/>
                    </a:cubicBezTo>
                    <a:cubicBezTo>
                      <a:pt x="945604" y="154745"/>
                      <a:pt x="962884" y="122972"/>
                      <a:pt x="976262" y="90085"/>
                    </a:cubicBezTo>
                    <a:cubicBezTo>
                      <a:pt x="989082" y="58870"/>
                      <a:pt x="982951" y="38246"/>
                      <a:pt x="957310" y="22081"/>
                    </a:cubicBezTo>
                    <a:lnTo>
                      <a:pt x="957867" y="22638"/>
                    </a:lnTo>
                    <a:cubicBezTo>
                      <a:pt x="937243" y="12605"/>
                      <a:pt x="916619" y="1457"/>
                      <a:pt x="893765" y="15949"/>
                    </a:cubicBezTo>
                    <a:cubicBezTo>
                      <a:pt x="885961" y="19294"/>
                      <a:pt x="878157" y="23196"/>
                      <a:pt x="869796" y="26540"/>
                    </a:cubicBezTo>
                    <a:cubicBezTo>
                      <a:pt x="856976" y="33787"/>
                      <a:pt x="853631" y="46050"/>
                      <a:pt x="852516" y="59428"/>
                    </a:cubicBezTo>
                    <a:cubicBezTo>
                      <a:pt x="852516" y="64444"/>
                      <a:pt x="852516" y="68904"/>
                      <a:pt x="848057" y="72805"/>
                    </a:cubicBezTo>
                    <a:cubicBezTo>
                      <a:pt x="834679" y="90643"/>
                      <a:pt x="827433" y="111267"/>
                      <a:pt x="822416" y="133006"/>
                    </a:cubicBezTo>
                    <a:cubicBezTo>
                      <a:pt x="815170" y="160319"/>
                      <a:pt x="804579" y="186517"/>
                      <a:pt x="795103" y="209371"/>
                    </a:cubicBezTo>
                    <a:cubicBezTo>
                      <a:pt x="800677" y="177041"/>
                      <a:pt x="805694" y="141367"/>
                      <a:pt x="810153" y="105693"/>
                    </a:cubicBezTo>
                    <a:cubicBezTo>
                      <a:pt x="811825" y="93987"/>
                      <a:pt x="816285" y="82281"/>
                      <a:pt x="808481" y="70576"/>
                    </a:cubicBezTo>
                    <a:cubicBezTo>
                      <a:pt x="807923" y="63887"/>
                      <a:pt x="809038" y="56083"/>
                      <a:pt x="802907" y="52739"/>
                    </a:cubicBezTo>
                    <a:cubicBezTo>
                      <a:pt x="781168" y="41033"/>
                      <a:pt x="757199" y="31557"/>
                      <a:pt x="732673" y="34344"/>
                    </a:cubicBezTo>
                    <a:cubicBezTo>
                      <a:pt x="709819" y="37131"/>
                      <a:pt x="703687" y="58870"/>
                      <a:pt x="699228" y="77822"/>
                    </a:cubicBezTo>
                    <a:cubicBezTo>
                      <a:pt x="689752" y="117956"/>
                      <a:pt x="688080" y="158647"/>
                      <a:pt x="685850" y="199338"/>
                    </a:cubicBezTo>
                    <a:cubicBezTo>
                      <a:pt x="684735" y="227208"/>
                      <a:pt x="658537" y="250620"/>
                      <a:pt x="632339" y="247275"/>
                    </a:cubicBezTo>
                    <a:cubicBezTo>
                      <a:pt x="607255" y="243931"/>
                      <a:pt x="600009" y="227766"/>
                      <a:pt x="605026" y="194321"/>
                    </a:cubicBezTo>
                    <a:cubicBezTo>
                      <a:pt x="611157" y="155302"/>
                      <a:pt x="632339" y="121858"/>
                      <a:pt x="646274" y="85626"/>
                    </a:cubicBezTo>
                    <a:cubicBezTo>
                      <a:pt x="653520" y="67231"/>
                      <a:pt x="659652" y="47722"/>
                      <a:pt x="643487" y="30999"/>
                    </a:cubicBezTo>
                    <a:cubicBezTo>
                      <a:pt x="611714" y="-1330"/>
                      <a:pt x="545382" y="13720"/>
                      <a:pt x="530890" y="56640"/>
                    </a:cubicBezTo>
                    <a:cubicBezTo>
                      <a:pt x="512495" y="111267"/>
                      <a:pt x="498002" y="166451"/>
                      <a:pt x="474591" y="219405"/>
                    </a:cubicBezTo>
                    <a:cubicBezTo>
                      <a:pt x="471804" y="225536"/>
                      <a:pt x="471247" y="232783"/>
                      <a:pt x="460656" y="235570"/>
                    </a:cubicBezTo>
                    <a:cubicBezTo>
                      <a:pt x="467902" y="185403"/>
                      <a:pt x="472919" y="136350"/>
                      <a:pt x="481838" y="88413"/>
                    </a:cubicBezTo>
                    <a:cubicBezTo>
                      <a:pt x="486854" y="62772"/>
                      <a:pt x="479050" y="49951"/>
                      <a:pt x="455639" y="43263"/>
                    </a:cubicBezTo>
                    <a:cubicBezTo>
                      <a:pt x="447835" y="41033"/>
                      <a:pt x="439474" y="38803"/>
                      <a:pt x="431670" y="36016"/>
                    </a:cubicBezTo>
                    <a:cubicBezTo>
                      <a:pt x="404357" y="26540"/>
                      <a:pt x="388750" y="39361"/>
                      <a:pt x="379831" y="63329"/>
                    </a:cubicBezTo>
                    <a:cubicBezTo>
                      <a:pt x="376487" y="72805"/>
                      <a:pt x="374257" y="82839"/>
                      <a:pt x="372027" y="92872"/>
                    </a:cubicBezTo>
                    <a:cubicBezTo>
                      <a:pt x="359207" y="161434"/>
                      <a:pt x="363666" y="231668"/>
                      <a:pt x="356977" y="300787"/>
                    </a:cubicBezTo>
                    <a:cubicBezTo>
                      <a:pt x="355305" y="315837"/>
                      <a:pt x="361437" y="334232"/>
                      <a:pt x="334681" y="334232"/>
                    </a:cubicBezTo>
                    <a:cubicBezTo>
                      <a:pt x="325762" y="334232"/>
                      <a:pt x="325205" y="346495"/>
                      <a:pt x="324090" y="354856"/>
                    </a:cubicBezTo>
                    <a:cubicBezTo>
                      <a:pt x="316286" y="411712"/>
                      <a:pt x="287301" y="456862"/>
                      <a:pt x="245495" y="494766"/>
                    </a:cubicBezTo>
                    <a:cubicBezTo>
                      <a:pt x="222641" y="515390"/>
                      <a:pt x="196443" y="527653"/>
                      <a:pt x="165228" y="529883"/>
                    </a:cubicBezTo>
                    <a:cubicBezTo>
                      <a:pt x="124536" y="532670"/>
                      <a:pt x="92764" y="514833"/>
                      <a:pt x="86075" y="479159"/>
                    </a:cubicBezTo>
                    <a:cubicBezTo>
                      <a:pt x="77156" y="429549"/>
                      <a:pt x="85518" y="381054"/>
                      <a:pt x="100568" y="332002"/>
                    </a:cubicBezTo>
                    <a:cubicBezTo>
                      <a:pt x="156309" y="382726"/>
                      <a:pt x="225428" y="374923"/>
                      <a:pt x="263889" y="311935"/>
                    </a:cubicBezTo>
                    <a:cubicBezTo>
                      <a:pt x="307925" y="239472"/>
                      <a:pt x="320188" y="158647"/>
                      <a:pt x="304023" y="76150"/>
                    </a:cubicBezTo>
                    <a:cubicBezTo>
                      <a:pt x="289530" y="2571"/>
                      <a:pt x="209263" y="-23069"/>
                      <a:pt x="150177" y="23196"/>
                    </a:cubicBezTo>
                    <a:cubicBezTo>
                      <a:pt x="129553" y="39361"/>
                      <a:pt x="113946" y="59985"/>
                      <a:pt x="99453" y="82281"/>
                    </a:cubicBezTo>
                    <a:cubicBezTo>
                      <a:pt x="56532" y="148613"/>
                      <a:pt x="30891" y="221634"/>
                      <a:pt x="14726" y="298557"/>
                    </a:cubicBezTo>
                    <a:cubicBezTo>
                      <a:pt x="-1996" y="377710"/>
                      <a:pt x="-12587" y="456305"/>
                      <a:pt x="29219" y="531555"/>
                    </a:cubicBezTo>
                    <a:cubicBezTo>
                      <a:pt x="51516" y="564443"/>
                      <a:pt x="81616" y="587854"/>
                      <a:pt x="117290" y="604019"/>
                    </a:cubicBezTo>
                    <a:cubicBezTo>
                      <a:pt x="194770" y="627430"/>
                      <a:pt x="263332" y="613495"/>
                      <a:pt x="316286" y="550507"/>
                    </a:cubicBezTo>
                    <a:cubicBezTo>
                      <a:pt x="335238" y="528211"/>
                      <a:pt x="347501" y="514833"/>
                      <a:pt x="375929" y="535457"/>
                    </a:cubicBezTo>
                    <a:cubicBezTo>
                      <a:pt x="387078" y="543261"/>
                      <a:pt x="403800" y="543818"/>
                      <a:pt x="418850" y="546605"/>
                    </a:cubicBezTo>
                    <a:cubicBezTo>
                      <a:pt x="441146" y="550507"/>
                      <a:pt x="451180" y="543818"/>
                      <a:pt x="452295" y="517620"/>
                    </a:cubicBezTo>
                    <a:cubicBezTo>
                      <a:pt x="455082" y="416728"/>
                      <a:pt x="483510" y="322526"/>
                      <a:pt x="526988" y="228881"/>
                    </a:cubicBezTo>
                    <a:cubicBezTo>
                      <a:pt x="537021" y="263998"/>
                      <a:pt x="555416" y="287409"/>
                      <a:pt x="590533" y="294655"/>
                    </a:cubicBezTo>
                    <a:cubicBezTo>
                      <a:pt x="622305" y="301902"/>
                      <a:pt x="651848" y="296328"/>
                      <a:pt x="681391" y="280720"/>
                    </a:cubicBezTo>
                    <a:cubicBezTo>
                      <a:pt x="679719" y="344265"/>
                      <a:pt x="674702" y="404465"/>
                      <a:pt x="665783" y="464108"/>
                    </a:cubicBezTo>
                    <a:cubicBezTo>
                      <a:pt x="657980" y="515948"/>
                      <a:pt x="664669" y="527653"/>
                      <a:pt x="715393" y="541589"/>
                    </a:cubicBezTo>
                    <a:cubicBezTo>
                      <a:pt x="723197" y="543818"/>
                      <a:pt x="731558" y="545491"/>
                      <a:pt x="739919" y="546605"/>
                    </a:cubicBezTo>
                    <a:cubicBezTo>
                      <a:pt x="768347" y="550507"/>
                      <a:pt x="773364" y="545491"/>
                      <a:pt x="774479" y="517063"/>
                    </a:cubicBezTo>
                    <a:cubicBezTo>
                      <a:pt x="778938" y="416728"/>
                      <a:pt x="805694" y="322526"/>
                      <a:pt x="849172" y="231110"/>
                    </a:cubicBezTo>
                    <a:cubicBezTo>
                      <a:pt x="873141" y="285737"/>
                      <a:pt x="899896" y="303574"/>
                      <a:pt x="955638" y="296885"/>
                    </a:cubicBezTo>
                    <a:cubicBezTo>
                      <a:pt x="978492" y="294098"/>
                      <a:pt x="976819" y="302459"/>
                      <a:pt x="974590" y="318067"/>
                    </a:cubicBezTo>
                    <a:cubicBezTo>
                      <a:pt x="969573" y="361545"/>
                      <a:pt x="965114" y="405023"/>
                      <a:pt x="974590" y="448501"/>
                    </a:cubicBezTo>
                    <a:cubicBezTo>
                      <a:pt x="986853" y="505357"/>
                      <a:pt x="1024757" y="538244"/>
                      <a:pt x="1081055" y="540474"/>
                    </a:cubicBezTo>
                    <a:cubicBezTo>
                      <a:pt x="1115615" y="541589"/>
                      <a:pt x="1140141" y="523752"/>
                      <a:pt x="1166339" y="494209"/>
                    </a:cubicBezTo>
                    <a:cubicBezTo>
                      <a:pt x="1154634" y="556639"/>
                      <a:pt x="1144043" y="611823"/>
                      <a:pt x="1134567" y="667564"/>
                    </a:cubicBezTo>
                    <a:cubicBezTo>
                      <a:pt x="1121746" y="743372"/>
                      <a:pt x="1112270" y="743372"/>
                      <a:pt x="1202571" y="767340"/>
                    </a:cubicBezTo>
                    <a:cubicBezTo>
                      <a:pt x="1223753" y="772915"/>
                      <a:pt x="1232671" y="767898"/>
                      <a:pt x="1233786" y="743929"/>
                    </a:cubicBezTo>
                    <a:cubicBezTo>
                      <a:pt x="1236573" y="689303"/>
                      <a:pt x="1239360" y="634676"/>
                      <a:pt x="1252738" y="581165"/>
                    </a:cubicBezTo>
                    <a:cubicBezTo>
                      <a:pt x="1256083" y="578378"/>
                      <a:pt x="1258870" y="574476"/>
                      <a:pt x="1259427" y="570017"/>
                    </a:cubicBezTo>
                    <a:cubicBezTo>
                      <a:pt x="1261657" y="549393"/>
                      <a:pt x="1265001" y="529326"/>
                      <a:pt x="1269460" y="509816"/>
                    </a:cubicBezTo>
                    <a:cubicBezTo>
                      <a:pt x="1270575" y="505357"/>
                      <a:pt x="1271133" y="500898"/>
                      <a:pt x="1271690" y="496438"/>
                    </a:cubicBezTo>
                    <a:cubicBezTo>
                      <a:pt x="1272805" y="475814"/>
                      <a:pt x="1277264" y="455190"/>
                      <a:pt x="1281166" y="435123"/>
                    </a:cubicBezTo>
                    <a:cubicBezTo>
                      <a:pt x="1292314" y="364889"/>
                      <a:pt x="1307365" y="295213"/>
                      <a:pt x="1330218" y="227766"/>
                    </a:cubicBezTo>
                    <a:cubicBezTo>
                      <a:pt x="1345269" y="182058"/>
                      <a:pt x="1361433" y="136908"/>
                      <a:pt x="1361433" y="87855"/>
                    </a:cubicBezTo>
                    <a:cubicBezTo>
                      <a:pt x="1368680" y="65559"/>
                      <a:pt x="1364220" y="46607"/>
                      <a:pt x="1343596" y="32672"/>
                    </a:cubicBezTo>
                    <a:close/>
                    <a:moveTo>
                      <a:pt x="122864" y="262883"/>
                    </a:moveTo>
                    <a:cubicBezTo>
                      <a:pt x="138472" y="197108"/>
                      <a:pt x="162998" y="134121"/>
                      <a:pt x="195328" y="74478"/>
                    </a:cubicBezTo>
                    <a:cubicBezTo>
                      <a:pt x="198672" y="68346"/>
                      <a:pt x="202017" y="58870"/>
                      <a:pt x="210378" y="61100"/>
                    </a:cubicBezTo>
                    <a:cubicBezTo>
                      <a:pt x="218182" y="63329"/>
                      <a:pt x="217624" y="73363"/>
                      <a:pt x="218182" y="80609"/>
                    </a:cubicBezTo>
                    <a:cubicBezTo>
                      <a:pt x="218739" y="92872"/>
                      <a:pt x="218182" y="104578"/>
                      <a:pt x="218182" y="116841"/>
                    </a:cubicBezTo>
                    <a:cubicBezTo>
                      <a:pt x="217067" y="163664"/>
                      <a:pt x="208706" y="208814"/>
                      <a:pt x="190311" y="251735"/>
                    </a:cubicBezTo>
                    <a:cubicBezTo>
                      <a:pt x="184737" y="264555"/>
                      <a:pt x="178605" y="276818"/>
                      <a:pt x="168572" y="286852"/>
                    </a:cubicBezTo>
                    <a:cubicBezTo>
                      <a:pt x="159096" y="296885"/>
                      <a:pt x="147948" y="303016"/>
                      <a:pt x="134012" y="296328"/>
                    </a:cubicBezTo>
                    <a:cubicBezTo>
                      <a:pt x="120077" y="289081"/>
                      <a:pt x="119520" y="276818"/>
                      <a:pt x="122864" y="262883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624" name="Google Shape;1624;p61"/>
            <p:cNvGrpSpPr/>
            <p:nvPr/>
          </p:nvGrpSpPr>
          <p:grpSpPr>
            <a:xfrm>
              <a:off x="4297076" y="2995776"/>
              <a:ext cx="3879562" cy="1219526"/>
              <a:chOff x="2517759" y="1513904"/>
              <a:chExt cx="3879562" cy="1219526"/>
            </a:xfrm>
          </p:grpSpPr>
          <p:sp>
            <p:nvSpPr>
              <p:cNvPr id="1625" name="Google Shape;1625;p61"/>
              <p:cNvSpPr/>
              <p:nvPr/>
            </p:nvSpPr>
            <p:spPr>
              <a:xfrm>
                <a:off x="2517759" y="1513904"/>
                <a:ext cx="733248" cy="1212727"/>
              </a:xfrm>
              <a:custGeom>
                <a:rect b="b" l="l" r="r" t="t"/>
                <a:pathLst>
                  <a:path extrusionOk="0" h="764555" w="462271">
                    <a:moveTo>
                      <a:pt x="349644" y="327101"/>
                    </a:moveTo>
                    <a:cubicBezTo>
                      <a:pt x="320101" y="325429"/>
                      <a:pt x="305051" y="304248"/>
                      <a:pt x="288886" y="284181"/>
                    </a:cubicBezTo>
                    <a:cubicBezTo>
                      <a:pt x="281082" y="274705"/>
                      <a:pt x="287214" y="268016"/>
                      <a:pt x="292788" y="260212"/>
                    </a:cubicBezTo>
                    <a:cubicBezTo>
                      <a:pt x="320658" y="221751"/>
                      <a:pt x="341283" y="179945"/>
                      <a:pt x="352431" y="133679"/>
                    </a:cubicBezTo>
                    <a:cubicBezTo>
                      <a:pt x="356333" y="118072"/>
                      <a:pt x="363022" y="101907"/>
                      <a:pt x="351316" y="86299"/>
                    </a:cubicBezTo>
                    <a:cubicBezTo>
                      <a:pt x="320658" y="70692"/>
                      <a:pt x="296690" y="80725"/>
                      <a:pt x="273836" y="103022"/>
                    </a:cubicBezTo>
                    <a:cubicBezTo>
                      <a:pt x="244293" y="132007"/>
                      <a:pt x="220324" y="164895"/>
                      <a:pt x="200257" y="200569"/>
                    </a:cubicBezTo>
                    <a:cubicBezTo>
                      <a:pt x="137827" y="310379"/>
                      <a:pt x="95464" y="425763"/>
                      <a:pt x="102710" y="555083"/>
                    </a:cubicBezTo>
                    <a:cubicBezTo>
                      <a:pt x="102710" y="558985"/>
                      <a:pt x="101595" y="562329"/>
                      <a:pt x="99366" y="565674"/>
                    </a:cubicBezTo>
                    <a:cubicBezTo>
                      <a:pt x="106612" y="656532"/>
                      <a:pt x="179633" y="699453"/>
                      <a:pt x="261573" y="661548"/>
                    </a:cubicBezTo>
                    <a:cubicBezTo>
                      <a:pt x="299477" y="644269"/>
                      <a:pt x="325117" y="614168"/>
                      <a:pt x="345184" y="578494"/>
                    </a:cubicBezTo>
                    <a:cubicBezTo>
                      <a:pt x="368038" y="537803"/>
                      <a:pt x="381974" y="493767"/>
                      <a:pt x="391450" y="448060"/>
                    </a:cubicBezTo>
                    <a:cubicBezTo>
                      <a:pt x="393122" y="439141"/>
                      <a:pt x="388663" y="423534"/>
                      <a:pt x="405385" y="421861"/>
                    </a:cubicBezTo>
                    <a:cubicBezTo>
                      <a:pt x="421550" y="420189"/>
                      <a:pt x="437157" y="421304"/>
                      <a:pt x="448306" y="435797"/>
                    </a:cubicBezTo>
                    <a:cubicBezTo>
                      <a:pt x="457782" y="448060"/>
                      <a:pt x="461683" y="461995"/>
                      <a:pt x="461683" y="477603"/>
                    </a:cubicBezTo>
                    <a:cubicBezTo>
                      <a:pt x="462798" y="569576"/>
                      <a:pt x="432698" y="649285"/>
                      <a:pt x="366366" y="712830"/>
                    </a:cubicBezTo>
                    <a:cubicBezTo>
                      <a:pt x="308395" y="768572"/>
                      <a:pt x="215307" y="779720"/>
                      <a:pt x="140057" y="744045"/>
                    </a:cubicBezTo>
                    <a:cubicBezTo>
                      <a:pt x="53101" y="698338"/>
                      <a:pt x="14082" y="621415"/>
                      <a:pt x="3491" y="527212"/>
                    </a:cubicBezTo>
                    <a:cubicBezTo>
                      <a:pt x="2933" y="522753"/>
                      <a:pt x="1261" y="518294"/>
                      <a:pt x="146" y="513834"/>
                    </a:cubicBezTo>
                    <a:cubicBezTo>
                      <a:pt x="-3198" y="352185"/>
                      <a:pt x="50871" y="210602"/>
                      <a:pt x="151205" y="85742"/>
                    </a:cubicBezTo>
                    <a:cubicBezTo>
                      <a:pt x="171272" y="61216"/>
                      <a:pt x="195241" y="40592"/>
                      <a:pt x="222554" y="24984"/>
                    </a:cubicBezTo>
                    <a:cubicBezTo>
                      <a:pt x="275508" y="-5673"/>
                      <a:pt x="329019" y="-9018"/>
                      <a:pt x="383646" y="19967"/>
                    </a:cubicBezTo>
                    <a:cubicBezTo>
                      <a:pt x="405385" y="29443"/>
                      <a:pt x="420992" y="45608"/>
                      <a:pt x="432141" y="66233"/>
                    </a:cubicBezTo>
                    <a:lnTo>
                      <a:pt x="431583" y="65675"/>
                    </a:lnTo>
                    <a:cubicBezTo>
                      <a:pt x="465028" y="103022"/>
                      <a:pt x="468930" y="145385"/>
                      <a:pt x="453880" y="191650"/>
                    </a:cubicBezTo>
                    <a:cubicBezTo>
                      <a:pt x="438830" y="237915"/>
                      <a:pt x="417648" y="280279"/>
                      <a:pt x="380859" y="313724"/>
                    </a:cubicBezTo>
                    <a:cubicBezTo>
                      <a:pt x="371940" y="320970"/>
                      <a:pt x="363579" y="330446"/>
                      <a:pt x="349644" y="327101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26" name="Google Shape;1626;p61"/>
              <p:cNvSpPr/>
              <p:nvPr/>
            </p:nvSpPr>
            <p:spPr>
              <a:xfrm>
                <a:off x="4166261" y="1936349"/>
                <a:ext cx="157869" cy="178358"/>
              </a:xfrm>
              <a:custGeom>
                <a:rect b="b" l="l" r="r" t="t"/>
                <a:pathLst>
                  <a:path extrusionOk="0" h="178358" w="157869">
                    <a:moveTo>
                      <a:pt x="72796" y="178359"/>
                    </a:moveTo>
                    <a:cubicBezTo>
                      <a:pt x="18727" y="177801"/>
                      <a:pt x="-3012" y="154947"/>
                      <a:pt x="332" y="100878"/>
                    </a:cubicBezTo>
                    <a:cubicBezTo>
                      <a:pt x="2005" y="71336"/>
                      <a:pt x="11481" y="45137"/>
                      <a:pt x="30990" y="22283"/>
                    </a:cubicBezTo>
                    <a:cubicBezTo>
                      <a:pt x="49942" y="-570"/>
                      <a:pt x="75026" y="-2800"/>
                      <a:pt x="101781" y="2217"/>
                    </a:cubicBezTo>
                    <a:cubicBezTo>
                      <a:pt x="106798" y="3331"/>
                      <a:pt x="115717" y="6676"/>
                      <a:pt x="115717" y="10020"/>
                    </a:cubicBezTo>
                    <a:cubicBezTo>
                      <a:pt x="119619" y="46252"/>
                      <a:pt x="172015" y="61302"/>
                      <a:pt x="154178" y="108125"/>
                    </a:cubicBezTo>
                    <a:cubicBezTo>
                      <a:pt x="138571" y="147144"/>
                      <a:pt x="111257" y="167768"/>
                      <a:pt x="72796" y="178359"/>
                    </a:cubicBezTo>
                    <a:lnTo>
                      <a:pt x="72796" y="178359"/>
                    </a:ln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27" name="Google Shape;1627;p61"/>
              <p:cNvSpPr/>
              <p:nvPr/>
            </p:nvSpPr>
            <p:spPr>
              <a:xfrm>
                <a:off x="3267622" y="1915455"/>
                <a:ext cx="3129699" cy="817975"/>
              </a:xfrm>
              <a:custGeom>
                <a:rect b="b" l="l" r="r" t="t"/>
                <a:pathLst>
                  <a:path extrusionOk="0" h="817975" w="3129699">
                    <a:moveTo>
                      <a:pt x="3120258" y="257781"/>
                    </a:moveTo>
                    <a:cubicBezTo>
                      <a:pt x="3107438" y="242174"/>
                      <a:pt x="3094617" y="228239"/>
                      <a:pt x="3071206" y="236042"/>
                    </a:cubicBezTo>
                    <a:cubicBezTo>
                      <a:pt x="3042220" y="245518"/>
                      <a:pt x="3012120" y="252207"/>
                      <a:pt x="2983135" y="261683"/>
                    </a:cubicBezTo>
                    <a:cubicBezTo>
                      <a:pt x="2920705" y="282308"/>
                      <a:pt x="2857717" y="301817"/>
                      <a:pt x="2799746" y="334147"/>
                    </a:cubicBezTo>
                    <a:cubicBezTo>
                      <a:pt x="2786368" y="341951"/>
                      <a:pt x="2771318" y="348640"/>
                      <a:pt x="2769646" y="367592"/>
                    </a:cubicBezTo>
                    <a:cubicBezTo>
                      <a:pt x="2766301" y="404938"/>
                      <a:pt x="2788598" y="436711"/>
                      <a:pt x="2825387" y="444514"/>
                    </a:cubicBezTo>
                    <a:cubicBezTo>
                      <a:pt x="2846569" y="448974"/>
                      <a:pt x="2866635" y="456220"/>
                      <a:pt x="2885030" y="467368"/>
                    </a:cubicBezTo>
                    <a:cubicBezTo>
                      <a:pt x="2940214" y="499141"/>
                      <a:pt x="2983692" y="540947"/>
                      <a:pt x="2991496" y="608394"/>
                    </a:cubicBezTo>
                    <a:cubicBezTo>
                      <a:pt x="3001530" y="695350"/>
                      <a:pt x="2922377" y="753321"/>
                      <a:pt x="2842110" y="719318"/>
                    </a:cubicBezTo>
                    <a:cubicBezTo>
                      <a:pt x="2810894" y="705941"/>
                      <a:pt x="2805320" y="691448"/>
                      <a:pt x="2814239" y="659675"/>
                    </a:cubicBezTo>
                    <a:cubicBezTo>
                      <a:pt x="2821485" y="633477"/>
                      <a:pt x="2835978" y="610623"/>
                      <a:pt x="2846569" y="586097"/>
                    </a:cubicBezTo>
                    <a:cubicBezTo>
                      <a:pt x="2856045" y="563243"/>
                      <a:pt x="2856045" y="546521"/>
                      <a:pt x="2832634" y="532028"/>
                    </a:cubicBezTo>
                    <a:cubicBezTo>
                      <a:pt x="2801976" y="513076"/>
                      <a:pt x="2782466" y="510846"/>
                      <a:pt x="2762957" y="533143"/>
                    </a:cubicBezTo>
                    <a:cubicBezTo>
                      <a:pt x="2730627" y="570489"/>
                      <a:pt x="2713905" y="613410"/>
                      <a:pt x="2726725" y="664135"/>
                    </a:cubicBezTo>
                    <a:cubicBezTo>
                      <a:pt x="2735086" y="696465"/>
                      <a:pt x="2727840" y="704826"/>
                      <a:pt x="2693281" y="702596"/>
                    </a:cubicBezTo>
                    <a:cubicBezTo>
                      <a:pt x="2671541" y="700924"/>
                      <a:pt x="2659836" y="688661"/>
                      <a:pt x="2654819" y="668594"/>
                    </a:cubicBezTo>
                    <a:cubicBezTo>
                      <a:pt x="2649802" y="648527"/>
                      <a:pt x="2649802" y="628460"/>
                      <a:pt x="2651475" y="607836"/>
                    </a:cubicBezTo>
                    <a:cubicBezTo>
                      <a:pt x="2659836" y="521437"/>
                      <a:pt x="2685477" y="438940"/>
                      <a:pt x="2713347" y="357558"/>
                    </a:cubicBezTo>
                    <a:cubicBezTo>
                      <a:pt x="2721708" y="333589"/>
                      <a:pt x="2716692" y="320769"/>
                      <a:pt x="2691051" y="316310"/>
                    </a:cubicBezTo>
                    <a:cubicBezTo>
                      <a:pt x="2682690" y="314637"/>
                      <a:pt x="2669312" y="317425"/>
                      <a:pt x="2668754" y="301260"/>
                    </a:cubicBezTo>
                    <a:cubicBezTo>
                      <a:pt x="2668197" y="282308"/>
                      <a:pt x="2654819" y="269487"/>
                      <a:pt x="2644228" y="255552"/>
                    </a:cubicBezTo>
                    <a:cubicBezTo>
                      <a:pt x="2629178" y="246076"/>
                      <a:pt x="2614128" y="237715"/>
                      <a:pt x="2596848" y="233255"/>
                    </a:cubicBezTo>
                    <a:cubicBezTo>
                      <a:pt x="2510450" y="213189"/>
                      <a:pt x="2443002" y="244961"/>
                      <a:pt x="2391721" y="311850"/>
                    </a:cubicBezTo>
                    <a:cubicBezTo>
                      <a:pt x="2317585" y="408283"/>
                      <a:pt x="2291944" y="519208"/>
                      <a:pt x="2308666" y="639609"/>
                    </a:cubicBezTo>
                    <a:cubicBezTo>
                      <a:pt x="2313683" y="674726"/>
                      <a:pt x="2278009" y="713187"/>
                      <a:pt x="2243449" y="708728"/>
                    </a:cubicBezTo>
                    <a:cubicBezTo>
                      <a:pt x="2220038" y="705383"/>
                      <a:pt x="2206660" y="685874"/>
                      <a:pt x="2205545" y="648527"/>
                    </a:cubicBezTo>
                    <a:cubicBezTo>
                      <a:pt x="2203873" y="602819"/>
                      <a:pt x="2213349" y="558226"/>
                      <a:pt x="2223940" y="513633"/>
                    </a:cubicBezTo>
                    <a:cubicBezTo>
                      <a:pt x="2240105" y="445072"/>
                      <a:pt x="2262401" y="378182"/>
                      <a:pt x="2274664" y="308506"/>
                    </a:cubicBezTo>
                    <a:cubicBezTo>
                      <a:pt x="2283026" y="262798"/>
                      <a:pt x="2272992" y="245518"/>
                      <a:pt x="2228399" y="233255"/>
                    </a:cubicBezTo>
                    <a:cubicBezTo>
                      <a:pt x="2218923" y="230468"/>
                      <a:pt x="2208332" y="229353"/>
                      <a:pt x="2198299" y="227681"/>
                    </a:cubicBezTo>
                    <a:cubicBezTo>
                      <a:pt x="2177675" y="224337"/>
                      <a:pt x="2164297" y="232141"/>
                      <a:pt x="2153148" y="251093"/>
                    </a:cubicBezTo>
                    <a:cubicBezTo>
                      <a:pt x="2120818" y="307391"/>
                      <a:pt x="2094063" y="366477"/>
                      <a:pt x="2070094" y="426677"/>
                    </a:cubicBezTo>
                    <a:cubicBezTo>
                      <a:pt x="2052257" y="470713"/>
                      <a:pt x="2034977" y="515306"/>
                      <a:pt x="2017697" y="559341"/>
                    </a:cubicBezTo>
                    <a:cubicBezTo>
                      <a:pt x="2014353" y="550980"/>
                      <a:pt x="2013238" y="543734"/>
                      <a:pt x="2014353" y="537045"/>
                    </a:cubicBezTo>
                    <a:cubicBezTo>
                      <a:pt x="2022156" y="469041"/>
                      <a:pt x="2030518" y="400479"/>
                      <a:pt x="2038879" y="332475"/>
                    </a:cubicBezTo>
                    <a:cubicBezTo>
                      <a:pt x="2040551" y="318539"/>
                      <a:pt x="2039994" y="306276"/>
                      <a:pt x="2028845" y="296800"/>
                    </a:cubicBezTo>
                    <a:cubicBezTo>
                      <a:pt x="2004877" y="277291"/>
                      <a:pt x="1976449" y="274504"/>
                      <a:pt x="1947463" y="277291"/>
                    </a:cubicBezTo>
                    <a:cubicBezTo>
                      <a:pt x="1926282" y="279521"/>
                      <a:pt x="1926839" y="300702"/>
                      <a:pt x="1917921" y="314080"/>
                    </a:cubicBezTo>
                    <a:cubicBezTo>
                      <a:pt x="1914576" y="318539"/>
                      <a:pt x="1912347" y="323556"/>
                      <a:pt x="1909002" y="328015"/>
                    </a:cubicBezTo>
                    <a:cubicBezTo>
                      <a:pt x="1901756" y="332475"/>
                      <a:pt x="1897296" y="339721"/>
                      <a:pt x="1893952" y="347525"/>
                    </a:cubicBezTo>
                    <a:cubicBezTo>
                      <a:pt x="1867754" y="409955"/>
                      <a:pt x="1836538" y="470713"/>
                      <a:pt x="1819259" y="523667"/>
                    </a:cubicBezTo>
                    <a:cubicBezTo>
                      <a:pt x="1831522" y="459565"/>
                      <a:pt x="1852146" y="385429"/>
                      <a:pt x="1870541" y="310736"/>
                    </a:cubicBezTo>
                    <a:cubicBezTo>
                      <a:pt x="1872213" y="303489"/>
                      <a:pt x="1872770" y="296243"/>
                      <a:pt x="1869983" y="288997"/>
                    </a:cubicBezTo>
                    <a:cubicBezTo>
                      <a:pt x="1864967" y="256667"/>
                      <a:pt x="1837096" y="256109"/>
                      <a:pt x="1814242" y="248863"/>
                    </a:cubicBezTo>
                    <a:cubicBezTo>
                      <a:pt x="1778568" y="237715"/>
                      <a:pt x="1778010" y="273389"/>
                      <a:pt x="1761288" y="287882"/>
                    </a:cubicBezTo>
                    <a:cubicBezTo>
                      <a:pt x="1722269" y="220992"/>
                      <a:pt x="1659281" y="228796"/>
                      <a:pt x="1592949" y="239387"/>
                    </a:cubicBezTo>
                    <a:cubicBezTo>
                      <a:pt x="1600196" y="217648"/>
                      <a:pt x="1605770" y="200368"/>
                      <a:pt x="1611344" y="182531"/>
                    </a:cubicBezTo>
                    <a:cubicBezTo>
                      <a:pt x="1614131" y="174727"/>
                      <a:pt x="1615803" y="166923"/>
                      <a:pt x="1609672" y="159120"/>
                    </a:cubicBezTo>
                    <a:cubicBezTo>
                      <a:pt x="1591277" y="134593"/>
                      <a:pt x="1546127" y="124003"/>
                      <a:pt x="1518814" y="138495"/>
                    </a:cubicBezTo>
                    <a:cubicBezTo>
                      <a:pt x="1503206" y="164694"/>
                      <a:pt x="1489271" y="191449"/>
                      <a:pt x="1484254" y="222107"/>
                    </a:cubicBezTo>
                    <a:cubicBezTo>
                      <a:pt x="1482582" y="226009"/>
                      <a:pt x="1481467" y="229911"/>
                      <a:pt x="1479795" y="233813"/>
                    </a:cubicBezTo>
                    <a:cubicBezTo>
                      <a:pt x="1474778" y="242731"/>
                      <a:pt x="1469761" y="252765"/>
                      <a:pt x="1458613" y="256109"/>
                    </a:cubicBezTo>
                    <a:cubicBezTo>
                      <a:pt x="1451367" y="261126"/>
                      <a:pt x="1443006" y="260569"/>
                      <a:pt x="1434645" y="260569"/>
                    </a:cubicBezTo>
                    <a:cubicBezTo>
                      <a:pt x="1414020" y="260569"/>
                      <a:pt x="1390609" y="270602"/>
                      <a:pt x="1376674" y="245518"/>
                    </a:cubicBezTo>
                    <a:lnTo>
                      <a:pt x="1377789" y="246076"/>
                    </a:lnTo>
                    <a:cubicBezTo>
                      <a:pt x="1367198" y="229911"/>
                      <a:pt x="1351590" y="227124"/>
                      <a:pt x="1334868" y="231583"/>
                    </a:cubicBezTo>
                    <a:cubicBezTo>
                      <a:pt x="1310342" y="238272"/>
                      <a:pt x="1285258" y="243289"/>
                      <a:pt x="1262404" y="255552"/>
                    </a:cubicBezTo>
                    <a:cubicBezTo>
                      <a:pt x="1245682" y="261126"/>
                      <a:pt x="1228959" y="266700"/>
                      <a:pt x="1211680" y="271717"/>
                    </a:cubicBezTo>
                    <a:cubicBezTo>
                      <a:pt x="1174333" y="279521"/>
                      <a:pt x="1139774" y="293456"/>
                      <a:pt x="1106329" y="311293"/>
                    </a:cubicBezTo>
                    <a:cubicBezTo>
                      <a:pt x="1095181" y="316867"/>
                      <a:pt x="1083475" y="322441"/>
                      <a:pt x="1072327" y="328015"/>
                    </a:cubicBezTo>
                    <a:cubicBezTo>
                      <a:pt x="1031078" y="345295"/>
                      <a:pt x="1024947" y="354214"/>
                      <a:pt x="1028291" y="389331"/>
                    </a:cubicBezTo>
                    <a:cubicBezTo>
                      <a:pt x="1037210" y="427792"/>
                      <a:pt x="1061179" y="446744"/>
                      <a:pt x="1100197" y="456777"/>
                    </a:cubicBezTo>
                    <a:cubicBezTo>
                      <a:pt x="1170431" y="475172"/>
                      <a:pt x="1223943" y="516421"/>
                      <a:pt x="1244567" y="589441"/>
                    </a:cubicBezTo>
                    <a:cubicBezTo>
                      <a:pt x="1263519" y="656331"/>
                      <a:pt x="1228959" y="709842"/>
                      <a:pt x="1162070" y="719876"/>
                    </a:cubicBezTo>
                    <a:cubicBezTo>
                      <a:pt x="1133085" y="724335"/>
                      <a:pt x="1104099" y="718761"/>
                      <a:pt x="1086819" y="694792"/>
                    </a:cubicBezTo>
                    <a:cubicBezTo>
                      <a:pt x="1070655" y="673053"/>
                      <a:pt x="1086819" y="650757"/>
                      <a:pt x="1098525" y="630690"/>
                    </a:cubicBezTo>
                    <a:cubicBezTo>
                      <a:pt x="1105214" y="618427"/>
                      <a:pt x="1111903" y="606164"/>
                      <a:pt x="1116920" y="593343"/>
                    </a:cubicBezTo>
                    <a:cubicBezTo>
                      <a:pt x="1130298" y="557669"/>
                      <a:pt x="1123609" y="539274"/>
                      <a:pt x="1091836" y="521437"/>
                    </a:cubicBezTo>
                    <a:cubicBezTo>
                      <a:pt x="1062851" y="505272"/>
                      <a:pt x="1036095" y="509732"/>
                      <a:pt x="1015471" y="536487"/>
                    </a:cubicBezTo>
                    <a:cubicBezTo>
                      <a:pt x="986485" y="573277"/>
                      <a:pt x="975337" y="615640"/>
                      <a:pt x="984256" y="661905"/>
                    </a:cubicBezTo>
                    <a:cubicBezTo>
                      <a:pt x="992059" y="702596"/>
                      <a:pt x="989830" y="707055"/>
                      <a:pt x="951368" y="721548"/>
                    </a:cubicBezTo>
                    <a:cubicBezTo>
                      <a:pt x="920711" y="721548"/>
                      <a:pt x="913464" y="715417"/>
                      <a:pt x="912907" y="684759"/>
                    </a:cubicBezTo>
                    <a:cubicBezTo>
                      <a:pt x="910677" y="620657"/>
                      <a:pt x="929072" y="560456"/>
                      <a:pt x="944679" y="499698"/>
                    </a:cubicBezTo>
                    <a:cubicBezTo>
                      <a:pt x="959730" y="443400"/>
                      <a:pt x="976452" y="387658"/>
                      <a:pt x="993732" y="331917"/>
                    </a:cubicBezTo>
                    <a:cubicBezTo>
                      <a:pt x="1005437" y="295685"/>
                      <a:pt x="994289" y="278406"/>
                      <a:pt x="958057" y="267815"/>
                    </a:cubicBezTo>
                    <a:cubicBezTo>
                      <a:pt x="946352" y="264470"/>
                      <a:pt x="934646" y="262241"/>
                      <a:pt x="922383" y="261126"/>
                    </a:cubicBezTo>
                    <a:cubicBezTo>
                      <a:pt x="889496" y="257781"/>
                      <a:pt x="877233" y="265585"/>
                      <a:pt x="866084" y="296800"/>
                    </a:cubicBezTo>
                    <a:cubicBezTo>
                      <a:pt x="859953" y="314080"/>
                      <a:pt x="853821" y="331917"/>
                      <a:pt x="850477" y="350312"/>
                    </a:cubicBezTo>
                    <a:cubicBezTo>
                      <a:pt x="844345" y="380969"/>
                      <a:pt x="830968" y="407725"/>
                      <a:pt x="810901" y="431694"/>
                    </a:cubicBezTo>
                    <a:cubicBezTo>
                      <a:pt x="797523" y="447859"/>
                      <a:pt x="782473" y="464581"/>
                      <a:pt x="759619" y="454548"/>
                    </a:cubicBezTo>
                    <a:cubicBezTo>
                      <a:pt x="736208" y="443957"/>
                      <a:pt x="745683" y="421661"/>
                      <a:pt x="748470" y="403266"/>
                    </a:cubicBezTo>
                    <a:cubicBezTo>
                      <a:pt x="749585" y="400479"/>
                      <a:pt x="750143" y="397692"/>
                      <a:pt x="750700" y="394905"/>
                    </a:cubicBezTo>
                    <a:cubicBezTo>
                      <a:pt x="760176" y="364805"/>
                      <a:pt x="774669" y="336377"/>
                      <a:pt x="786375" y="307391"/>
                    </a:cubicBezTo>
                    <a:cubicBezTo>
                      <a:pt x="794178" y="287882"/>
                      <a:pt x="799195" y="267815"/>
                      <a:pt x="784145" y="249420"/>
                    </a:cubicBezTo>
                    <a:cubicBezTo>
                      <a:pt x="754044" y="212074"/>
                      <a:pt x="676007" y="222665"/>
                      <a:pt x="659284" y="267815"/>
                    </a:cubicBezTo>
                    <a:cubicBezTo>
                      <a:pt x="639218" y="321326"/>
                      <a:pt x="624725" y="377068"/>
                      <a:pt x="604658" y="427792"/>
                    </a:cubicBezTo>
                    <a:cubicBezTo>
                      <a:pt x="611347" y="391003"/>
                      <a:pt x="616921" y="351427"/>
                      <a:pt x="621381" y="310736"/>
                    </a:cubicBezTo>
                    <a:cubicBezTo>
                      <a:pt x="624725" y="279521"/>
                      <a:pt x="619151" y="269487"/>
                      <a:pt x="592953" y="257224"/>
                    </a:cubicBezTo>
                    <a:cubicBezTo>
                      <a:pt x="541113" y="232698"/>
                      <a:pt x="512128" y="246076"/>
                      <a:pt x="499308" y="302374"/>
                    </a:cubicBezTo>
                    <a:cubicBezTo>
                      <a:pt x="497635" y="308506"/>
                      <a:pt x="496520" y="315195"/>
                      <a:pt x="495963" y="321326"/>
                    </a:cubicBezTo>
                    <a:cubicBezTo>
                      <a:pt x="485372" y="404381"/>
                      <a:pt x="485929" y="487993"/>
                      <a:pt x="479798" y="571047"/>
                    </a:cubicBezTo>
                    <a:cubicBezTo>
                      <a:pt x="476453" y="618427"/>
                      <a:pt x="455272" y="655774"/>
                      <a:pt x="424614" y="689218"/>
                    </a:cubicBezTo>
                    <a:cubicBezTo>
                      <a:pt x="412909" y="701481"/>
                      <a:pt x="398416" y="708728"/>
                      <a:pt x="381693" y="702039"/>
                    </a:cubicBezTo>
                    <a:cubicBezTo>
                      <a:pt x="365529" y="695907"/>
                      <a:pt x="357725" y="680857"/>
                      <a:pt x="356610" y="664692"/>
                    </a:cubicBezTo>
                    <a:cubicBezTo>
                      <a:pt x="354380" y="637936"/>
                      <a:pt x="352151" y="611181"/>
                      <a:pt x="359955" y="584425"/>
                    </a:cubicBezTo>
                    <a:cubicBezTo>
                      <a:pt x="367201" y="508059"/>
                      <a:pt x="388382" y="434481"/>
                      <a:pt x="403990" y="359788"/>
                    </a:cubicBezTo>
                    <a:cubicBezTo>
                      <a:pt x="405662" y="351427"/>
                      <a:pt x="406220" y="343065"/>
                      <a:pt x="407892" y="335262"/>
                    </a:cubicBezTo>
                    <a:cubicBezTo>
                      <a:pt x="419040" y="281193"/>
                      <a:pt x="411794" y="268930"/>
                      <a:pt x="359397" y="251650"/>
                    </a:cubicBezTo>
                    <a:cubicBezTo>
                      <a:pt x="353266" y="249420"/>
                      <a:pt x="347134" y="247748"/>
                      <a:pt x="340445" y="246076"/>
                    </a:cubicBezTo>
                    <a:cubicBezTo>
                      <a:pt x="312017" y="239944"/>
                      <a:pt x="288048" y="244404"/>
                      <a:pt x="267424" y="267815"/>
                    </a:cubicBezTo>
                    <a:cubicBezTo>
                      <a:pt x="250702" y="286767"/>
                      <a:pt x="236209" y="307391"/>
                      <a:pt x="223389" y="328573"/>
                    </a:cubicBezTo>
                    <a:cubicBezTo>
                      <a:pt x="185484" y="389888"/>
                      <a:pt x="158171" y="456777"/>
                      <a:pt x="128629" y="521995"/>
                    </a:cubicBezTo>
                    <a:cubicBezTo>
                      <a:pt x="131973" y="502485"/>
                      <a:pt x="131416" y="482976"/>
                      <a:pt x="136990" y="464581"/>
                    </a:cubicBezTo>
                    <a:cubicBezTo>
                      <a:pt x="154827" y="351427"/>
                      <a:pt x="168205" y="237157"/>
                      <a:pt x="201649" y="126790"/>
                    </a:cubicBezTo>
                    <a:cubicBezTo>
                      <a:pt x="210011" y="100034"/>
                      <a:pt x="219487" y="72163"/>
                      <a:pt x="213355" y="42620"/>
                    </a:cubicBezTo>
                    <a:cubicBezTo>
                      <a:pt x="201092" y="15865"/>
                      <a:pt x="175451" y="8618"/>
                      <a:pt x="150367" y="815"/>
                    </a:cubicBezTo>
                    <a:cubicBezTo>
                      <a:pt x="110791" y="-3087"/>
                      <a:pt x="96298" y="6389"/>
                      <a:pt x="84036" y="43178"/>
                    </a:cubicBezTo>
                    <a:cubicBezTo>
                      <a:pt x="76789" y="64360"/>
                      <a:pt x="72887" y="86099"/>
                      <a:pt x="66756" y="107838"/>
                    </a:cubicBezTo>
                    <a:cubicBezTo>
                      <a:pt x="42787" y="208729"/>
                      <a:pt x="31639" y="311293"/>
                      <a:pt x="22163" y="414414"/>
                    </a:cubicBezTo>
                    <a:cubicBezTo>
                      <a:pt x="15474" y="487435"/>
                      <a:pt x="9900" y="561014"/>
                      <a:pt x="3211" y="634034"/>
                    </a:cubicBezTo>
                    <a:cubicBezTo>
                      <a:pt x="981" y="641838"/>
                      <a:pt x="981" y="650199"/>
                      <a:pt x="981" y="658003"/>
                    </a:cubicBezTo>
                    <a:cubicBezTo>
                      <a:pt x="981" y="673611"/>
                      <a:pt x="2096" y="689776"/>
                      <a:pt x="424" y="705383"/>
                    </a:cubicBezTo>
                    <a:cubicBezTo>
                      <a:pt x="-2921" y="739385"/>
                      <a:pt x="13802" y="761682"/>
                      <a:pt x="41115" y="777847"/>
                    </a:cubicBezTo>
                    <a:cubicBezTo>
                      <a:pt x="50033" y="782863"/>
                      <a:pt x="58952" y="787323"/>
                      <a:pt x="68428" y="791225"/>
                    </a:cubicBezTo>
                    <a:cubicBezTo>
                      <a:pt x="71215" y="792339"/>
                      <a:pt x="74560" y="792897"/>
                      <a:pt x="77904" y="793454"/>
                    </a:cubicBezTo>
                    <a:cubicBezTo>
                      <a:pt x="128629" y="795684"/>
                      <a:pt x="130858" y="794012"/>
                      <a:pt x="140891" y="744959"/>
                    </a:cubicBezTo>
                    <a:cubicBezTo>
                      <a:pt x="142564" y="736041"/>
                      <a:pt x="143121" y="726565"/>
                      <a:pt x="146466" y="718204"/>
                    </a:cubicBezTo>
                    <a:cubicBezTo>
                      <a:pt x="171549" y="621771"/>
                      <a:pt x="206666" y="529241"/>
                      <a:pt x="256833" y="435596"/>
                    </a:cubicBezTo>
                    <a:cubicBezTo>
                      <a:pt x="242340" y="481304"/>
                      <a:pt x="236209" y="521437"/>
                      <a:pt x="229520" y="561014"/>
                    </a:cubicBezTo>
                    <a:cubicBezTo>
                      <a:pt x="228405" y="586654"/>
                      <a:pt x="228405" y="612853"/>
                      <a:pt x="229520" y="638494"/>
                    </a:cubicBezTo>
                    <a:cubicBezTo>
                      <a:pt x="231192" y="680857"/>
                      <a:pt x="246800" y="717646"/>
                      <a:pt x="275228" y="748861"/>
                    </a:cubicBezTo>
                    <a:cubicBezTo>
                      <a:pt x="308115" y="784536"/>
                      <a:pt x="350478" y="788437"/>
                      <a:pt x="395629" y="782306"/>
                    </a:cubicBezTo>
                    <a:cubicBezTo>
                      <a:pt x="398416" y="781749"/>
                      <a:pt x="401760" y="781191"/>
                      <a:pt x="404547" y="780634"/>
                    </a:cubicBezTo>
                    <a:cubicBezTo>
                      <a:pt x="415696" y="776732"/>
                      <a:pt x="427959" y="773945"/>
                      <a:pt x="437435" y="766698"/>
                    </a:cubicBezTo>
                    <a:cubicBezTo>
                      <a:pt x="460289" y="749976"/>
                      <a:pt x="482585" y="745517"/>
                      <a:pt x="507111" y="763911"/>
                    </a:cubicBezTo>
                    <a:cubicBezTo>
                      <a:pt x="514915" y="769486"/>
                      <a:pt x="526063" y="770043"/>
                      <a:pt x="536097" y="772273"/>
                    </a:cubicBezTo>
                    <a:cubicBezTo>
                      <a:pt x="579575" y="780076"/>
                      <a:pt x="582919" y="778404"/>
                      <a:pt x="592953" y="736598"/>
                    </a:cubicBezTo>
                    <a:cubicBezTo>
                      <a:pt x="598527" y="645740"/>
                      <a:pt x="621381" y="558784"/>
                      <a:pt x="657612" y="474615"/>
                    </a:cubicBezTo>
                    <a:cubicBezTo>
                      <a:pt x="663744" y="478517"/>
                      <a:pt x="664859" y="483533"/>
                      <a:pt x="667646" y="486878"/>
                    </a:cubicBezTo>
                    <a:cubicBezTo>
                      <a:pt x="681024" y="506387"/>
                      <a:pt x="699976" y="518093"/>
                      <a:pt x="722830" y="524224"/>
                    </a:cubicBezTo>
                    <a:cubicBezTo>
                      <a:pt x="752930" y="529798"/>
                      <a:pt x="781915" y="527011"/>
                      <a:pt x="810901" y="514191"/>
                    </a:cubicBezTo>
                    <a:cubicBezTo>
                      <a:pt x="809786" y="529798"/>
                      <a:pt x="805326" y="542061"/>
                      <a:pt x="803654" y="554882"/>
                    </a:cubicBezTo>
                    <a:cubicBezTo>
                      <a:pt x="795850" y="602262"/>
                      <a:pt x="789162" y="650199"/>
                      <a:pt x="791949" y="698694"/>
                    </a:cubicBezTo>
                    <a:cubicBezTo>
                      <a:pt x="795850" y="764469"/>
                      <a:pt x="837099" y="804602"/>
                      <a:pt x="902874" y="805717"/>
                    </a:cubicBezTo>
                    <a:cubicBezTo>
                      <a:pt x="948581" y="806832"/>
                      <a:pt x="988715" y="792897"/>
                      <a:pt x="1023832" y="764469"/>
                    </a:cubicBezTo>
                    <a:cubicBezTo>
                      <a:pt x="1037210" y="753321"/>
                      <a:pt x="1045571" y="754435"/>
                      <a:pt x="1056162" y="766141"/>
                    </a:cubicBezTo>
                    <a:cubicBezTo>
                      <a:pt x="1067868" y="779519"/>
                      <a:pt x="1083475" y="788437"/>
                      <a:pt x="1098525" y="796799"/>
                    </a:cubicBezTo>
                    <a:cubicBezTo>
                      <a:pt x="1120822" y="807390"/>
                      <a:pt x="1144790" y="810734"/>
                      <a:pt x="1168202" y="814636"/>
                    </a:cubicBezTo>
                    <a:cubicBezTo>
                      <a:pt x="1259617" y="829686"/>
                      <a:pt x="1342672" y="768371"/>
                      <a:pt x="1352705" y="680300"/>
                    </a:cubicBezTo>
                    <a:cubicBezTo>
                      <a:pt x="1359394" y="621214"/>
                      <a:pt x="1344344" y="568260"/>
                      <a:pt x="1310342" y="520322"/>
                    </a:cubicBezTo>
                    <a:cubicBezTo>
                      <a:pt x="1273552" y="467926"/>
                      <a:pt x="1220041" y="436153"/>
                      <a:pt x="1166529" y="404381"/>
                    </a:cubicBezTo>
                    <a:cubicBezTo>
                      <a:pt x="1160955" y="400479"/>
                      <a:pt x="1152594" y="400479"/>
                      <a:pt x="1146463" y="391560"/>
                    </a:cubicBezTo>
                    <a:cubicBezTo>
                      <a:pt x="1182137" y="380412"/>
                      <a:pt x="1213909" y="358673"/>
                      <a:pt x="1252928" y="360903"/>
                    </a:cubicBezTo>
                    <a:cubicBezTo>
                      <a:pt x="1265191" y="370936"/>
                      <a:pt x="1276339" y="383757"/>
                      <a:pt x="1295292" y="379297"/>
                    </a:cubicBezTo>
                    <a:cubicBezTo>
                      <a:pt x="1330408" y="361460"/>
                      <a:pt x="1365525" y="342508"/>
                      <a:pt x="1407331" y="355886"/>
                    </a:cubicBezTo>
                    <a:cubicBezTo>
                      <a:pt x="1417365" y="351984"/>
                      <a:pt x="1429628" y="354214"/>
                      <a:pt x="1439104" y="346967"/>
                    </a:cubicBezTo>
                    <a:cubicBezTo>
                      <a:pt x="1437432" y="360903"/>
                      <a:pt x="1433530" y="373723"/>
                      <a:pt x="1429070" y="386544"/>
                    </a:cubicBezTo>
                    <a:cubicBezTo>
                      <a:pt x="1427956" y="389331"/>
                      <a:pt x="1427398" y="392118"/>
                      <a:pt x="1426841" y="394905"/>
                    </a:cubicBezTo>
                    <a:cubicBezTo>
                      <a:pt x="1422939" y="412185"/>
                      <a:pt x="1417365" y="428907"/>
                      <a:pt x="1414578" y="446187"/>
                    </a:cubicBezTo>
                    <a:cubicBezTo>
                      <a:pt x="1401757" y="520322"/>
                      <a:pt x="1377231" y="593343"/>
                      <a:pt x="1395626" y="670266"/>
                    </a:cubicBezTo>
                    <a:cubicBezTo>
                      <a:pt x="1401200" y="694792"/>
                      <a:pt x="1410118" y="717646"/>
                      <a:pt x="1424611" y="738270"/>
                    </a:cubicBezTo>
                    <a:cubicBezTo>
                      <a:pt x="1434645" y="752206"/>
                      <a:pt x="1442448" y="768928"/>
                      <a:pt x="1463630" y="768928"/>
                    </a:cubicBezTo>
                    <a:cubicBezTo>
                      <a:pt x="1473106" y="773945"/>
                      <a:pt x="1482582" y="778962"/>
                      <a:pt x="1492058" y="783421"/>
                    </a:cubicBezTo>
                    <a:cubicBezTo>
                      <a:pt x="1509895" y="804045"/>
                      <a:pt x="1534421" y="802930"/>
                      <a:pt x="1557832" y="801258"/>
                    </a:cubicBezTo>
                    <a:cubicBezTo>
                      <a:pt x="1607442" y="797356"/>
                      <a:pt x="1649248" y="773387"/>
                      <a:pt x="1688267" y="744402"/>
                    </a:cubicBezTo>
                    <a:cubicBezTo>
                      <a:pt x="1701087" y="734926"/>
                      <a:pt x="1708891" y="730467"/>
                      <a:pt x="1716695" y="749419"/>
                    </a:cubicBezTo>
                    <a:cubicBezTo>
                      <a:pt x="1722827" y="764469"/>
                      <a:pt x="1735647" y="773945"/>
                      <a:pt x="1750697" y="780076"/>
                    </a:cubicBezTo>
                    <a:cubicBezTo>
                      <a:pt x="1756271" y="788995"/>
                      <a:pt x="1766862" y="787880"/>
                      <a:pt x="1774666" y="790110"/>
                    </a:cubicBezTo>
                    <a:cubicBezTo>
                      <a:pt x="1799192" y="797913"/>
                      <a:pt x="1835424" y="778962"/>
                      <a:pt x="1835981" y="759452"/>
                    </a:cubicBezTo>
                    <a:cubicBezTo>
                      <a:pt x="1837653" y="676398"/>
                      <a:pt x="1868868" y="600590"/>
                      <a:pt x="1896182" y="523667"/>
                    </a:cubicBezTo>
                    <a:cubicBezTo>
                      <a:pt x="1903428" y="503600"/>
                      <a:pt x="1908445" y="481304"/>
                      <a:pt x="1925724" y="463466"/>
                    </a:cubicBezTo>
                    <a:cubicBezTo>
                      <a:pt x="1928511" y="479631"/>
                      <a:pt x="1929626" y="493567"/>
                      <a:pt x="1926282" y="507502"/>
                    </a:cubicBezTo>
                    <a:cubicBezTo>
                      <a:pt x="1920150" y="526454"/>
                      <a:pt x="1927954" y="547078"/>
                      <a:pt x="1921822" y="566030"/>
                    </a:cubicBezTo>
                    <a:cubicBezTo>
                      <a:pt x="1921822" y="624001"/>
                      <a:pt x="1921822" y="681972"/>
                      <a:pt x="1921822" y="739943"/>
                    </a:cubicBezTo>
                    <a:cubicBezTo>
                      <a:pt x="1924609" y="750533"/>
                      <a:pt x="1926282" y="761682"/>
                      <a:pt x="1929626" y="772273"/>
                    </a:cubicBezTo>
                    <a:cubicBezTo>
                      <a:pt x="1941889" y="811291"/>
                      <a:pt x="1978121" y="828014"/>
                      <a:pt x="2015468" y="811849"/>
                    </a:cubicBezTo>
                    <a:cubicBezTo>
                      <a:pt x="2026616" y="807390"/>
                      <a:pt x="2032190" y="800701"/>
                      <a:pt x="2033305" y="787323"/>
                    </a:cubicBezTo>
                    <a:cubicBezTo>
                      <a:pt x="2042224" y="670266"/>
                      <a:pt x="2078455" y="561014"/>
                      <a:pt x="2128065" y="455105"/>
                    </a:cubicBezTo>
                    <a:cubicBezTo>
                      <a:pt x="2130852" y="449531"/>
                      <a:pt x="2130852" y="439498"/>
                      <a:pt x="2143115" y="441170"/>
                    </a:cubicBezTo>
                    <a:cubicBezTo>
                      <a:pt x="2142558" y="444514"/>
                      <a:pt x="2142000" y="447859"/>
                      <a:pt x="2141443" y="451761"/>
                    </a:cubicBezTo>
                    <a:cubicBezTo>
                      <a:pt x="2128622" y="529241"/>
                      <a:pt x="2096850" y="603934"/>
                      <a:pt x="2111900" y="685316"/>
                    </a:cubicBezTo>
                    <a:cubicBezTo>
                      <a:pt x="2124163" y="750533"/>
                      <a:pt x="2167084" y="797356"/>
                      <a:pt x="2240105" y="781749"/>
                    </a:cubicBezTo>
                    <a:cubicBezTo>
                      <a:pt x="2275779" y="774502"/>
                      <a:pt x="2302535" y="755550"/>
                      <a:pt x="2325389" y="729352"/>
                    </a:cubicBezTo>
                    <a:cubicBezTo>
                      <a:pt x="2334307" y="718761"/>
                      <a:pt x="2339324" y="719876"/>
                      <a:pt x="2348242" y="728794"/>
                    </a:cubicBezTo>
                    <a:cubicBezTo>
                      <a:pt x="2360506" y="741057"/>
                      <a:pt x="2369982" y="754993"/>
                      <a:pt x="2386147" y="764469"/>
                    </a:cubicBezTo>
                    <a:cubicBezTo>
                      <a:pt x="2445790" y="798471"/>
                      <a:pt x="2500416" y="788995"/>
                      <a:pt x="2555042" y="752206"/>
                    </a:cubicBezTo>
                    <a:cubicBezTo>
                      <a:pt x="2568978" y="742730"/>
                      <a:pt x="2576781" y="719318"/>
                      <a:pt x="2590717" y="721548"/>
                    </a:cubicBezTo>
                    <a:cubicBezTo>
                      <a:pt x="2602422" y="723220"/>
                      <a:pt x="2606882" y="747189"/>
                      <a:pt x="2620817" y="757222"/>
                    </a:cubicBezTo>
                    <a:cubicBezTo>
                      <a:pt x="2669312" y="786765"/>
                      <a:pt x="2716134" y="783421"/>
                      <a:pt x="2759613" y="747189"/>
                    </a:cubicBezTo>
                    <a:cubicBezTo>
                      <a:pt x="2770203" y="738270"/>
                      <a:pt x="2774663" y="739385"/>
                      <a:pt x="2784139" y="748304"/>
                    </a:cubicBezTo>
                    <a:cubicBezTo>
                      <a:pt x="2816468" y="778962"/>
                      <a:pt x="2854930" y="798471"/>
                      <a:pt x="2898966" y="806275"/>
                    </a:cubicBezTo>
                    <a:cubicBezTo>
                      <a:pt x="3000414" y="824112"/>
                      <a:pt x="3077895" y="762797"/>
                      <a:pt x="3082912" y="660233"/>
                    </a:cubicBezTo>
                    <a:cubicBezTo>
                      <a:pt x="3086813" y="577178"/>
                      <a:pt x="3046123" y="516978"/>
                      <a:pt x="2985364" y="466811"/>
                    </a:cubicBezTo>
                    <a:cubicBezTo>
                      <a:pt x="2949690" y="437268"/>
                      <a:pt x="2908999" y="414972"/>
                      <a:pt x="2862734" y="394347"/>
                    </a:cubicBezTo>
                    <a:cubicBezTo>
                      <a:pt x="2901753" y="375953"/>
                      <a:pt x="2936869" y="360903"/>
                      <a:pt x="2974216" y="351427"/>
                    </a:cubicBezTo>
                    <a:cubicBezTo>
                      <a:pt x="2986479" y="348082"/>
                      <a:pt x="2995955" y="350312"/>
                      <a:pt x="3002087" y="362575"/>
                    </a:cubicBezTo>
                    <a:cubicBezTo>
                      <a:pt x="3008776" y="376510"/>
                      <a:pt x="3021039" y="376510"/>
                      <a:pt x="3033302" y="372051"/>
                    </a:cubicBezTo>
                    <a:cubicBezTo>
                      <a:pt x="3069534" y="358673"/>
                      <a:pt x="3100748" y="336934"/>
                      <a:pt x="3123602" y="304604"/>
                    </a:cubicBezTo>
                    <a:cubicBezTo>
                      <a:pt x="3131963" y="288997"/>
                      <a:pt x="3132521" y="273389"/>
                      <a:pt x="3120258" y="257781"/>
                    </a:cubicBezTo>
                    <a:close/>
                    <a:moveTo>
                      <a:pt x="1710006" y="574391"/>
                    </a:moveTo>
                    <a:cubicBezTo>
                      <a:pt x="1708334" y="593343"/>
                      <a:pt x="1692726" y="604492"/>
                      <a:pt x="1683808" y="618427"/>
                    </a:cubicBezTo>
                    <a:cubicBezTo>
                      <a:pt x="1648133" y="674726"/>
                      <a:pt x="1595179" y="706498"/>
                      <a:pt x="1528290" y="712630"/>
                    </a:cubicBezTo>
                    <a:cubicBezTo>
                      <a:pt x="1503206" y="714859"/>
                      <a:pt x="1489828" y="702039"/>
                      <a:pt x="1489828" y="676955"/>
                    </a:cubicBezTo>
                    <a:cubicBezTo>
                      <a:pt x="1489828" y="645740"/>
                      <a:pt x="1490386" y="613968"/>
                      <a:pt x="1500419" y="583867"/>
                    </a:cubicBezTo>
                    <a:cubicBezTo>
                      <a:pt x="1500976" y="580523"/>
                      <a:pt x="1501534" y="577178"/>
                      <a:pt x="1502091" y="573834"/>
                    </a:cubicBezTo>
                    <a:cubicBezTo>
                      <a:pt x="1502091" y="573834"/>
                      <a:pt x="1502091" y="573834"/>
                      <a:pt x="1502091" y="573834"/>
                    </a:cubicBezTo>
                    <a:cubicBezTo>
                      <a:pt x="1502091" y="573834"/>
                      <a:pt x="1502091" y="573834"/>
                      <a:pt x="1502091" y="573834"/>
                    </a:cubicBezTo>
                    <a:cubicBezTo>
                      <a:pt x="1501534" y="558226"/>
                      <a:pt x="1504878" y="542619"/>
                      <a:pt x="1511567" y="528126"/>
                    </a:cubicBezTo>
                    <a:cubicBezTo>
                      <a:pt x="1511567" y="528126"/>
                      <a:pt x="1511567" y="528126"/>
                      <a:pt x="1511567" y="528126"/>
                    </a:cubicBezTo>
                    <a:cubicBezTo>
                      <a:pt x="1512125" y="524782"/>
                      <a:pt x="1512682" y="521437"/>
                      <a:pt x="1513797" y="518093"/>
                    </a:cubicBezTo>
                    <a:cubicBezTo>
                      <a:pt x="1513797" y="518093"/>
                      <a:pt x="1513797" y="518093"/>
                      <a:pt x="1513797" y="518093"/>
                    </a:cubicBezTo>
                    <a:cubicBezTo>
                      <a:pt x="1523830" y="455105"/>
                      <a:pt x="1544455" y="394905"/>
                      <a:pt x="1562292" y="334147"/>
                    </a:cubicBezTo>
                    <a:cubicBezTo>
                      <a:pt x="1564521" y="326901"/>
                      <a:pt x="1567866" y="322999"/>
                      <a:pt x="1575670" y="322999"/>
                    </a:cubicBezTo>
                    <a:cubicBezTo>
                      <a:pt x="1595736" y="322441"/>
                      <a:pt x="1615803" y="315195"/>
                      <a:pt x="1636428" y="317982"/>
                    </a:cubicBezTo>
                    <a:cubicBezTo>
                      <a:pt x="1641444" y="317425"/>
                      <a:pt x="1646461" y="317425"/>
                      <a:pt x="1651478" y="316867"/>
                    </a:cubicBezTo>
                    <a:cubicBezTo>
                      <a:pt x="1686595" y="306834"/>
                      <a:pt x="1722827" y="315195"/>
                      <a:pt x="1760173" y="305161"/>
                    </a:cubicBezTo>
                    <a:cubicBezTo>
                      <a:pt x="1733417" y="394905"/>
                      <a:pt x="1718367" y="484091"/>
                      <a:pt x="1710006" y="574391"/>
                    </a:cubicBezTo>
                    <a:close/>
                    <a:moveTo>
                      <a:pt x="2571765" y="494681"/>
                    </a:moveTo>
                    <a:cubicBezTo>
                      <a:pt x="2556715" y="552095"/>
                      <a:pt x="2537762" y="607836"/>
                      <a:pt x="2507105" y="659675"/>
                    </a:cubicBezTo>
                    <a:cubicBezTo>
                      <a:pt x="2483694" y="699809"/>
                      <a:pt x="2459725" y="717089"/>
                      <a:pt x="2437428" y="707613"/>
                    </a:cubicBezTo>
                    <a:cubicBezTo>
                      <a:pt x="2405656" y="693677"/>
                      <a:pt x="2412345" y="661905"/>
                      <a:pt x="2409558" y="635149"/>
                    </a:cubicBezTo>
                    <a:cubicBezTo>
                      <a:pt x="2409000" y="632362"/>
                      <a:pt x="2409558" y="629575"/>
                      <a:pt x="2409558" y="626788"/>
                    </a:cubicBezTo>
                    <a:cubicBezTo>
                      <a:pt x="2414017" y="535373"/>
                      <a:pt x="2431854" y="446744"/>
                      <a:pt x="2471988" y="364247"/>
                    </a:cubicBezTo>
                    <a:cubicBezTo>
                      <a:pt x="2484251" y="338049"/>
                      <a:pt x="2499301" y="313523"/>
                      <a:pt x="2526614" y="300145"/>
                    </a:cubicBezTo>
                    <a:cubicBezTo>
                      <a:pt x="2552255" y="287882"/>
                      <a:pt x="2565633" y="295685"/>
                      <a:pt x="2566191" y="324113"/>
                    </a:cubicBezTo>
                    <a:cubicBezTo>
                      <a:pt x="2566748" y="355329"/>
                      <a:pt x="2556715" y="382642"/>
                      <a:pt x="2537205" y="406053"/>
                    </a:cubicBezTo>
                    <a:cubicBezTo>
                      <a:pt x="2524385" y="421661"/>
                      <a:pt x="2527729" y="427235"/>
                      <a:pt x="2543894" y="435596"/>
                    </a:cubicBezTo>
                    <a:cubicBezTo>
                      <a:pt x="2556157" y="441727"/>
                      <a:pt x="2577339" y="436711"/>
                      <a:pt x="2579568" y="455105"/>
                    </a:cubicBezTo>
                    <a:cubicBezTo>
                      <a:pt x="2582355" y="466811"/>
                      <a:pt x="2575109" y="480746"/>
                      <a:pt x="2571765" y="494681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1628" name="Google Shape;1628;p61"/>
          <p:cNvSpPr/>
          <p:nvPr/>
        </p:nvSpPr>
        <p:spPr>
          <a:xfrm>
            <a:off x="5925114" y="4581342"/>
            <a:ext cx="367898" cy="414836"/>
          </a:xfrm>
          <a:custGeom>
            <a:rect b="b" l="l" r="r" t="t"/>
            <a:pathLst>
              <a:path extrusionOk="0" h="263114" w="233343">
                <a:moveTo>
                  <a:pt x="82771" y="141108"/>
                </a:moveTo>
                <a:cubicBezTo>
                  <a:pt x="71643" y="146729"/>
                  <a:pt x="63326" y="153498"/>
                  <a:pt x="57819" y="161413"/>
                </a:cubicBezTo>
                <a:cubicBezTo>
                  <a:pt x="52313" y="169329"/>
                  <a:pt x="49559" y="177417"/>
                  <a:pt x="49559" y="185677"/>
                </a:cubicBezTo>
                <a:cubicBezTo>
                  <a:pt x="49559" y="196117"/>
                  <a:pt x="52972" y="204635"/>
                  <a:pt x="59798" y="211231"/>
                </a:cubicBezTo>
                <a:cubicBezTo>
                  <a:pt x="66624" y="217828"/>
                  <a:pt x="75773" y="221126"/>
                  <a:pt x="87245" y="221126"/>
                </a:cubicBezTo>
                <a:cubicBezTo>
                  <a:pt x="94817" y="221126"/>
                  <a:pt x="102102" y="219635"/>
                  <a:pt x="109100" y="216652"/>
                </a:cubicBezTo>
                <a:cubicBezTo>
                  <a:pt x="116098" y="213669"/>
                  <a:pt x="123727" y="208736"/>
                  <a:pt x="131987" y="201853"/>
                </a:cubicBezTo>
                <a:close/>
                <a:moveTo>
                  <a:pt x="103421" y="34072"/>
                </a:moveTo>
                <a:cubicBezTo>
                  <a:pt x="95735" y="34072"/>
                  <a:pt x="89712" y="35994"/>
                  <a:pt x="85352" y="39837"/>
                </a:cubicBezTo>
                <a:cubicBezTo>
                  <a:pt x="80993" y="43680"/>
                  <a:pt x="78813" y="48126"/>
                  <a:pt x="78813" y="53174"/>
                </a:cubicBezTo>
                <a:cubicBezTo>
                  <a:pt x="78813" y="59139"/>
                  <a:pt x="82484" y="66367"/>
                  <a:pt x="89827" y="74856"/>
                </a:cubicBezTo>
                <a:lnTo>
                  <a:pt x="101700" y="88623"/>
                </a:lnTo>
                <a:lnTo>
                  <a:pt x="114779" y="78642"/>
                </a:lnTo>
                <a:cubicBezTo>
                  <a:pt x="124415" y="71185"/>
                  <a:pt x="129234" y="63785"/>
                  <a:pt x="129234" y="56443"/>
                </a:cubicBezTo>
                <a:cubicBezTo>
                  <a:pt x="129234" y="50248"/>
                  <a:pt x="126910" y="44971"/>
                  <a:pt x="122264" y="40612"/>
                </a:cubicBezTo>
                <a:cubicBezTo>
                  <a:pt x="117618" y="36252"/>
                  <a:pt x="111337" y="34072"/>
                  <a:pt x="103421" y="34072"/>
                </a:cubicBezTo>
                <a:close/>
                <a:moveTo>
                  <a:pt x="102217" y="0"/>
                </a:moveTo>
                <a:cubicBezTo>
                  <a:pt x="124014" y="0"/>
                  <a:pt x="141050" y="5564"/>
                  <a:pt x="153325" y="16692"/>
                </a:cubicBezTo>
                <a:cubicBezTo>
                  <a:pt x="165600" y="27820"/>
                  <a:pt x="171738" y="41415"/>
                  <a:pt x="171738" y="57476"/>
                </a:cubicBezTo>
                <a:cubicBezTo>
                  <a:pt x="171738" y="67686"/>
                  <a:pt x="168698" y="77380"/>
                  <a:pt x="162618" y="86558"/>
                </a:cubicBezTo>
                <a:cubicBezTo>
                  <a:pt x="156537" y="95735"/>
                  <a:pt x="144262" y="106118"/>
                  <a:pt x="125792" y="117704"/>
                </a:cubicBezTo>
                <a:lnTo>
                  <a:pt x="160897" y="163995"/>
                </a:lnTo>
                <a:cubicBezTo>
                  <a:pt x="165027" y="156652"/>
                  <a:pt x="168583" y="147073"/>
                  <a:pt x="171566" y="135257"/>
                </a:cubicBezTo>
                <a:lnTo>
                  <a:pt x="215275" y="145238"/>
                </a:lnTo>
                <a:cubicBezTo>
                  <a:pt x="210915" y="160725"/>
                  <a:pt x="207130" y="172054"/>
                  <a:pt x="203917" y="179224"/>
                </a:cubicBezTo>
                <a:cubicBezTo>
                  <a:pt x="200705" y="186394"/>
                  <a:pt x="197264" y="192388"/>
                  <a:pt x="193592" y="197207"/>
                </a:cubicBezTo>
                <a:cubicBezTo>
                  <a:pt x="198984" y="202254"/>
                  <a:pt x="205954" y="207790"/>
                  <a:pt x="214500" y="213813"/>
                </a:cubicBezTo>
                <a:cubicBezTo>
                  <a:pt x="223047" y="219835"/>
                  <a:pt x="229328" y="223822"/>
                  <a:pt x="233343" y="225772"/>
                </a:cubicBezTo>
                <a:lnTo>
                  <a:pt x="204089" y="263114"/>
                </a:lnTo>
                <a:cubicBezTo>
                  <a:pt x="189749" y="256116"/>
                  <a:pt x="175983" y="246480"/>
                  <a:pt x="162790" y="234204"/>
                </a:cubicBezTo>
                <a:cubicBezTo>
                  <a:pt x="152579" y="243382"/>
                  <a:pt x="141738" y="250151"/>
                  <a:pt x="130266" y="254510"/>
                </a:cubicBezTo>
                <a:cubicBezTo>
                  <a:pt x="118794" y="258870"/>
                  <a:pt x="105142" y="261049"/>
                  <a:pt x="89310" y="261049"/>
                </a:cubicBezTo>
                <a:cubicBezTo>
                  <a:pt x="57877" y="261049"/>
                  <a:pt x="34244" y="252216"/>
                  <a:pt x="18412" y="234549"/>
                </a:cubicBezTo>
                <a:cubicBezTo>
                  <a:pt x="6137" y="220897"/>
                  <a:pt x="0" y="205180"/>
                  <a:pt x="0" y="187398"/>
                </a:cubicBezTo>
                <a:cubicBezTo>
                  <a:pt x="0" y="171222"/>
                  <a:pt x="4818" y="156681"/>
                  <a:pt x="14454" y="143775"/>
                </a:cubicBezTo>
                <a:cubicBezTo>
                  <a:pt x="24091" y="130869"/>
                  <a:pt x="38489" y="119655"/>
                  <a:pt x="57647" y="110133"/>
                </a:cubicBezTo>
                <a:cubicBezTo>
                  <a:pt x="49043" y="99923"/>
                  <a:pt x="42561" y="90200"/>
                  <a:pt x="38202" y="80965"/>
                </a:cubicBezTo>
                <a:cubicBezTo>
                  <a:pt x="33842" y="71730"/>
                  <a:pt x="31663" y="62982"/>
                  <a:pt x="31663" y="54722"/>
                </a:cubicBezTo>
                <a:cubicBezTo>
                  <a:pt x="31663" y="39464"/>
                  <a:pt x="37772" y="26529"/>
                  <a:pt x="49990" y="15918"/>
                </a:cubicBezTo>
                <a:cubicBezTo>
                  <a:pt x="62207" y="5306"/>
                  <a:pt x="79616" y="0"/>
                  <a:pt x="102217" y="0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6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pic>
        <p:nvPicPr>
          <p:cNvPr id="1634" name="Google Shape;163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763581"/>
            <a:ext cx="10410092" cy="2304257"/>
          </a:xfrm>
          <a:prstGeom prst="rect">
            <a:avLst/>
          </a:prstGeom>
          <a:noFill/>
          <a:ln>
            <a:noFill/>
          </a:ln>
        </p:spPr>
      </p:pic>
      <p:sp>
        <p:nvSpPr>
          <p:cNvPr id="1635" name="Google Shape;1635;p62"/>
          <p:cNvSpPr txBox="1"/>
          <p:nvPr/>
        </p:nvSpPr>
        <p:spPr>
          <a:xfrm>
            <a:off x="795167" y="4617526"/>
            <a:ext cx="23518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$352,000</a:t>
            </a:r>
            <a:endParaRPr b="1" sz="1400">
              <a:solidFill>
                <a:schemeClr val="accen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636" name="Google Shape;1636;p62"/>
          <p:cNvGrpSpPr/>
          <p:nvPr/>
        </p:nvGrpSpPr>
        <p:grpSpPr>
          <a:xfrm>
            <a:off x="795167" y="4997388"/>
            <a:ext cx="2351864" cy="1087746"/>
            <a:chOff x="795167" y="4997388"/>
            <a:chExt cx="2351864" cy="1087746"/>
          </a:xfrm>
        </p:grpSpPr>
        <p:sp>
          <p:nvSpPr>
            <p:cNvPr id="1637" name="Google Shape;1637;p62"/>
            <p:cNvSpPr txBox="1"/>
            <p:nvPr/>
          </p:nvSpPr>
          <p:spPr>
            <a:xfrm>
              <a:off x="795167" y="4997388"/>
              <a:ext cx="23518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A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38" name="Google Shape;1638;p62"/>
            <p:cNvSpPr txBox="1"/>
            <p:nvPr/>
          </p:nvSpPr>
          <p:spPr>
            <a:xfrm>
              <a:off x="795167" y="5254137"/>
              <a:ext cx="23518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Easy to change colors, photos and Text.  </a:t>
              </a:r>
              <a:endParaRPr/>
            </a:p>
          </p:txBody>
        </p:sp>
      </p:grpSp>
      <p:grpSp>
        <p:nvGrpSpPr>
          <p:cNvPr id="1639" name="Google Shape;1639;p62"/>
          <p:cNvGrpSpPr/>
          <p:nvPr/>
        </p:nvGrpSpPr>
        <p:grpSpPr>
          <a:xfrm>
            <a:off x="5626336" y="4139850"/>
            <a:ext cx="5698157" cy="246221"/>
            <a:chOff x="3131840" y="2174667"/>
            <a:chExt cx="5698157" cy="246221"/>
          </a:xfrm>
        </p:grpSpPr>
        <p:grpSp>
          <p:nvGrpSpPr>
            <p:cNvPr id="1640" name="Google Shape;1640;p62"/>
            <p:cNvGrpSpPr/>
            <p:nvPr/>
          </p:nvGrpSpPr>
          <p:grpSpPr>
            <a:xfrm>
              <a:off x="3131840" y="2174667"/>
              <a:ext cx="1457815" cy="246221"/>
              <a:chOff x="5119489" y="2112184"/>
              <a:chExt cx="1457815" cy="246221"/>
            </a:xfrm>
          </p:grpSpPr>
          <p:sp>
            <p:nvSpPr>
              <p:cNvPr id="1641" name="Google Shape;1641;p62"/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42" name="Google Shape;1642;p62"/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3F3F3F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Contents _ Type </a:t>
                </a:r>
                <a:endParaRPr sz="10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643" name="Google Shape;1643;p62"/>
            <p:cNvGrpSpPr/>
            <p:nvPr/>
          </p:nvGrpSpPr>
          <p:grpSpPr>
            <a:xfrm>
              <a:off x="4545287" y="2174667"/>
              <a:ext cx="1457815" cy="246221"/>
              <a:chOff x="5119489" y="2112184"/>
              <a:chExt cx="1457815" cy="246221"/>
            </a:xfrm>
          </p:grpSpPr>
          <p:sp>
            <p:nvSpPr>
              <p:cNvPr id="1644" name="Google Shape;1644;p62"/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45" name="Google Shape;1645;p62"/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3F3F3F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Contents _ Type </a:t>
                </a:r>
                <a:endParaRPr sz="10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646" name="Google Shape;1646;p62"/>
            <p:cNvGrpSpPr/>
            <p:nvPr/>
          </p:nvGrpSpPr>
          <p:grpSpPr>
            <a:xfrm>
              <a:off x="5958734" y="2174667"/>
              <a:ext cx="1457815" cy="246221"/>
              <a:chOff x="5119489" y="2112184"/>
              <a:chExt cx="1457815" cy="246221"/>
            </a:xfrm>
          </p:grpSpPr>
          <p:sp>
            <p:nvSpPr>
              <p:cNvPr id="1647" name="Google Shape;1647;p62"/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48" name="Google Shape;1648;p62"/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3F3F3F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Contents _ Type </a:t>
                </a:r>
                <a:endParaRPr sz="10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1649" name="Google Shape;1649;p62"/>
            <p:cNvGrpSpPr/>
            <p:nvPr/>
          </p:nvGrpSpPr>
          <p:grpSpPr>
            <a:xfrm>
              <a:off x="7372182" y="2174667"/>
              <a:ext cx="1457815" cy="246221"/>
              <a:chOff x="5119489" y="2112184"/>
              <a:chExt cx="1457815" cy="246221"/>
            </a:xfrm>
          </p:grpSpPr>
          <p:sp>
            <p:nvSpPr>
              <p:cNvPr id="1650" name="Google Shape;1650;p62"/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651" name="Google Shape;1651;p62"/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solidFill>
                      <a:srgbClr val="3F3F3F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Contents _ Type </a:t>
                </a:r>
                <a:endParaRPr sz="10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sp>
        <p:nvSpPr>
          <p:cNvPr id="1652" name="Google Shape;1652;p62"/>
          <p:cNvSpPr txBox="1"/>
          <p:nvPr/>
        </p:nvSpPr>
        <p:spPr>
          <a:xfrm>
            <a:off x="3542943" y="4617526"/>
            <a:ext cx="23518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$352,000</a:t>
            </a:r>
            <a:endParaRPr b="1" sz="1400">
              <a:solidFill>
                <a:schemeClr val="accent3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653" name="Google Shape;1653;p62"/>
          <p:cNvGrpSpPr/>
          <p:nvPr/>
        </p:nvGrpSpPr>
        <p:grpSpPr>
          <a:xfrm>
            <a:off x="3542943" y="4997388"/>
            <a:ext cx="2351864" cy="1087746"/>
            <a:chOff x="3542943" y="4997388"/>
            <a:chExt cx="2351864" cy="1087746"/>
          </a:xfrm>
        </p:grpSpPr>
        <p:sp>
          <p:nvSpPr>
            <p:cNvPr id="1654" name="Google Shape;1654;p62"/>
            <p:cNvSpPr txBox="1"/>
            <p:nvPr/>
          </p:nvSpPr>
          <p:spPr>
            <a:xfrm>
              <a:off x="3542943" y="4997388"/>
              <a:ext cx="23518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B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55" name="Google Shape;1655;p62"/>
            <p:cNvSpPr txBox="1"/>
            <p:nvPr/>
          </p:nvSpPr>
          <p:spPr>
            <a:xfrm>
              <a:off x="3542943" y="5254137"/>
              <a:ext cx="23518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Easy to change colors, photos and Text.  </a:t>
              </a:r>
              <a:endParaRPr/>
            </a:p>
          </p:txBody>
        </p:sp>
      </p:grpSp>
      <p:sp>
        <p:nvSpPr>
          <p:cNvPr id="1656" name="Google Shape;1656;p62"/>
          <p:cNvSpPr txBox="1"/>
          <p:nvPr/>
        </p:nvSpPr>
        <p:spPr>
          <a:xfrm>
            <a:off x="6290719" y="4617526"/>
            <a:ext cx="23518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$352,000</a:t>
            </a:r>
            <a:endParaRPr b="1" sz="1400">
              <a:solidFill>
                <a:schemeClr val="accent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657" name="Google Shape;1657;p62"/>
          <p:cNvGrpSpPr/>
          <p:nvPr/>
        </p:nvGrpSpPr>
        <p:grpSpPr>
          <a:xfrm>
            <a:off x="6290719" y="4997388"/>
            <a:ext cx="2351864" cy="1087746"/>
            <a:chOff x="6290719" y="4997388"/>
            <a:chExt cx="2351864" cy="1087746"/>
          </a:xfrm>
        </p:grpSpPr>
        <p:sp>
          <p:nvSpPr>
            <p:cNvPr id="1658" name="Google Shape;1658;p62"/>
            <p:cNvSpPr txBox="1"/>
            <p:nvPr/>
          </p:nvSpPr>
          <p:spPr>
            <a:xfrm>
              <a:off x="6290719" y="4997388"/>
              <a:ext cx="23518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C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59" name="Google Shape;1659;p62"/>
            <p:cNvSpPr txBox="1"/>
            <p:nvPr/>
          </p:nvSpPr>
          <p:spPr>
            <a:xfrm>
              <a:off x="6290719" y="5254137"/>
              <a:ext cx="23518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Easy to change colors, photos and Text.  </a:t>
              </a:r>
              <a:endParaRPr/>
            </a:p>
          </p:txBody>
        </p:sp>
      </p:grpSp>
      <p:sp>
        <p:nvSpPr>
          <p:cNvPr id="1660" name="Google Shape;1660;p62"/>
          <p:cNvSpPr txBox="1"/>
          <p:nvPr/>
        </p:nvSpPr>
        <p:spPr>
          <a:xfrm>
            <a:off x="9038494" y="4617526"/>
            <a:ext cx="23518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$352,000</a:t>
            </a:r>
            <a:endParaRPr b="1" sz="1400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661" name="Google Shape;1661;p62"/>
          <p:cNvGrpSpPr/>
          <p:nvPr/>
        </p:nvGrpSpPr>
        <p:grpSpPr>
          <a:xfrm>
            <a:off x="9038494" y="4997388"/>
            <a:ext cx="2351864" cy="1087746"/>
            <a:chOff x="9038494" y="4997388"/>
            <a:chExt cx="2351864" cy="1087746"/>
          </a:xfrm>
        </p:grpSpPr>
        <p:sp>
          <p:nvSpPr>
            <p:cNvPr id="1662" name="Google Shape;1662;p62"/>
            <p:cNvSpPr txBox="1"/>
            <p:nvPr/>
          </p:nvSpPr>
          <p:spPr>
            <a:xfrm>
              <a:off x="9038494" y="4997388"/>
              <a:ext cx="23518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Contents D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63" name="Google Shape;1663;p62"/>
            <p:cNvSpPr txBox="1"/>
            <p:nvPr/>
          </p:nvSpPr>
          <p:spPr>
            <a:xfrm>
              <a:off x="9038494" y="5254137"/>
              <a:ext cx="2351864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Easy to change colors, photos and Text.  </a:t>
              </a: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6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669" name="Google Shape;1669;p63"/>
          <p:cNvSpPr/>
          <p:nvPr/>
        </p:nvSpPr>
        <p:spPr>
          <a:xfrm>
            <a:off x="5252568" y="3088364"/>
            <a:ext cx="1658427" cy="1658427"/>
          </a:xfrm>
          <a:prstGeom prst="ellipse">
            <a:avLst/>
          </a:prstGeom>
          <a:solidFill>
            <a:schemeClr val="lt1"/>
          </a:solidFill>
          <a:ln cap="flat" cmpd="sng" w="635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70" name="Google Shape;1670;p63"/>
          <p:cNvSpPr txBox="1"/>
          <p:nvPr/>
        </p:nvSpPr>
        <p:spPr>
          <a:xfrm>
            <a:off x="5648882" y="3455910"/>
            <a:ext cx="86579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595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Here</a:t>
            </a:r>
            <a:endParaRPr b="1" sz="1800">
              <a:solidFill>
                <a:srgbClr val="595959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671" name="Google Shape;1671;p63"/>
          <p:cNvGrpSpPr/>
          <p:nvPr/>
        </p:nvGrpSpPr>
        <p:grpSpPr>
          <a:xfrm>
            <a:off x="4051337" y="1813862"/>
            <a:ext cx="4060889" cy="4207426"/>
            <a:chOff x="2355806" y="1647580"/>
            <a:chExt cx="4360380" cy="4517724"/>
          </a:xfrm>
        </p:grpSpPr>
        <p:sp>
          <p:nvSpPr>
            <p:cNvPr id="1672" name="Google Shape;1672;p63"/>
            <p:cNvSpPr/>
            <p:nvPr/>
          </p:nvSpPr>
          <p:spPr>
            <a:xfrm>
              <a:off x="2771800" y="2179613"/>
              <a:ext cx="3553643" cy="3553643"/>
            </a:xfrm>
            <a:prstGeom prst="donut">
              <a:avLst>
                <a:gd fmla="val 2462" name="adj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3" name="Google Shape;1673;p63"/>
            <p:cNvSpPr/>
            <p:nvPr/>
          </p:nvSpPr>
          <p:spPr>
            <a:xfrm>
              <a:off x="3059832" y="1647580"/>
              <a:ext cx="1064066" cy="1064066"/>
            </a:xfrm>
            <a:prstGeom prst="roundRect">
              <a:avLst>
                <a:gd fmla="val 10715" name="adj"/>
              </a:avLst>
            </a:prstGeom>
            <a:solidFill>
              <a:schemeClr val="lt1"/>
            </a:solidFill>
            <a:ln cap="flat" cmpd="sng" w="635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4" name="Google Shape;1674;p63"/>
            <p:cNvSpPr/>
            <p:nvPr/>
          </p:nvSpPr>
          <p:spPr>
            <a:xfrm>
              <a:off x="5020102" y="1647580"/>
              <a:ext cx="1064066" cy="1064066"/>
            </a:xfrm>
            <a:prstGeom prst="roundRect">
              <a:avLst>
                <a:gd fmla="val 10715" name="adj"/>
              </a:avLst>
            </a:prstGeom>
            <a:solidFill>
              <a:schemeClr val="lt1"/>
            </a:solidFill>
            <a:ln cap="flat" cmpd="sng" w="635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5" name="Google Shape;1675;p63"/>
            <p:cNvSpPr/>
            <p:nvPr/>
          </p:nvSpPr>
          <p:spPr>
            <a:xfrm>
              <a:off x="3059832" y="5101238"/>
              <a:ext cx="1064066" cy="1064066"/>
            </a:xfrm>
            <a:prstGeom prst="roundRect">
              <a:avLst>
                <a:gd fmla="val 10715" name="adj"/>
              </a:avLst>
            </a:prstGeom>
            <a:solidFill>
              <a:schemeClr val="lt1"/>
            </a:solidFill>
            <a:ln cap="flat" cmpd="sng" w="635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6" name="Google Shape;1676;p63"/>
            <p:cNvSpPr/>
            <p:nvPr/>
          </p:nvSpPr>
          <p:spPr>
            <a:xfrm>
              <a:off x="5020102" y="5101238"/>
              <a:ext cx="1064066" cy="1064066"/>
            </a:xfrm>
            <a:prstGeom prst="roundRect">
              <a:avLst>
                <a:gd fmla="val 10715" name="adj"/>
              </a:avLst>
            </a:prstGeom>
            <a:solidFill>
              <a:schemeClr val="lt1"/>
            </a:solidFill>
            <a:ln cap="flat" cmpd="sng" w="635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7" name="Google Shape;1677;p63"/>
            <p:cNvSpPr/>
            <p:nvPr/>
          </p:nvSpPr>
          <p:spPr>
            <a:xfrm>
              <a:off x="2355806" y="3378773"/>
              <a:ext cx="1064066" cy="1064066"/>
            </a:xfrm>
            <a:prstGeom prst="roundRect">
              <a:avLst>
                <a:gd fmla="val 10715" name="adj"/>
              </a:avLst>
            </a:prstGeom>
            <a:solidFill>
              <a:schemeClr val="lt1"/>
            </a:solidFill>
            <a:ln cap="flat" cmpd="sng" w="635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78" name="Google Shape;1678;p63"/>
            <p:cNvSpPr/>
            <p:nvPr/>
          </p:nvSpPr>
          <p:spPr>
            <a:xfrm>
              <a:off x="5652120" y="3378773"/>
              <a:ext cx="1064066" cy="1064066"/>
            </a:xfrm>
            <a:prstGeom prst="roundRect">
              <a:avLst>
                <a:gd fmla="val 10715" name="adj"/>
              </a:avLst>
            </a:prstGeom>
            <a:solidFill>
              <a:schemeClr val="lt1"/>
            </a:solidFill>
            <a:ln cap="flat" cmpd="sng" w="635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679" name="Google Shape;1679;p63"/>
          <p:cNvGrpSpPr/>
          <p:nvPr/>
        </p:nvGrpSpPr>
        <p:grpSpPr>
          <a:xfrm>
            <a:off x="7704882" y="5100985"/>
            <a:ext cx="3250335" cy="863315"/>
            <a:chOff x="993672" y="3698889"/>
            <a:chExt cx="1998939" cy="863315"/>
          </a:xfrm>
        </p:grpSpPr>
        <p:sp>
          <p:nvSpPr>
            <p:cNvPr id="1680" name="Google Shape;1680;p63"/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Add Text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81" name="Google Shape;1681;p63"/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Easy to change colors, photos.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682" name="Google Shape;1682;p63"/>
          <p:cNvGrpSpPr/>
          <p:nvPr/>
        </p:nvGrpSpPr>
        <p:grpSpPr>
          <a:xfrm>
            <a:off x="1345223" y="5100985"/>
            <a:ext cx="3204909" cy="863315"/>
            <a:chOff x="993672" y="3698889"/>
            <a:chExt cx="1998939" cy="863315"/>
          </a:xfrm>
        </p:grpSpPr>
        <p:sp>
          <p:nvSpPr>
            <p:cNvPr id="1683" name="Google Shape;1683;p63"/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Add Text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84" name="Google Shape;1684;p63"/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Easy to change colors, photos.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685" name="Google Shape;1685;p63"/>
          <p:cNvGrpSpPr/>
          <p:nvPr/>
        </p:nvGrpSpPr>
        <p:grpSpPr>
          <a:xfrm>
            <a:off x="8280946" y="3499444"/>
            <a:ext cx="3193017" cy="863315"/>
            <a:chOff x="993672" y="3698889"/>
            <a:chExt cx="1998939" cy="863315"/>
          </a:xfrm>
        </p:grpSpPr>
        <p:sp>
          <p:nvSpPr>
            <p:cNvPr id="1686" name="Google Shape;1686;p63"/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Add Text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87" name="Google Shape;1687;p63"/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Easy to change colors, photos.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688" name="Google Shape;1688;p63"/>
          <p:cNvGrpSpPr/>
          <p:nvPr/>
        </p:nvGrpSpPr>
        <p:grpSpPr>
          <a:xfrm>
            <a:off x="1345223" y="1893233"/>
            <a:ext cx="3204909" cy="863315"/>
            <a:chOff x="993672" y="3698889"/>
            <a:chExt cx="1998939" cy="863315"/>
          </a:xfrm>
        </p:grpSpPr>
        <p:sp>
          <p:nvSpPr>
            <p:cNvPr id="1689" name="Google Shape;1689;p63"/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Add Text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90" name="Google Shape;1690;p63"/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Easy to change colors, photos.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691" name="Google Shape;1691;p63"/>
          <p:cNvGrpSpPr/>
          <p:nvPr/>
        </p:nvGrpSpPr>
        <p:grpSpPr>
          <a:xfrm>
            <a:off x="7704882" y="1893233"/>
            <a:ext cx="3250335" cy="863315"/>
            <a:chOff x="993672" y="3698889"/>
            <a:chExt cx="1998939" cy="863315"/>
          </a:xfrm>
        </p:grpSpPr>
        <p:sp>
          <p:nvSpPr>
            <p:cNvPr id="1692" name="Google Shape;1692;p63"/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Add Text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93" name="Google Shape;1693;p63"/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Easy to change colors, photos.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694" name="Google Shape;1694;p63"/>
          <p:cNvGrpSpPr/>
          <p:nvPr/>
        </p:nvGrpSpPr>
        <p:grpSpPr>
          <a:xfrm>
            <a:off x="697656" y="3499444"/>
            <a:ext cx="3204909" cy="863315"/>
            <a:chOff x="993672" y="3698889"/>
            <a:chExt cx="1998939" cy="863315"/>
          </a:xfrm>
        </p:grpSpPr>
        <p:sp>
          <p:nvSpPr>
            <p:cNvPr id="1695" name="Google Shape;1695;p63"/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Add Text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96" name="Google Shape;1696;p63"/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Easy to change colors, photos.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97" name="Google Shape;1697;p63"/>
          <p:cNvSpPr/>
          <p:nvPr/>
        </p:nvSpPr>
        <p:spPr>
          <a:xfrm>
            <a:off x="7479608" y="3815073"/>
            <a:ext cx="333042" cy="244221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8" name="Google Shape;1698;p63"/>
          <p:cNvSpPr/>
          <p:nvPr/>
        </p:nvSpPr>
        <p:spPr>
          <a:xfrm rot="5400000">
            <a:off x="5047255" y="2148332"/>
            <a:ext cx="322469" cy="322041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99" name="Google Shape;1699;p63"/>
          <p:cNvSpPr/>
          <p:nvPr/>
        </p:nvSpPr>
        <p:spPr>
          <a:xfrm>
            <a:off x="6866808" y="5372608"/>
            <a:ext cx="322637" cy="322637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0" name="Google Shape;1700;p63"/>
          <p:cNvSpPr/>
          <p:nvPr/>
        </p:nvSpPr>
        <p:spPr>
          <a:xfrm flipH="1">
            <a:off x="4374430" y="3784476"/>
            <a:ext cx="391682" cy="323114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1" name="Google Shape;1701;p63"/>
          <p:cNvSpPr/>
          <p:nvPr/>
        </p:nvSpPr>
        <p:spPr>
          <a:xfrm>
            <a:off x="5012737" y="5346978"/>
            <a:ext cx="354676" cy="357638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2" name="Google Shape;1702;p63"/>
          <p:cNvSpPr/>
          <p:nvPr/>
        </p:nvSpPr>
        <p:spPr>
          <a:xfrm>
            <a:off x="6831068" y="2169318"/>
            <a:ext cx="394118" cy="25902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64"/>
          <p:cNvSpPr/>
          <p:nvPr>
            <p:ph idx="2" type="pic"/>
          </p:nvPr>
        </p:nvSpPr>
        <p:spPr>
          <a:xfrm>
            <a:off x="1560919" y="2771971"/>
            <a:ext cx="4535081" cy="272359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08" name="Google Shape;1708;p64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709" name="Google Shape;1709;p64"/>
          <p:cNvGrpSpPr/>
          <p:nvPr/>
        </p:nvGrpSpPr>
        <p:grpSpPr>
          <a:xfrm rot="779550">
            <a:off x="547267" y="939751"/>
            <a:ext cx="3294098" cy="884492"/>
            <a:chOff x="829775" y="3208066"/>
            <a:chExt cx="5530361" cy="1484948"/>
          </a:xfrm>
        </p:grpSpPr>
        <p:sp>
          <p:nvSpPr>
            <p:cNvPr id="1710" name="Google Shape;1710;p64"/>
            <p:cNvSpPr/>
            <p:nvPr/>
          </p:nvSpPr>
          <p:spPr>
            <a:xfrm>
              <a:off x="3514032" y="3259501"/>
              <a:ext cx="1504950" cy="1152525"/>
            </a:xfrm>
            <a:custGeom>
              <a:rect b="b" l="l" r="r" t="t"/>
              <a:pathLst>
                <a:path extrusionOk="0" h="1152525" w="1504950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1" name="Google Shape;1711;p64"/>
            <p:cNvSpPr/>
            <p:nvPr/>
          </p:nvSpPr>
          <p:spPr>
            <a:xfrm>
              <a:off x="2171914" y="3208066"/>
              <a:ext cx="1514475" cy="1066800"/>
            </a:xfrm>
            <a:custGeom>
              <a:rect b="b" l="l" r="r" t="t"/>
              <a:pathLst>
                <a:path extrusionOk="0" h="1066800" w="1514475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2" name="Google Shape;1712;p64"/>
            <p:cNvSpPr/>
            <p:nvPr/>
          </p:nvSpPr>
          <p:spPr>
            <a:xfrm>
              <a:off x="829775" y="3208066"/>
              <a:ext cx="1504950" cy="1114425"/>
            </a:xfrm>
            <a:custGeom>
              <a:rect b="b" l="l" r="r" t="t"/>
              <a:pathLst>
                <a:path extrusionOk="0" h="1114425" w="1504950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3" name="Google Shape;1713;p64"/>
            <p:cNvSpPr/>
            <p:nvPr/>
          </p:nvSpPr>
          <p:spPr>
            <a:xfrm>
              <a:off x="1178536" y="3854814"/>
              <a:ext cx="5181600" cy="838200"/>
            </a:xfrm>
            <a:custGeom>
              <a:rect b="b" l="l" r="r" t="t"/>
              <a:pathLst>
                <a:path extrusionOk="0" h="838200" w="51816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714" name="Google Shape;1714;p64"/>
          <p:cNvGrpSpPr/>
          <p:nvPr/>
        </p:nvGrpSpPr>
        <p:grpSpPr>
          <a:xfrm rot="893496">
            <a:off x="3996176" y="1402409"/>
            <a:ext cx="2859969" cy="3668252"/>
            <a:chOff x="5517466" y="2517067"/>
            <a:chExt cx="1150004" cy="1805049"/>
          </a:xfrm>
        </p:grpSpPr>
        <p:sp>
          <p:nvSpPr>
            <p:cNvPr id="1715" name="Google Shape;1715;p64"/>
            <p:cNvSpPr/>
            <p:nvPr/>
          </p:nvSpPr>
          <p:spPr>
            <a:xfrm>
              <a:off x="5574506" y="2517067"/>
              <a:ext cx="1019175" cy="657225"/>
            </a:xfrm>
            <a:custGeom>
              <a:rect b="b" l="l" r="r" t="t"/>
              <a:pathLst>
                <a:path extrusionOk="0" h="657225" w="1019175">
                  <a:moveTo>
                    <a:pt x="951071" y="536648"/>
                  </a:moveTo>
                  <a:cubicBezTo>
                    <a:pt x="970121" y="514741"/>
                    <a:pt x="992981" y="493786"/>
                    <a:pt x="1012984" y="470926"/>
                  </a:cubicBezTo>
                  <a:cubicBezTo>
                    <a:pt x="993934" y="340433"/>
                    <a:pt x="885349" y="226133"/>
                    <a:pt x="788194" y="153743"/>
                  </a:cubicBezTo>
                  <a:cubicBezTo>
                    <a:pt x="691991" y="82306"/>
                    <a:pt x="621506" y="-10087"/>
                    <a:pt x="504349" y="9916"/>
                  </a:cubicBezTo>
                  <a:cubicBezTo>
                    <a:pt x="387191" y="29918"/>
                    <a:pt x="378619" y="-3419"/>
                    <a:pt x="250031" y="83258"/>
                  </a:cubicBezTo>
                  <a:cubicBezTo>
                    <a:pt x="122396" y="170888"/>
                    <a:pt x="19526" y="287093"/>
                    <a:pt x="7144" y="489976"/>
                  </a:cubicBezTo>
                  <a:cubicBezTo>
                    <a:pt x="124301" y="545221"/>
                    <a:pt x="244316" y="601418"/>
                    <a:pt x="363379" y="657616"/>
                  </a:cubicBezTo>
                  <a:cubicBezTo>
                    <a:pt x="470059" y="630946"/>
                    <a:pt x="617696" y="598561"/>
                    <a:pt x="715804" y="580463"/>
                  </a:cubicBezTo>
                  <a:cubicBezTo>
                    <a:pt x="813911" y="562366"/>
                    <a:pt x="862489" y="554746"/>
                    <a:pt x="951071" y="536648"/>
                  </a:cubicBez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6" name="Google Shape;1716;p64"/>
            <p:cNvSpPr/>
            <p:nvPr/>
          </p:nvSpPr>
          <p:spPr>
            <a:xfrm>
              <a:off x="6196811" y="4036366"/>
              <a:ext cx="227284" cy="285750"/>
            </a:xfrm>
            <a:custGeom>
              <a:rect b="b" l="l" r="r" t="t"/>
              <a:pathLst>
                <a:path extrusionOk="0" h="285750" w="285750">
                  <a:moveTo>
                    <a:pt x="285274" y="135731"/>
                  </a:moveTo>
                  <a:cubicBezTo>
                    <a:pt x="284321" y="130969"/>
                    <a:pt x="268129" y="93821"/>
                    <a:pt x="268129" y="93821"/>
                  </a:cubicBezTo>
                  <a:cubicBezTo>
                    <a:pt x="261461" y="88106"/>
                    <a:pt x="258604" y="82391"/>
                    <a:pt x="256699" y="75724"/>
                  </a:cubicBezTo>
                  <a:cubicBezTo>
                    <a:pt x="257651" y="71914"/>
                    <a:pt x="261461" y="70961"/>
                    <a:pt x="261461" y="70961"/>
                  </a:cubicBezTo>
                  <a:cubicBezTo>
                    <a:pt x="260509" y="68104"/>
                    <a:pt x="257651" y="65246"/>
                    <a:pt x="255746" y="62389"/>
                  </a:cubicBezTo>
                  <a:cubicBezTo>
                    <a:pt x="255746" y="57626"/>
                    <a:pt x="256699" y="53816"/>
                    <a:pt x="256699" y="53816"/>
                  </a:cubicBezTo>
                  <a:cubicBezTo>
                    <a:pt x="250031" y="48101"/>
                    <a:pt x="237649" y="42386"/>
                    <a:pt x="224314" y="36671"/>
                  </a:cubicBezTo>
                  <a:cubicBezTo>
                    <a:pt x="216694" y="21431"/>
                    <a:pt x="193834" y="10954"/>
                    <a:pt x="193834" y="10954"/>
                  </a:cubicBezTo>
                  <a:cubicBezTo>
                    <a:pt x="193834" y="10954"/>
                    <a:pt x="179546" y="24289"/>
                    <a:pt x="166211" y="18574"/>
                  </a:cubicBezTo>
                  <a:cubicBezTo>
                    <a:pt x="151924" y="11906"/>
                    <a:pt x="164306" y="9049"/>
                    <a:pt x="164306" y="9049"/>
                  </a:cubicBezTo>
                  <a:cubicBezTo>
                    <a:pt x="163354" y="9049"/>
                    <a:pt x="161449" y="9049"/>
                    <a:pt x="160496" y="9049"/>
                  </a:cubicBezTo>
                  <a:cubicBezTo>
                    <a:pt x="161449" y="8096"/>
                    <a:pt x="161449" y="7144"/>
                    <a:pt x="161449" y="7144"/>
                  </a:cubicBezTo>
                  <a:cubicBezTo>
                    <a:pt x="148114" y="7144"/>
                    <a:pt x="137636" y="8096"/>
                    <a:pt x="127159" y="10954"/>
                  </a:cubicBezTo>
                  <a:cubicBezTo>
                    <a:pt x="97631" y="16669"/>
                    <a:pt x="80486" y="28099"/>
                    <a:pt x="77629" y="30004"/>
                  </a:cubicBezTo>
                  <a:cubicBezTo>
                    <a:pt x="74771" y="31909"/>
                    <a:pt x="58579" y="49054"/>
                    <a:pt x="50006" y="57626"/>
                  </a:cubicBezTo>
                  <a:cubicBezTo>
                    <a:pt x="46196" y="57626"/>
                    <a:pt x="42386" y="58579"/>
                    <a:pt x="34766" y="67151"/>
                  </a:cubicBezTo>
                  <a:cubicBezTo>
                    <a:pt x="30956" y="71914"/>
                    <a:pt x="29051" y="77629"/>
                    <a:pt x="27146" y="83344"/>
                  </a:cubicBezTo>
                  <a:cubicBezTo>
                    <a:pt x="19526" y="87154"/>
                    <a:pt x="13811" y="89059"/>
                    <a:pt x="13811" y="89059"/>
                  </a:cubicBezTo>
                  <a:cubicBezTo>
                    <a:pt x="10001" y="100489"/>
                    <a:pt x="10001" y="121444"/>
                    <a:pt x="11906" y="141446"/>
                  </a:cubicBezTo>
                  <a:cubicBezTo>
                    <a:pt x="11906" y="161449"/>
                    <a:pt x="16669" y="180499"/>
                    <a:pt x="20479" y="190976"/>
                  </a:cubicBezTo>
                  <a:cubicBezTo>
                    <a:pt x="19526" y="193834"/>
                    <a:pt x="17621" y="194786"/>
                    <a:pt x="15716" y="194786"/>
                  </a:cubicBezTo>
                  <a:cubicBezTo>
                    <a:pt x="10954" y="190976"/>
                    <a:pt x="7144" y="186214"/>
                    <a:pt x="7144" y="186214"/>
                  </a:cubicBezTo>
                  <a:cubicBezTo>
                    <a:pt x="8096" y="188119"/>
                    <a:pt x="9049" y="191929"/>
                    <a:pt x="10954" y="194786"/>
                  </a:cubicBezTo>
                  <a:cubicBezTo>
                    <a:pt x="9049" y="194786"/>
                    <a:pt x="7144" y="193834"/>
                    <a:pt x="7144" y="193834"/>
                  </a:cubicBezTo>
                  <a:cubicBezTo>
                    <a:pt x="18574" y="223361"/>
                    <a:pt x="36671" y="238601"/>
                    <a:pt x="53816" y="248126"/>
                  </a:cubicBezTo>
                  <a:cubicBezTo>
                    <a:pt x="58579" y="250984"/>
                    <a:pt x="62389" y="253841"/>
                    <a:pt x="67151" y="255746"/>
                  </a:cubicBezTo>
                  <a:cubicBezTo>
                    <a:pt x="96679" y="268129"/>
                    <a:pt x="82391" y="275749"/>
                    <a:pt x="82391" y="275749"/>
                  </a:cubicBezTo>
                  <a:cubicBezTo>
                    <a:pt x="88106" y="279559"/>
                    <a:pt x="94774" y="281464"/>
                    <a:pt x="103346" y="282416"/>
                  </a:cubicBezTo>
                  <a:cubicBezTo>
                    <a:pt x="105251" y="283369"/>
                    <a:pt x="108109" y="284321"/>
                    <a:pt x="111919" y="286226"/>
                  </a:cubicBezTo>
                  <a:cubicBezTo>
                    <a:pt x="124301" y="290036"/>
                    <a:pt x="141446" y="285274"/>
                    <a:pt x="154781" y="280511"/>
                  </a:cubicBezTo>
                  <a:cubicBezTo>
                    <a:pt x="159544" y="279559"/>
                    <a:pt x="164306" y="279559"/>
                    <a:pt x="167164" y="279559"/>
                  </a:cubicBezTo>
                  <a:cubicBezTo>
                    <a:pt x="157639" y="284321"/>
                    <a:pt x="146209" y="287179"/>
                    <a:pt x="146209" y="287179"/>
                  </a:cubicBezTo>
                  <a:cubicBezTo>
                    <a:pt x="156686" y="288131"/>
                    <a:pt x="167164" y="286226"/>
                    <a:pt x="176689" y="283369"/>
                  </a:cubicBezTo>
                  <a:cubicBezTo>
                    <a:pt x="177641" y="285274"/>
                    <a:pt x="177641" y="287179"/>
                    <a:pt x="177641" y="287179"/>
                  </a:cubicBezTo>
                  <a:cubicBezTo>
                    <a:pt x="194786" y="286226"/>
                    <a:pt x="219551" y="265271"/>
                    <a:pt x="219551" y="265271"/>
                  </a:cubicBezTo>
                  <a:cubicBezTo>
                    <a:pt x="224314" y="265271"/>
                    <a:pt x="229076" y="264319"/>
                    <a:pt x="232886" y="263366"/>
                  </a:cubicBezTo>
                  <a:cubicBezTo>
                    <a:pt x="231934" y="264319"/>
                    <a:pt x="231934" y="265271"/>
                    <a:pt x="231934" y="265271"/>
                  </a:cubicBezTo>
                  <a:cubicBezTo>
                    <a:pt x="232886" y="264319"/>
                    <a:pt x="233839" y="263366"/>
                    <a:pt x="233839" y="263366"/>
                  </a:cubicBezTo>
                  <a:cubicBezTo>
                    <a:pt x="246221" y="258604"/>
                    <a:pt x="257651" y="248126"/>
                    <a:pt x="257651" y="248126"/>
                  </a:cubicBezTo>
                  <a:cubicBezTo>
                    <a:pt x="257651" y="248126"/>
                    <a:pt x="254794" y="241459"/>
                    <a:pt x="255746" y="233839"/>
                  </a:cubicBezTo>
                  <a:cubicBezTo>
                    <a:pt x="259556" y="228124"/>
                    <a:pt x="262414" y="222409"/>
                    <a:pt x="265271" y="216694"/>
                  </a:cubicBezTo>
                  <a:cubicBezTo>
                    <a:pt x="272891" y="211931"/>
                    <a:pt x="271939" y="220504"/>
                    <a:pt x="271939" y="220504"/>
                  </a:cubicBezTo>
                  <a:cubicBezTo>
                    <a:pt x="294799" y="177641"/>
                    <a:pt x="286226" y="140494"/>
                    <a:pt x="285274" y="13573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7" name="Google Shape;1717;p64"/>
            <p:cNvSpPr/>
            <p:nvPr/>
          </p:nvSpPr>
          <p:spPr>
            <a:xfrm>
              <a:off x="5517466" y="2992279"/>
              <a:ext cx="1066800" cy="447675"/>
            </a:xfrm>
            <a:custGeom>
              <a:rect b="b" l="l" r="r" t="t"/>
              <a:pathLst>
                <a:path extrusionOk="0" h="447675" w="1066800">
                  <a:moveTo>
                    <a:pt x="17512" y="78581"/>
                  </a:moveTo>
                  <a:cubicBezTo>
                    <a:pt x="21322" y="113824"/>
                    <a:pt x="44182" y="149066"/>
                    <a:pt x="44182" y="149066"/>
                  </a:cubicBezTo>
                  <a:cubicBezTo>
                    <a:pt x="42277" y="127159"/>
                    <a:pt x="43229" y="106204"/>
                    <a:pt x="47039" y="89059"/>
                  </a:cubicBezTo>
                  <a:cubicBezTo>
                    <a:pt x="57517" y="37624"/>
                    <a:pt x="65137" y="7144"/>
                    <a:pt x="65137" y="7144"/>
                  </a:cubicBezTo>
                  <a:cubicBezTo>
                    <a:pt x="129907" y="70961"/>
                    <a:pt x="315644" y="40481"/>
                    <a:pt x="315644" y="40481"/>
                  </a:cubicBezTo>
                  <a:cubicBezTo>
                    <a:pt x="297547" y="62389"/>
                    <a:pt x="239444" y="89059"/>
                    <a:pt x="239444" y="89059"/>
                  </a:cubicBezTo>
                  <a:cubicBezTo>
                    <a:pt x="318502" y="120491"/>
                    <a:pt x="490904" y="113824"/>
                    <a:pt x="490904" y="113824"/>
                  </a:cubicBezTo>
                  <a:cubicBezTo>
                    <a:pt x="474712" y="104299"/>
                    <a:pt x="436612" y="56674"/>
                    <a:pt x="436612" y="56674"/>
                  </a:cubicBezTo>
                  <a:cubicBezTo>
                    <a:pt x="487094" y="90964"/>
                    <a:pt x="652829" y="130016"/>
                    <a:pt x="652829" y="130016"/>
                  </a:cubicBezTo>
                  <a:cubicBezTo>
                    <a:pt x="613777" y="105251"/>
                    <a:pt x="654734" y="68104"/>
                    <a:pt x="654734" y="68104"/>
                  </a:cubicBezTo>
                  <a:cubicBezTo>
                    <a:pt x="710932" y="114776"/>
                    <a:pt x="768082" y="130016"/>
                    <a:pt x="768082" y="130016"/>
                  </a:cubicBezTo>
                  <a:cubicBezTo>
                    <a:pt x="719504" y="122396"/>
                    <a:pt x="709979" y="89059"/>
                    <a:pt x="709979" y="89059"/>
                  </a:cubicBezTo>
                  <a:cubicBezTo>
                    <a:pt x="709979" y="89059"/>
                    <a:pt x="819517" y="111919"/>
                    <a:pt x="915719" y="92869"/>
                  </a:cubicBezTo>
                  <a:cubicBezTo>
                    <a:pt x="1012874" y="73819"/>
                    <a:pt x="1018589" y="14764"/>
                    <a:pt x="1018589" y="14764"/>
                  </a:cubicBezTo>
                  <a:cubicBezTo>
                    <a:pt x="1068119" y="61436"/>
                    <a:pt x="1040497" y="158591"/>
                    <a:pt x="1040497" y="158591"/>
                  </a:cubicBezTo>
                  <a:cubicBezTo>
                    <a:pt x="1055737" y="178594"/>
                    <a:pt x="1064309" y="139541"/>
                    <a:pt x="1064309" y="139541"/>
                  </a:cubicBezTo>
                  <a:cubicBezTo>
                    <a:pt x="1060499" y="202406"/>
                    <a:pt x="1002397" y="331946"/>
                    <a:pt x="1002397" y="331946"/>
                  </a:cubicBezTo>
                  <a:cubicBezTo>
                    <a:pt x="1018589" y="324326"/>
                    <a:pt x="1024304" y="301466"/>
                    <a:pt x="1024304" y="301466"/>
                  </a:cubicBezTo>
                  <a:cubicBezTo>
                    <a:pt x="1029067" y="343376"/>
                    <a:pt x="1006207" y="357664"/>
                    <a:pt x="1006207" y="357664"/>
                  </a:cubicBezTo>
                  <a:cubicBezTo>
                    <a:pt x="990967" y="366236"/>
                    <a:pt x="975727" y="372904"/>
                    <a:pt x="959534" y="379571"/>
                  </a:cubicBezTo>
                  <a:cubicBezTo>
                    <a:pt x="956677" y="380524"/>
                    <a:pt x="953819" y="381476"/>
                    <a:pt x="950962" y="382429"/>
                  </a:cubicBezTo>
                  <a:cubicBezTo>
                    <a:pt x="947152" y="387191"/>
                    <a:pt x="943342" y="392906"/>
                    <a:pt x="936674" y="395764"/>
                  </a:cubicBezTo>
                  <a:cubicBezTo>
                    <a:pt x="936674" y="395764"/>
                    <a:pt x="938579" y="391954"/>
                    <a:pt x="941437" y="386239"/>
                  </a:cubicBezTo>
                  <a:cubicBezTo>
                    <a:pt x="823327" y="423386"/>
                    <a:pt x="690929" y="402431"/>
                    <a:pt x="690929" y="402431"/>
                  </a:cubicBezTo>
                  <a:cubicBezTo>
                    <a:pt x="701407" y="422434"/>
                    <a:pt x="731887" y="426244"/>
                    <a:pt x="731887" y="426244"/>
                  </a:cubicBezTo>
                  <a:cubicBezTo>
                    <a:pt x="667117" y="436721"/>
                    <a:pt x="634732" y="405289"/>
                    <a:pt x="634732" y="405289"/>
                  </a:cubicBezTo>
                  <a:cubicBezTo>
                    <a:pt x="653782" y="425291"/>
                    <a:pt x="662354" y="438626"/>
                    <a:pt x="662354" y="438626"/>
                  </a:cubicBezTo>
                  <a:cubicBezTo>
                    <a:pt x="461377" y="471011"/>
                    <a:pt x="238492" y="354806"/>
                    <a:pt x="238492" y="354806"/>
                  </a:cubicBezTo>
                  <a:cubicBezTo>
                    <a:pt x="252779" y="374809"/>
                    <a:pt x="278497" y="410051"/>
                    <a:pt x="278497" y="410051"/>
                  </a:cubicBezTo>
                  <a:cubicBezTo>
                    <a:pt x="278497" y="410051"/>
                    <a:pt x="104189" y="382429"/>
                    <a:pt x="44182" y="300514"/>
                  </a:cubicBezTo>
                  <a:cubicBezTo>
                    <a:pt x="-18683" y="213836"/>
                    <a:pt x="17512" y="78581"/>
                    <a:pt x="17512" y="785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8" name="Google Shape;1718;p64"/>
            <p:cNvSpPr/>
            <p:nvPr/>
          </p:nvSpPr>
          <p:spPr>
            <a:xfrm>
              <a:off x="6029295" y="2723788"/>
              <a:ext cx="638175" cy="1466850"/>
            </a:xfrm>
            <a:custGeom>
              <a:rect b="b" l="l" r="r" t="t"/>
              <a:pathLst>
                <a:path extrusionOk="0" h="1466850" w="638175">
                  <a:moveTo>
                    <a:pt x="380078" y="1410062"/>
                  </a:moveTo>
                  <a:cubicBezTo>
                    <a:pt x="386745" y="1400537"/>
                    <a:pt x="614393" y="1113835"/>
                    <a:pt x="631538" y="952862"/>
                  </a:cubicBezTo>
                  <a:cubicBezTo>
                    <a:pt x="648683" y="791890"/>
                    <a:pt x="611535" y="372790"/>
                    <a:pt x="555338" y="222295"/>
                  </a:cubicBezTo>
                  <a:cubicBezTo>
                    <a:pt x="498188" y="71800"/>
                    <a:pt x="100995" y="-18688"/>
                    <a:pt x="24795" y="13697"/>
                  </a:cubicBezTo>
                  <a:cubicBezTo>
                    <a:pt x="-51405" y="46082"/>
                    <a:pt x="139095" y="308972"/>
                    <a:pt x="216248" y="384220"/>
                  </a:cubicBezTo>
                  <a:cubicBezTo>
                    <a:pt x="294353" y="460420"/>
                    <a:pt x="340073" y="667112"/>
                    <a:pt x="386745" y="824275"/>
                  </a:cubicBezTo>
                  <a:cubicBezTo>
                    <a:pt x="433418" y="981437"/>
                    <a:pt x="371505" y="1254805"/>
                    <a:pt x="300068" y="1421492"/>
                  </a:cubicBezTo>
                  <a:cubicBezTo>
                    <a:pt x="323880" y="1443400"/>
                    <a:pt x="301020" y="1513885"/>
                    <a:pt x="380078" y="1410062"/>
                  </a:cubicBez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cxnSp>
        <p:nvCxnSpPr>
          <p:cNvPr id="1719" name="Google Shape;1719;p64"/>
          <p:cNvCxnSpPr/>
          <p:nvPr/>
        </p:nvCxnSpPr>
        <p:spPr>
          <a:xfrm flipH="1" rot="10800000">
            <a:off x="7505450" y="2952978"/>
            <a:ext cx="4005042" cy="4953"/>
          </a:xfrm>
          <a:prstGeom prst="straightConnector1">
            <a:avLst/>
          </a:prstGeom>
          <a:noFill/>
          <a:ln cap="rnd" cmpd="sng" w="22225">
            <a:solidFill>
              <a:srgbClr val="3F3F3F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1720" name="Google Shape;1720;p64"/>
          <p:cNvGrpSpPr/>
          <p:nvPr/>
        </p:nvGrpSpPr>
        <p:grpSpPr>
          <a:xfrm>
            <a:off x="7505450" y="3178394"/>
            <a:ext cx="4085371" cy="3253295"/>
            <a:chOff x="653473" y="4416753"/>
            <a:chExt cx="4431062" cy="3253295"/>
          </a:xfrm>
        </p:grpSpPr>
        <p:sp>
          <p:nvSpPr>
            <p:cNvPr id="1721" name="Google Shape;1721;p64"/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Power PowerPoint Presentation </a:t>
              </a:r>
              <a:endParaRPr b="1" sz="1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22" name="Google Shape;1722;p64"/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2008 ~ 2011  Text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Example Text : 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2011 ~ 2015  Text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Example Text : 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2015~ 2018 Text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Example Text : Get a modern PowerPoint  Presentation that is beautifully designed.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2018 ~ 2020 Text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Example Text : Get a modern PowerPoint  Presentation that is beautifully designed.</a:t>
              </a:r>
              <a:endParaRPr/>
            </a:p>
          </p:txBody>
        </p:sp>
      </p:grpSp>
      <p:sp>
        <p:nvSpPr>
          <p:cNvPr id="1723" name="Google Shape;1723;p64"/>
          <p:cNvSpPr txBox="1"/>
          <p:nvPr/>
        </p:nvSpPr>
        <p:spPr>
          <a:xfrm>
            <a:off x="7505450" y="2344282"/>
            <a:ext cx="2991680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 USU AGAM INTEGRE IMPEDIT.</a:t>
            </a:r>
            <a:endParaRPr sz="1100">
              <a:solidFill>
                <a:schemeClr val="accent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4" name="Google Shape;1724;p64"/>
          <p:cNvSpPr txBox="1"/>
          <p:nvPr/>
        </p:nvSpPr>
        <p:spPr>
          <a:xfrm>
            <a:off x="7505450" y="1583460"/>
            <a:ext cx="29916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LOREM IPSUM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DOLOR SIT AMET, </a:t>
            </a:r>
            <a:endParaRPr sz="24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65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730" name="Google Shape;1730;p65"/>
          <p:cNvGrpSpPr/>
          <p:nvPr/>
        </p:nvGrpSpPr>
        <p:grpSpPr>
          <a:xfrm>
            <a:off x="908748" y="1868948"/>
            <a:ext cx="1872000" cy="979099"/>
            <a:chOff x="395536" y="1496735"/>
            <a:chExt cx="1728192" cy="648072"/>
          </a:xfrm>
        </p:grpSpPr>
        <p:sp>
          <p:nvSpPr>
            <p:cNvPr id="1731" name="Google Shape;1731;p65"/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32" name="Google Shape;1732;p65"/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33" name="Google Shape;1733;p65"/>
          <p:cNvSpPr txBox="1"/>
          <p:nvPr/>
        </p:nvSpPr>
        <p:spPr>
          <a:xfrm>
            <a:off x="944752" y="2479232"/>
            <a:ext cx="4680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01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4" name="Google Shape;1734;p65"/>
          <p:cNvSpPr txBox="1"/>
          <p:nvPr/>
        </p:nvSpPr>
        <p:spPr>
          <a:xfrm>
            <a:off x="1823128" y="2214072"/>
            <a:ext cx="10438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Contents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735" name="Google Shape;1735;p65"/>
          <p:cNvGrpSpPr/>
          <p:nvPr/>
        </p:nvGrpSpPr>
        <p:grpSpPr>
          <a:xfrm>
            <a:off x="3038072" y="1873431"/>
            <a:ext cx="1872000" cy="979099"/>
            <a:chOff x="395536" y="1496735"/>
            <a:chExt cx="1728192" cy="648072"/>
          </a:xfrm>
        </p:grpSpPr>
        <p:sp>
          <p:nvSpPr>
            <p:cNvPr id="1736" name="Google Shape;1736;p65"/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37" name="Google Shape;1737;p65"/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38" name="Google Shape;1738;p65"/>
          <p:cNvSpPr txBox="1"/>
          <p:nvPr/>
        </p:nvSpPr>
        <p:spPr>
          <a:xfrm>
            <a:off x="3074076" y="2483715"/>
            <a:ext cx="4680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02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39" name="Google Shape;1739;p65"/>
          <p:cNvSpPr txBox="1"/>
          <p:nvPr/>
        </p:nvSpPr>
        <p:spPr>
          <a:xfrm>
            <a:off x="3952452" y="2218555"/>
            <a:ext cx="10438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Contents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740" name="Google Shape;1740;p65"/>
          <p:cNvGrpSpPr/>
          <p:nvPr/>
        </p:nvGrpSpPr>
        <p:grpSpPr>
          <a:xfrm>
            <a:off x="5167396" y="1877914"/>
            <a:ext cx="1872000" cy="979099"/>
            <a:chOff x="395536" y="1496735"/>
            <a:chExt cx="1728192" cy="648072"/>
          </a:xfrm>
        </p:grpSpPr>
        <p:sp>
          <p:nvSpPr>
            <p:cNvPr id="1741" name="Google Shape;1741;p65"/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42" name="Google Shape;1742;p65"/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43" name="Google Shape;1743;p65"/>
          <p:cNvSpPr txBox="1"/>
          <p:nvPr/>
        </p:nvSpPr>
        <p:spPr>
          <a:xfrm>
            <a:off x="5203400" y="2488198"/>
            <a:ext cx="4680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03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44" name="Google Shape;1744;p65"/>
          <p:cNvSpPr txBox="1"/>
          <p:nvPr/>
        </p:nvSpPr>
        <p:spPr>
          <a:xfrm>
            <a:off x="6081776" y="2223038"/>
            <a:ext cx="10438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Contents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745" name="Google Shape;1745;p65"/>
          <p:cNvGrpSpPr/>
          <p:nvPr/>
        </p:nvGrpSpPr>
        <p:grpSpPr>
          <a:xfrm>
            <a:off x="7296720" y="1882397"/>
            <a:ext cx="1872000" cy="979099"/>
            <a:chOff x="395536" y="1496735"/>
            <a:chExt cx="1728192" cy="648072"/>
          </a:xfrm>
        </p:grpSpPr>
        <p:sp>
          <p:nvSpPr>
            <p:cNvPr id="1746" name="Google Shape;1746;p65"/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47" name="Google Shape;1747;p65"/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48" name="Google Shape;1748;p65"/>
          <p:cNvSpPr txBox="1"/>
          <p:nvPr/>
        </p:nvSpPr>
        <p:spPr>
          <a:xfrm>
            <a:off x="7332724" y="2492680"/>
            <a:ext cx="4680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04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49" name="Google Shape;1749;p65"/>
          <p:cNvSpPr txBox="1"/>
          <p:nvPr/>
        </p:nvSpPr>
        <p:spPr>
          <a:xfrm>
            <a:off x="8211100" y="2227520"/>
            <a:ext cx="10438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Contents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750" name="Google Shape;1750;p65"/>
          <p:cNvGrpSpPr/>
          <p:nvPr/>
        </p:nvGrpSpPr>
        <p:grpSpPr>
          <a:xfrm>
            <a:off x="1035124" y="3265818"/>
            <a:ext cx="1619248" cy="2767945"/>
            <a:chOff x="399379" y="3300990"/>
            <a:chExt cx="1945888" cy="2767945"/>
          </a:xfrm>
        </p:grpSpPr>
        <p:sp>
          <p:nvSpPr>
            <p:cNvPr id="1751" name="Google Shape;1751;p65"/>
            <p:cNvSpPr txBox="1"/>
            <p:nvPr/>
          </p:nvSpPr>
          <p:spPr>
            <a:xfrm>
              <a:off x="399379" y="3300990"/>
              <a:ext cx="19458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2" name="Google Shape;1752;p65"/>
            <p:cNvSpPr txBox="1"/>
            <p:nvPr/>
          </p:nvSpPr>
          <p:spPr>
            <a:xfrm>
              <a:off x="399379" y="3575945"/>
              <a:ext cx="1945888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753" name="Google Shape;1753;p65"/>
          <p:cNvGrpSpPr/>
          <p:nvPr/>
        </p:nvGrpSpPr>
        <p:grpSpPr>
          <a:xfrm>
            <a:off x="3196768" y="3263745"/>
            <a:ext cx="1619248" cy="2767945"/>
            <a:chOff x="2511769" y="3298917"/>
            <a:chExt cx="1945888" cy="2767945"/>
          </a:xfrm>
        </p:grpSpPr>
        <p:sp>
          <p:nvSpPr>
            <p:cNvPr id="1754" name="Google Shape;1754;p65"/>
            <p:cNvSpPr txBox="1"/>
            <p:nvPr/>
          </p:nvSpPr>
          <p:spPr>
            <a:xfrm>
              <a:off x="2511769" y="3298917"/>
              <a:ext cx="19458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5" name="Google Shape;1755;p65"/>
            <p:cNvSpPr txBox="1"/>
            <p:nvPr/>
          </p:nvSpPr>
          <p:spPr>
            <a:xfrm>
              <a:off x="2511769" y="3573872"/>
              <a:ext cx="1945888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756" name="Google Shape;1756;p65"/>
          <p:cNvGrpSpPr/>
          <p:nvPr/>
        </p:nvGrpSpPr>
        <p:grpSpPr>
          <a:xfrm>
            <a:off x="5309158" y="3261672"/>
            <a:ext cx="1619248" cy="2767945"/>
            <a:chOff x="4624159" y="3296844"/>
            <a:chExt cx="1945888" cy="2767945"/>
          </a:xfrm>
        </p:grpSpPr>
        <p:sp>
          <p:nvSpPr>
            <p:cNvPr id="1757" name="Google Shape;1757;p65"/>
            <p:cNvSpPr txBox="1"/>
            <p:nvPr/>
          </p:nvSpPr>
          <p:spPr>
            <a:xfrm>
              <a:off x="4624159" y="3296844"/>
              <a:ext cx="19458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8" name="Google Shape;1758;p65"/>
            <p:cNvSpPr txBox="1"/>
            <p:nvPr/>
          </p:nvSpPr>
          <p:spPr>
            <a:xfrm>
              <a:off x="4624159" y="3571799"/>
              <a:ext cx="1945888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759" name="Google Shape;1759;p65"/>
          <p:cNvGrpSpPr/>
          <p:nvPr/>
        </p:nvGrpSpPr>
        <p:grpSpPr>
          <a:xfrm>
            <a:off x="7421548" y="3270887"/>
            <a:ext cx="1619248" cy="2767945"/>
            <a:chOff x="6736549" y="3306059"/>
            <a:chExt cx="1945888" cy="2767945"/>
          </a:xfrm>
        </p:grpSpPr>
        <p:sp>
          <p:nvSpPr>
            <p:cNvPr id="1760" name="Google Shape;1760;p65"/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1" name="Google Shape;1761;p65"/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62" name="Google Shape;1762;p65"/>
          <p:cNvSpPr/>
          <p:nvPr/>
        </p:nvSpPr>
        <p:spPr>
          <a:xfrm rot="-1800000">
            <a:off x="5700670" y="2157295"/>
            <a:ext cx="402100" cy="402033"/>
          </a:xfrm>
          <a:custGeom>
            <a:rect b="b" l="l" r="r" t="t"/>
            <a:pathLst>
              <a:path extrusionOk="0" h="3947711" w="3948369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63" name="Google Shape;1763;p65"/>
          <p:cNvSpPr/>
          <p:nvPr/>
        </p:nvSpPr>
        <p:spPr>
          <a:xfrm>
            <a:off x="3583855" y="2214070"/>
            <a:ext cx="368599" cy="366034"/>
          </a:xfrm>
          <a:custGeom>
            <a:rect b="b" l="l" r="r" t="t"/>
            <a:pathLst>
              <a:path extrusionOk="0" h="3795110" w="3821708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64" name="Google Shape;1764;p65"/>
          <p:cNvSpPr/>
          <p:nvPr/>
        </p:nvSpPr>
        <p:spPr>
          <a:xfrm rot="-7329956">
            <a:off x="1443717" y="2164330"/>
            <a:ext cx="398708" cy="415328"/>
          </a:xfrm>
          <a:custGeom>
            <a:rect b="b" l="l" r="r" t="t"/>
            <a:pathLst>
              <a:path extrusionOk="0" h="4259405" w="4088964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765" name="Google Shape;1765;p65"/>
          <p:cNvGrpSpPr/>
          <p:nvPr/>
        </p:nvGrpSpPr>
        <p:grpSpPr>
          <a:xfrm>
            <a:off x="9404486" y="1877914"/>
            <a:ext cx="1872000" cy="979099"/>
            <a:chOff x="395536" y="1496735"/>
            <a:chExt cx="1728192" cy="648072"/>
          </a:xfrm>
        </p:grpSpPr>
        <p:sp>
          <p:nvSpPr>
            <p:cNvPr id="1766" name="Google Shape;1766;p65"/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7" name="Google Shape;1767;p65"/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68" name="Google Shape;1768;p65"/>
          <p:cNvSpPr txBox="1"/>
          <p:nvPr/>
        </p:nvSpPr>
        <p:spPr>
          <a:xfrm>
            <a:off x="9440490" y="2488197"/>
            <a:ext cx="4680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04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69" name="Google Shape;1769;p65"/>
          <p:cNvSpPr txBox="1"/>
          <p:nvPr/>
        </p:nvSpPr>
        <p:spPr>
          <a:xfrm>
            <a:off x="10318866" y="2223037"/>
            <a:ext cx="10438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Contents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770" name="Google Shape;1770;p65"/>
          <p:cNvGrpSpPr/>
          <p:nvPr/>
        </p:nvGrpSpPr>
        <p:grpSpPr>
          <a:xfrm>
            <a:off x="9530862" y="3266404"/>
            <a:ext cx="1619248" cy="2767945"/>
            <a:chOff x="6736549" y="3306059"/>
            <a:chExt cx="1945888" cy="2767945"/>
          </a:xfrm>
        </p:grpSpPr>
        <p:sp>
          <p:nvSpPr>
            <p:cNvPr id="1771" name="Google Shape;1771;p65"/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72" name="Google Shape;1772;p65"/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73" name="Google Shape;1773;p65"/>
          <p:cNvSpPr/>
          <p:nvPr/>
        </p:nvSpPr>
        <p:spPr>
          <a:xfrm rot="-900000">
            <a:off x="9955721" y="2194983"/>
            <a:ext cx="393597" cy="344959"/>
          </a:xfrm>
          <a:custGeom>
            <a:rect b="b" l="l" r="r" t="t"/>
            <a:pathLst>
              <a:path extrusionOk="0" h="3321003" w="4088377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4" name="Google Shape;1774;p65"/>
          <p:cNvSpPr/>
          <p:nvPr/>
        </p:nvSpPr>
        <p:spPr>
          <a:xfrm flipH="1">
            <a:off x="7819666" y="2223037"/>
            <a:ext cx="358109" cy="307777"/>
          </a:xfrm>
          <a:custGeom>
            <a:rect b="b" l="l" r="r" t="t"/>
            <a:pathLst>
              <a:path extrusionOk="0" h="3220630" w="3747318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Timeline Style</a:t>
            </a:r>
            <a:endParaRPr/>
          </a:p>
        </p:txBody>
      </p:sp>
      <p:sp>
        <p:nvSpPr>
          <p:cNvPr id="134" name="Google Shape;134;p30"/>
          <p:cNvSpPr/>
          <p:nvPr/>
        </p:nvSpPr>
        <p:spPr>
          <a:xfrm>
            <a:off x="919729" y="1741331"/>
            <a:ext cx="2088000" cy="523220"/>
          </a:xfrm>
          <a:prstGeom prst="chevron">
            <a:avLst>
              <a:gd fmla="val 39922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5" name="Google Shape;135;p30"/>
          <p:cNvSpPr/>
          <p:nvPr/>
        </p:nvSpPr>
        <p:spPr>
          <a:xfrm>
            <a:off x="2990405" y="1741331"/>
            <a:ext cx="2088000" cy="523220"/>
          </a:xfrm>
          <a:prstGeom prst="chevron">
            <a:avLst>
              <a:gd fmla="val 3992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6" name="Google Shape;136;p30"/>
          <p:cNvSpPr/>
          <p:nvPr/>
        </p:nvSpPr>
        <p:spPr>
          <a:xfrm>
            <a:off x="5061081" y="1741331"/>
            <a:ext cx="2088000" cy="523220"/>
          </a:xfrm>
          <a:prstGeom prst="chevron">
            <a:avLst>
              <a:gd fmla="val 3992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7" name="Google Shape;137;p30"/>
          <p:cNvSpPr/>
          <p:nvPr/>
        </p:nvSpPr>
        <p:spPr>
          <a:xfrm>
            <a:off x="7131757" y="1741331"/>
            <a:ext cx="2088000" cy="523220"/>
          </a:xfrm>
          <a:prstGeom prst="chevron">
            <a:avLst>
              <a:gd fmla="val 3992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8" name="Google Shape;138;p30"/>
          <p:cNvSpPr/>
          <p:nvPr/>
        </p:nvSpPr>
        <p:spPr>
          <a:xfrm>
            <a:off x="9202433" y="1741331"/>
            <a:ext cx="2088000" cy="523220"/>
          </a:xfrm>
          <a:prstGeom prst="chevron">
            <a:avLst>
              <a:gd fmla="val 3992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39" name="Google Shape;139;p30"/>
          <p:cNvCxnSpPr/>
          <p:nvPr/>
        </p:nvCxnSpPr>
        <p:spPr>
          <a:xfrm flipH="1" rot="-5400000">
            <a:off x="1072855" y="2377847"/>
            <a:ext cx="1899300" cy="1632000"/>
          </a:xfrm>
          <a:prstGeom prst="bentConnector3">
            <a:avLst>
              <a:gd fmla="val 16901" name="adj1"/>
            </a:avLst>
          </a:prstGeom>
          <a:noFill/>
          <a:ln cap="flat" cmpd="sng" w="25400">
            <a:solidFill>
              <a:schemeClr val="accent6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0" name="Google Shape;140;p30"/>
          <p:cNvCxnSpPr/>
          <p:nvPr/>
        </p:nvCxnSpPr>
        <p:spPr>
          <a:xfrm flipH="1" rot="-5400000">
            <a:off x="3131010" y="2377847"/>
            <a:ext cx="1899300" cy="1632000"/>
          </a:xfrm>
          <a:prstGeom prst="bentConnector3">
            <a:avLst>
              <a:gd fmla="val 16901" name="adj1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1" name="Google Shape;141;p30"/>
          <p:cNvCxnSpPr/>
          <p:nvPr/>
        </p:nvCxnSpPr>
        <p:spPr>
          <a:xfrm flipH="1" rot="-5400000">
            <a:off x="5189165" y="2377846"/>
            <a:ext cx="1899300" cy="1632000"/>
          </a:xfrm>
          <a:prstGeom prst="bentConnector3">
            <a:avLst>
              <a:gd fmla="val 16901" name="adj1"/>
            </a:avLst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2" name="Google Shape;142;p30"/>
          <p:cNvCxnSpPr/>
          <p:nvPr/>
        </p:nvCxnSpPr>
        <p:spPr>
          <a:xfrm flipH="1" rot="-5400000">
            <a:off x="7247320" y="2377847"/>
            <a:ext cx="1899300" cy="1632000"/>
          </a:xfrm>
          <a:prstGeom prst="bentConnector3">
            <a:avLst>
              <a:gd fmla="val 16901" name="adj1"/>
            </a:avLst>
          </a:prstGeom>
          <a:noFill/>
          <a:ln cap="flat" cmpd="sng" w="25400">
            <a:solidFill>
              <a:schemeClr val="accent3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143" name="Google Shape;143;p30"/>
          <p:cNvCxnSpPr/>
          <p:nvPr/>
        </p:nvCxnSpPr>
        <p:spPr>
          <a:xfrm flipH="1" rot="-5400000">
            <a:off x="9305473" y="2377847"/>
            <a:ext cx="1899300" cy="1632000"/>
          </a:xfrm>
          <a:prstGeom prst="bentConnector3">
            <a:avLst>
              <a:gd fmla="val 16901" name="adj1"/>
            </a:avLst>
          </a:prstGeom>
          <a:noFill/>
          <a:ln cap="flat" cmpd="sng" w="25400">
            <a:solidFill>
              <a:schemeClr val="accent4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144" name="Google Shape;144;p30"/>
          <p:cNvSpPr txBox="1"/>
          <p:nvPr/>
        </p:nvSpPr>
        <p:spPr>
          <a:xfrm>
            <a:off x="1320591" y="2893936"/>
            <a:ext cx="12862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PowerPoint Presentation</a:t>
            </a:r>
            <a:endParaRPr b="1" sz="14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5" name="Google Shape;145;p30"/>
          <p:cNvSpPr txBox="1"/>
          <p:nvPr/>
        </p:nvSpPr>
        <p:spPr>
          <a:xfrm>
            <a:off x="3391267" y="2893936"/>
            <a:ext cx="12862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PowerPoint Presentation</a:t>
            </a:r>
            <a:endParaRPr b="1" sz="14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" name="Google Shape;146;p30"/>
          <p:cNvSpPr txBox="1"/>
          <p:nvPr/>
        </p:nvSpPr>
        <p:spPr>
          <a:xfrm>
            <a:off x="5461943" y="2893936"/>
            <a:ext cx="12862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PowerPoint Presentation</a:t>
            </a:r>
            <a:endParaRPr b="1" sz="14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7" name="Google Shape;147;p30"/>
          <p:cNvSpPr txBox="1"/>
          <p:nvPr/>
        </p:nvSpPr>
        <p:spPr>
          <a:xfrm>
            <a:off x="7532619" y="2893936"/>
            <a:ext cx="12862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PowerPoint Presentation</a:t>
            </a:r>
            <a:endParaRPr b="1" sz="14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8" name="Google Shape;148;p30"/>
          <p:cNvSpPr txBox="1"/>
          <p:nvPr/>
        </p:nvSpPr>
        <p:spPr>
          <a:xfrm>
            <a:off x="9603295" y="2893936"/>
            <a:ext cx="12862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PowerPoint Presentation</a:t>
            </a:r>
            <a:endParaRPr b="1" sz="14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49" name="Google Shape;149;p30"/>
          <p:cNvGrpSpPr/>
          <p:nvPr/>
        </p:nvGrpSpPr>
        <p:grpSpPr>
          <a:xfrm>
            <a:off x="990454" y="5092631"/>
            <a:ext cx="2087997" cy="1107996"/>
            <a:chOff x="6210999" y="1433695"/>
            <a:chExt cx="1457346" cy="788255"/>
          </a:xfrm>
        </p:grpSpPr>
        <p:sp>
          <p:nvSpPr>
            <p:cNvPr id="150" name="Google Shape;150;p30"/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600">
                <a:solidFill>
                  <a:schemeClr val="accent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30"/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152" name="Google Shape;152;p30"/>
          <p:cNvGrpSpPr/>
          <p:nvPr/>
        </p:nvGrpSpPr>
        <p:grpSpPr>
          <a:xfrm>
            <a:off x="3065954" y="5092631"/>
            <a:ext cx="2087997" cy="1107996"/>
            <a:chOff x="6210999" y="1433695"/>
            <a:chExt cx="1457346" cy="788255"/>
          </a:xfrm>
        </p:grpSpPr>
        <p:sp>
          <p:nvSpPr>
            <p:cNvPr id="153" name="Google Shape;153;p30"/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6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30"/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155" name="Google Shape;155;p30"/>
          <p:cNvGrpSpPr/>
          <p:nvPr/>
        </p:nvGrpSpPr>
        <p:grpSpPr>
          <a:xfrm>
            <a:off x="5141454" y="5092631"/>
            <a:ext cx="2087997" cy="1107996"/>
            <a:chOff x="6210999" y="1433695"/>
            <a:chExt cx="1457346" cy="788255"/>
          </a:xfrm>
        </p:grpSpPr>
        <p:sp>
          <p:nvSpPr>
            <p:cNvPr id="156" name="Google Shape;156;p30"/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2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6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7" name="Google Shape;157;p30"/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158" name="Google Shape;158;p30"/>
          <p:cNvGrpSpPr/>
          <p:nvPr/>
        </p:nvGrpSpPr>
        <p:grpSpPr>
          <a:xfrm>
            <a:off x="7216954" y="5092631"/>
            <a:ext cx="2087997" cy="1107996"/>
            <a:chOff x="6210999" y="1433695"/>
            <a:chExt cx="1457346" cy="788255"/>
          </a:xfrm>
        </p:grpSpPr>
        <p:sp>
          <p:nvSpPr>
            <p:cNvPr id="159" name="Google Shape;159;p30"/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6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" name="Google Shape;160;p30"/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endParaRPr/>
            </a:p>
          </p:txBody>
        </p:sp>
      </p:grpSp>
      <p:grpSp>
        <p:nvGrpSpPr>
          <p:cNvPr id="161" name="Google Shape;161;p30"/>
          <p:cNvGrpSpPr/>
          <p:nvPr/>
        </p:nvGrpSpPr>
        <p:grpSpPr>
          <a:xfrm>
            <a:off x="9292452" y="5092631"/>
            <a:ext cx="2087997" cy="1107996"/>
            <a:chOff x="6210999" y="1433695"/>
            <a:chExt cx="1457346" cy="788255"/>
          </a:xfrm>
        </p:grpSpPr>
        <p:sp>
          <p:nvSpPr>
            <p:cNvPr id="162" name="Google Shape;162;p30"/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6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3" name="Google Shape;163;p30"/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endParaRPr/>
            </a:p>
          </p:txBody>
        </p:sp>
      </p:grpSp>
      <p:sp>
        <p:nvSpPr>
          <p:cNvPr id="164" name="Google Shape;164;p30"/>
          <p:cNvSpPr/>
          <p:nvPr/>
        </p:nvSpPr>
        <p:spPr>
          <a:xfrm>
            <a:off x="1237906" y="1731873"/>
            <a:ext cx="14293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2017</a:t>
            </a:r>
            <a:endParaRPr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5" name="Google Shape;165;p30"/>
          <p:cNvSpPr/>
          <p:nvPr/>
        </p:nvSpPr>
        <p:spPr>
          <a:xfrm>
            <a:off x="3308582" y="1731873"/>
            <a:ext cx="14293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2018</a:t>
            </a:r>
            <a:endParaRPr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6" name="Google Shape;166;p30"/>
          <p:cNvSpPr/>
          <p:nvPr/>
        </p:nvSpPr>
        <p:spPr>
          <a:xfrm>
            <a:off x="5379258" y="1731873"/>
            <a:ext cx="14293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2019</a:t>
            </a:r>
            <a:endParaRPr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7" name="Google Shape;167;p30"/>
          <p:cNvSpPr/>
          <p:nvPr/>
        </p:nvSpPr>
        <p:spPr>
          <a:xfrm>
            <a:off x="7449934" y="1731873"/>
            <a:ext cx="14293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2020</a:t>
            </a:r>
            <a:endParaRPr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8" name="Google Shape;168;p30"/>
          <p:cNvSpPr/>
          <p:nvPr/>
        </p:nvSpPr>
        <p:spPr>
          <a:xfrm>
            <a:off x="9520610" y="1731873"/>
            <a:ext cx="142934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2021</a:t>
            </a:r>
            <a:endParaRPr sz="2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69" name="Google Shape;169;p30"/>
          <p:cNvGrpSpPr/>
          <p:nvPr/>
        </p:nvGrpSpPr>
        <p:grpSpPr>
          <a:xfrm>
            <a:off x="2511987" y="4143528"/>
            <a:ext cx="652928" cy="665684"/>
            <a:chOff x="219471" y="88843"/>
            <a:chExt cx="644177" cy="656762"/>
          </a:xfrm>
        </p:grpSpPr>
        <p:sp>
          <p:nvSpPr>
            <p:cNvPr id="170" name="Google Shape;170;p30"/>
            <p:cNvSpPr/>
            <p:nvPr/>
          </p:nvSpPr>
          <p:spPr>
            <a:xfrm>
              <a:off x="219471" y="88843"/>
              <a:ext cx="644177" cy="656762"/>
            </a:xfrm>
            <a:custGeom>
              <a:rect b="b" l="l" r="r" t="t"/>
              <a:pathLst>
                <a:path extrusionOk="0" h="656762" w="644177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723591" y="576967"/>
              <a:ext cx="44468" cy="106931"/>
            </a:xfrm>
            <a:custGeom>
              <a:rect b="b" l="l" r="r" t="t"/>
              <a:pathLst>
                <a:path extrusionOk="0" h="106931" w="44468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2" name="Google Shape;172;p30"/>
            <p:cNvSpPr/>
            <p:nvPr/>
          </p:nvSpPr>
          <p:spPr>
            <a:xfrm>
              <a:off x="325458" y="576859"/>
              <a:ext cx="41792" cy="106905"/>
            </a:xfrm>
            <a:custGeom>
              <a:rect b="b" l="l" r="r" t="t"/>
              <a:pathLst>
                <a:path extrusionOk="0" h="106905" w="41792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3" name="Google Shape;173;p30"/>
            <p:cNvSpPr/>
            <p:nvPr/>
          </p:nvSpPr>
          <p:spPr>
            <a:xfrm>
              <a:off x="425470" y="576859"/>
              <a:ext cx="41403" cy="106905"/>
            </a:xfrm>
            <a:custGeom>
              <a:rect b="b" l="l" r="r" t="t"/>
              <a:pathLst>
                <a:path extrusionOk="0" h="106905" w="4140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4" name="Google Shape;174;p30"/>
            <p:cNvSpPr/>
            <p:nvPr/>
          </p:nvSpPr>
          <p:spPr>
            <a:xfrm>
              <a:off x="524530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" name="Google Shape;175;p30"/>
            <p:cNvSpPr/>
            <p:nvPr/>
          </p:nvSpPr>
          <p:spPr>
            <a:xfrm>
              <a:off x="624543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6" name="Google Shape;176;p30"/>
          <p:cNvSpPr/>
          <p:nvPr/>
        </p:nvSpPr>
        <p:spPr>
          <a:xfrm>
            <a:off x="4570142" y="4143528"/>
            <a:ext cx="652928" cy="650874"/>
          </a:xfrm>
          <a:custGeom>
            <a:rect b="b" l="l" r="r" t="t"/>
            <a:pathLst>
              <a:path extrusionOk="0" h="849369" w="85204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p30"/>
          <p:cNvSpPr/>
          <p:nvPr/>
        </p:nvSpPr>
        <p:spPr>
          <a:xfrm>
            <a:off x="8747161" y="4143528"/>
            <a:ext cx="567192" cy="655348"/>
          </a:xfrm>
          <a:custGeom>
            <a:rect b="b" l="l" r="r" t="t"/>
            <a:pathLst>
              <a:path extrusionOk="0" h="655348" w="567192">
                <a:moveTo>
                  <a:pt x="338852" y="553214"/>
                </a:moveTo>
                <a:cubicBezTo>
                  <a:pt x="331827" y="553571"/>
                  <a:pt x="323731" y="555953"/>
                  <a:pt x="317540" y="554524"/>
                </a:cubicBezTo>
                <a:cubicBezTo>
                  <a:pt x="308015" y="552619"/>
                  <a:pt x="298490" y="554524"/>
                  <a:pt x="288965" y="554524"/>
                </a:cubicBezTo>
                <a:cubicBezTo>
                  <a:pt x="284202" y="554524"/>
                  <a:pt x="279440" y="553571"/>
                  <a:pt x="275630" y="553571"/>
                </a:cubicBezTo>
                <a:cubicBezTo>
                  <a:pt x="253722" y="557381"/>
                  <a:pt x="214670" y="544046"/>
                  <a:pt x="214670" y="568811"/>
                </a:cubicBezTo>
                <a:cubicBezTo>
                  <a:pt x="213717" y="603101"/>
                  <a:pt x="253722" y="607864"/>
                  <a:pt x="283250" y="609769"/>
                </a:cubicBezTo>
                <a:cubicBezTo>
                  <a:pt x="296585" y="610721"/>
                  <a:pt x="310872" y="605959"/>
                  <a:pt x="324207" y="601196"/>
                </a:cubicBezTo>
                <a:cubicBezTo>
                  <a:pt x="340400" y="594529"/>
                  <a:pt x="358497" y="584051"/>
                  <a:pt x="353735" y="564049"/>
                </a:cubicBezTo>
                <a:cubicBezTo>
                  <a:pt x="351830" y="554524"/>
                  <a:pt x="345877" y="552857"/>
                  <a:pt x="338852" y="553214"/>
                </a:cubicBezTo>
                <a:close/>
                <a:moveTo>
                  <a:pt x="446128" y="325924"/>
                </a:moveTo>
                <a:cubicBezTo>
                  <a:pt x="414695" y="356404"/>
                  <a:pt x="411838" y="410696"/>
                  <a:pt x="363260" y="410696"/>
                </a:cubicBezTo>
                <a:cubicBezTo>
                  <a:pt x="314683" y="411649"/>
                  <a:pt x="316588" y="351642"/>
                  <a:pt x="281345" y="329734"/>
                </a:cubicBezTo>
                <a:cubicBezTo>
                  <a:pt x="270868" y="346879"/>
                  <a:pt x="260390" y="364024"/>
                  <a:pt x="248960" y="380217"/>
                </a:cubicBezTo>
                <a:cubicBezTo>
                  <a:pt x="219433" y="422126"/>
                  <a:pt x="188000" y="422126"/>
                  <a:pt x="158473" y="381169"/>
                </a:cubicBezTo>
                <a:cubicBezTo>
                  <a:pt x="152758" y="373549"/>
                  <a:pt x="149900" y="364024"/>
                  <a:pt x="144185" y="356404"/>
                </a:cubicBezTo>
                <a:cubicBezTo>
                  <a:pt x="137518" y="345926"/>
                  <a:pt x="136565" y="327829"/>
                  <a:pt x="120373" y="330687"/>
                </a:cubicBezTo>
                <a:cubicBezTo>
                  <a:pt x="101323" y="334496"/>
                  <a:pt x="107990" y="353546"/>
                  <a:pt x="107038" y="366881"/>
                </a:cubicBezTo>
                <a:cubicBezTo>
                  <a:pt x="105133" y="411649"/>
                  <a:pt x="107990" y="456417"/>
                  <a:pt x="92750" y="504994"/>
                </a:cubicBezTo>
                <a:cubicBezTo>
                  <a:pt x="221338" y="504994"/>
                  <a:pt x="347068" y="504994"/>
                  <a:pt x="473750" y="504994"/>
                </a:cubicBezTo>
                <a:cubicBezTo>
                  <a:pt x="450890" y="447844"/>
                  <a:pt x="482323" y="383074"/>
                  <a:pt x="446128" y="325924"/>
                </a:cubicBezTo>
                <a:close/>
                <a:moveTo>
                  <a:pt x="286107" y="104943"/>
                </a:moveTo>
                <a:cubicBezTo>
                  <a:pt x="197525" y="103991"/>
                  <a:pt x="129897" y="151616"/>
                  <a:pt x="110847" y="228768"/>
                </a:cubicBezTo>
                <a:cubicBezTo>
                  <a:pt x="103227" y="257343"/>
                  <a:pt x="95607" y="284013"/>
                  <a:pt x="140375" y="288776"/>
                </a:cubicBezTo>
                <a:cubicBezTo>
                  <a:pt x="166092" y="291633"/>
                  <a:pt x="178475" y="314493"/>
                  <a:pt x="183237" y="340211"/>
                </a:cubicBezTo>
                <a:cubicBezTo>
                  <a:pt x="185142" y="348783"/>
                  <a:pt x="188952" y="360213"/>
                  <a:pt x="199430" y="361166"/>
                </a:cubicBezTo>
                <a:cubicBezTo>
                  <a:pt x="210860" y="363071"/>
                  <a:pt x="213717" y="350688"/>
                  <a:pt x="218480" y="343068"/>
                </a:cubicBezTo>
                <a:cubicBezTo>
                  <a:pt x="226100" y="331638"/>
                  <a:pt x="232767" y="318303"/>
                  <a:pt x="241340" y="306873"/>
                </a:cubicBezTo>
                <a:cubicBezTo>
                  <a:pt x="267057" y="274488"/>
                  <a:pt x="303252" y="274488"/>
                  <a:pt x="328017" y="308778"/>
                </a:cubicBezTo>
                <a:cubicBezTo>
                  <a:pt x="333732" y="317351"/>
                  <a:pt x="337542" y="328781"/>
                  <a:pt x="344210" y="337353"/>
                </a:cubicBezTo>
                <a:cubicBezTo>
                  <a:pt x="350877" y="346878"/>
                  <a:pt x="353735" y="364023"/>
                  <a:pt x="369927" y="361166"/>
                </a:cubicBezTo>
                <a:cubicBezTo>
                  <a:pt x="382310" y="359261"/>
                  <a:pt x="383262" y="344973"/>
                  <a:pt x="385167" y="334496"/>
                </a:cubicBezTo>
                <a:cubicBezTo>
                  <a:pt x="390882" y="308778"/>
                  <a:pt x="405170" y="289728"/>
                  <a:pt x="431840" y="287823"/>
                </a:cubicBezTo>
                <a:cubicBezTo>
                  <a:pt x="461367" y="284966"/>
                  <a:pt x="463272" y="269726"/>
                  <a:pt x="460415" y="245913"/>
                </a:cubicBezTo>
                <a:cubicBezTo>
                  <a:pt x="451842" y="163998"/>
                  <a:pt x="381357" y="105896"/>
                  <a:pt x="286107" y="104943"/>
                </a:cubicBezTo>
                <a:close/>
                <a:moveTo>
                  <a:pt x="286108" y="39221"/>
                </a:moveTo>
                <a:cubicBezTo>
                  <a:pt x="280393" y="39221"/>
                  <a:pt x="272773" y="38269"/>
                  <a:pt x="272773" y="46841"/>
                </a:cubicBezTo>
                <a:cubicBezTo>
                  <a:pt x="272773" y="53509"/>
                  <a:pt x="278488" y="56366"/>
                  <a:pt x="285155" y="56366"/>
                </a:cubicBezTo>
                <a:cubicBezTo>
                  <a:pt x="290870" y="56366"/>
                  <a:pt x="296586" y="53509"/>
                  <a:pt x="298490" y="46841"/>
                </a:cubicBezTo>
                <a:cubicBezTo>
                  <a:pt x="297538" y="39221"/>
                  <a:pt x="290870" y="39221"/>
                  <a:pt x="286108" y="39221"/>
                </a:cubicBezTo>
                <a:close/>
                <a:moveTo>
                  <a:pt x="289917" y="168"/>
                </a:moveTo>
                <a:cubicBezTo>
                  <a:pt x="318492" y="2073"/>
                  <a:pt x="336590" y="18266"/>
                  <a:pt x="344210" y="44936"/>
                </a:cubicBezTo>
                <a:cubicBezTo>
                  <a:pt x="348020" y="58271"/>
                  <a:pt x="352782" y="66843"/>
                  <a:pt x="366117" y="72558"/>
                </a:cubicBezTo>
                <a:cubicBezTo>
                  <a:pt x="457557" y="107801"/>
                  <a:pt x="488990" y="185906"/>
                  <a:pt x="503277" y="273536"/>
                </a:cubicBezTo>
                <a:cubicBezTo>
                  <a:pt x="509945" y="314493"/>
                  <a:pt x="510897" y="355451"/>
                  <a:pt x="513755" y="386883"/>
                </a:cubicBezTo>
                <a:cubicBezTo>
                  <a:pt x="511850" y="417363"/>
                  <a:pt x="510897" y="438318"/>
                  <a:pt x="508992" y="458321"/>
                </a:cubicBezTo>
                <a:cubicBezTo>
                  <a:pt x="507087" y="485943"/>
                  <a:pt x="527090" y="496421"/>
                  <a:pt x="548045" y="505946"/>
                </a:cubicBezTo>
                <a:cubicBezTo>
                  <a:pt x="563285" y="513566"/>
                  <a:pt x="569952" y="524043"/>
                  <a:pt x="566142" y="540236"/>
                </a:cubicBezTo>
                <a:cubicBezTo>
                  <a:pt x="562332" y="557381"/>
                  <a:pt x="547092" y="553571"/>
                  <a:pt x="534710" y="554524"/>
                </a:cubicBezTo>
                <a:cubicBezTo>
                  <a:pt x="520422" y="555476"/>
                  <a:pt x="506135" y="555476"/>
                  <a:pt x="491847" y="555476"/>
                </a:cubicBezTo>
                <a:cubicBezTo>
                  <a:pt x="446127" y="554524"/>
                  <a:pt x="408980" y="550714"/>
                  <a:pt x="378500" y="606911"/>
                </a:cubicBezTo>
                <a:cubicBezTo>
                  <a:pt x="336590" y="684064"/>
                  <a:pt x="204192" y="664061"/>
                  <a:pt x="174665" y="582146"/>
                </a:cubicBezTo>
                <a:cubicBezTo>
                  <a:pt x="166092" y="558333"/>
                  <a:pt x="154662" y="554524"/>
                  <a:pt x="134660" y="555476"/>
                </a:cubicBezTo>
                <a:cubicBezTo>
                  <a:pt x="99417" y="556429"/>
                  <a:pt x="65127" y="556429"/>
                  <a:pt x="29885" y="555476"/>
                </a:cubicBezTo>
                <a:cubicBezTo>
                  <a:pt x="18455" y="555476"/>
                  <a:pt x="3215" y="558333"/>
                  <a:pt x="357" y="539283"/>
                </a:cubicBezTo>
                <a:cubicBezTo>
                  <a:pt x="-1548" y="524996"/>
                  <a:pt x="4167" y="513566"/>
                  <a:pt x="17502" y="508804"/>
                </a:cubicBezTo>
                <a:cubicBezTo>
                  <a:pt x="59412" y="495468"/>
                  <a:pt x="59412" y="464036"/>
                  <a:pt x="57507" y="428793"/>
                </a:cubicBezTo>
                <a:cubicBezTo>
                  <a:pt x="53697" y="357356"/>
                  <a:pt x="55602" y="285918"/>
                  <a:pt x="76557" y="217338"/>
                </a:cubicBezTo>
                <a:cubicBezTo>
                  <a:pt x="95607" y="154473"/>
                  <a:pt x="128945" y="102086"/>
                  <a:pt x="192762" y="75416"/>
                </a:cubicBezTo>
                <a:cubicBezTo>
                  <a:pt x="209907" y="68748"/>
                  <a:pt x="214670" y="56366"/>
                  <a:pt x="221337" y="41126"/>
                </a:cubicBezTo>
                <a:cubicBezTo>
                  <a:pt x="233720" y="12551"/>
                  <a:pt x="257532" y="-1737"/>
                  <a:pt x="289917" y="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6690223" y="4143528"/>
            <a:ext cx="546917" cy="660717"/>
          </a:xfrm>
          <a:custGeom>
            <a:rect b="b" l="l" r="r" t="t"/>
            <a:pathLst>
              <a:path extrusionOk="0" h="660717" w="5469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30"/>
          <p:cNvSpPr/>
          <p:nvPr/>
        </p:nvSpPr>
        <p:spPr>
          <a:xfrm>
            <a:off x="10852664" y="4121983"/>
            <a:ext cx="498271" cy="769462"/>
          </a:xfrm>
          <a:custGeom>
            <a:rect b="b" l="l" r="r" t="t"/>
            <a:pathLst>
              <a:path extrusionOk="0" h="1185966" w="767981">
                <a:moveTo>
                  <a:pt x="693542" y="529608"/>
                </a:moveTo>
                <a:cubicBezTo>
                  <a:pt x="631630" y="506748"/>
                  <a:pt x="568764" y="508653"/>
                  <a:pt x="505899" y="520083"/>
                </a:cubicBezTo>
                <a:cubicBezTo>
                  <a:pt x="474467" y="525798"/>
                  <a:pt x="443034" y="528656"/>
                  <a:pt x="411602" y="525798"/>
                </a:cubicBezTo>
                <a:cubicBezTo>
                  <a:pt x="372549" y="521988"/>
                  <a:pt x="346832" y="500081"/>
                  <a:pt x="337307" y="461981"/>
                </a:cubicBezTo>
                <a:cubicBezTo>
                  <a:pt x="330639" y="436263"/>
                  <a:pt x="337307" y="417213"/>
                  <a:pt x="371597" y="423881"/>
                </a:cubicBezTo>
                <a:cubicBezTo>
                  <a:pt x="403982" y="430548"/>
                  <a:pt x="437319" y="435311"/>
                  <a:pt x="470657" y="429596"/>
                </a:cubicBezTo>
                <a:cubicBezTo>
                  <a:pt x="496374" y="424833"/>
                  <a:pt x="512567" y="410546"/>
                  <a:pt x="484944" y="389591"/>
                </a:cubicBezTo>
                <a:cubicBezTo>
                  <a:pt x="451607" y="364826"/>
                  <a:pt x="437319" y="326726"/>
                  <a:pt x="407792" y="300056"/>
                </a:cubicBezTo>
                <a:cubicBezTo>
                  <a:pt x="383027" y="277196"/>
                  <a:pt x="388742" y="260051"/>
                  <a:pt x="411602" y="242906"/>
                </a:cubicBezTo>
                <a:cubicBezTo>
                  <a:pt x="437319" y="223856"/>
                  <a:pt x="456369" y="199091"/>
                  <a:pt x="451607" y="166706"/>
                </a:cubicBezTo>
                <a:cubicBezTo>
                  <a:pt x="448749" y="145751"/>
                  <a:pt x="461132" y="109556"/>
                  <a:pt x="427794" y="108603"/>
                </a:cubicBezTo>
                <a:cubicBezTo>
                  <a:pt x="390647" y="107651"/>
                  <a:pt x="413507" y="141941"/>
                  <a:pt x="411602" y="160038"/>
                </a:cubicBezTo>
                <a:cubicBezTo>
                  <a:pt x="408744" y="185756"/>
                  <a:pt x="402077" y="207663"/>
                  <a:pt x="377312" y="218141"/>
                </a:cubicBezTo>
                <a:cubicBezTo>
                  <a:pt x="356357" y="227666"/>
                  <a:pt x="337307" y="220046"/>
                  <a:pt x="321114" y="204806"/>
                </a:cubicBezTo>
                <a:cubicBezTo>
                  <a:pt x="301112" y="185756"/>
                  <a:pt x="305874" y="165753"/>
                  <a:pt x="315399" y="143846"/>
                </a:cubicBezTo>
                <a:cubicBezTo>
                  <a:pt x="326829" y="118128"/>
                  <a:pt x="341117" y="92411"/>
                  <a:pt x="340164" y="62883"/>
                </a:cubicBezTo>
                <a:cubicBezTo>
                  <a:pt x="340164" y="38118"/>
                  <a:pt x="340164" y="971"/>
                  <a:pt x="313494" y="18"/>
                </a:cubicBezTo>
                <a:cubicBezTo>
                  <a:pt x="291587" y="-934"/>
                  <a:pt x="297302" y="35261"/>
                  <a:pt x="297302" y="56216"/>
                </a:cubicBezTo>
                <a:cubicBezTo>
                  <a:pt x="297302" y="58121"/>
                  <a:pt x="297302" y="59073"/>
                  <a:pt x="297302" y="60978"/>
                </a:cubicBezTo>
                <a:cubicBezTo>
                  <a:pt x="296349" y="82886"/>
                  <a:pt x="301112" y="111461"/>
                  <a:pt x="276347" y="118128"/>
                </a:cubicBezTo>
                <a:cubicBezTo>
                  <a:pt x="254439" y="123843"/>
                  <a:pt x="252534" y="94316"/>
                  <a:pt x="242057" y="80028"/>
                </a:cubicBezTo>
                <a:cubicBezTo>
                  <a:pt x="241104" y="79076"/>
                  <a:pt x="240152" y="77171"/>
                  <a:pt x="239199" y="76218"/>
                </a:cubicBezTo>
                <a:cubicBezTo>
                  <a:pt x="232532" y="66693"/>
                  <a:pt x="228722" y="49548"/>
                  <a:pt x="211577" y="58121"/>
                </a:cubicBezTo>
                <a:cubicBezTo>
                  <a:pt x="199194" y="64788"/>
                  <a:pt x="201099" y="79076"/>
                  <a:pt x="203957" y="92411"/>
                </a:cubicBezTo>
                <a:cubicBezTo>
                  <a:pt x="208719" y="118128"/>
                  <a:pt x="228722" y="136226"/>
                  <a:pt x="237294" y="160038"/>
                </a:cubicBezTo>
                <a:cubicBezTo>
                  <a:pt x="242057" y="165753"/>
                  <a:pt x="248724" y="171468"/>
                  <a:pt x="251582" y="178136"/>
                </a:cubicBezTo>
                <a:cubicBezTo>
                  <a:pt x="260154" y="196233"/>
                  <a:pt x="280157" y="213378"/>
                  <a:pt x="267774" y="236238"/>
                </a:cubicBezTo>
                <a:cubicBezTo>
                  <a:pt x="263012" y="245763"/>
                  <a:pt x="231579" y="237191"/>
                  <a:pt x="203004" y="219093"/>
                </a:cubicBezTo>
                <a:lnTo>
                  <a:pt x="223007" y="173373"/>
                </a:lnTo>
                <a:cubicBezTo>
                  <a:pt x="208719" y="174326"/>
                  <a:pt x="194432" y="175278"/>
                  <a:pt x="180144" y="176231"/>
                </a:cubicBezTo>
                <a:cubicBezTo>
                  <a:pt x="125852" y="181946"/>
                  <a:pt x="111564" y="167658"/>
                  <a:pt x="119184" y="112413"/>
                </a:cubicBezTo>
                <a:cubicBezTo>
                  <a:pt x="121089" y="93363"/>
                  <a:pt x="122994" y="74313"/>
                  <a:pt x="122994" y="55263"/>
                </a:cubicBezTo>
                <a:cubicBezTo>
                  <a:pt x="122994" y="47643"/>
                  <a:pt x="122994" y="38118"/>
                  <a:pt x="111564" y="38118"/>
                </a:cubicBezTo>
                <a:cubicBezTo>
                  <a:pt x="102039" y="37166"/>
                  <a:pt x="96324" y="44786"/>
                  <a:pt x="95372" y="52406"/>
                </a:cubicBezTo>
                <a:cubicBezTo>
                  <a:pt x="95372" y="69551"/>
                  <a:pt x="94419" y="86696"/>
                  <a:pt x="90609" y="103841"/>
                </a:cubicBezTo>
                <a:cubicBezTo>
                  <a:pt x="88704" y="112413"/>
                  <a:pt x="88704" y="125748"/>
                  <a:pt x="76322" y="123843"/>
                </a:cubicBezTo>
                <a:cubicBezTo>
                  <a:pt x="70607" y="122891"/>
                  <a:pt x="63939" y="114318"/>
                  <a:pt x="61082" y="107651"/>
                </a:cubicBezTo>
                <a:cubicBezTo>
                  <a:pt x="55367" y="94316"/>
                  <a:pt x="52509" y="80028"/>
                  <a:pt x="46794" y="66693"/>
                </a:cubicBezTo>
                <a:cubicBezTo>
                  <a:pt x="42032" y="51453"/>
                  <a:pt x="33459" y="33356"/>
                  <a:pt x="15362" y="39071"/>
                </a:cubicBezTo>
                <a:cubicBezTo>
                  <a:pt x="-7498" y="47643"/>
                  <a:pt x="122" y="67646"/>
                  <a:pt x="6789" y="83838"/>
                </a:cubicBezTo>
                <a:cubicBezTo>
                  <a:pt x="17267" y="110508"/>
                  <a:pt x="33459" y="134321"/>
                  <a:pt x="52509" y="155276"/>
                </a:cubicBezTo>
                <a:cubicBezTo>
                  <a:pt x="86799" y="194328"/>
                  <a:pt x="126804" y="225761"/>
                  <a:pt x="175382" y="254336"/>
                </a:cubicBezTo>
                <a:cubicBezTo>
                  <a:pt x="144902" y="274338"/>
                  <a:pt x="108707" y="268623"/>
                  <a:pt x="87752" y="294341"/>
                </a:cubicBezTo>
                <a:cubicBezTo>
                  <a:pt x="109659" y="321011"/>
                  <a:pt x="140139" y="311486"/>
                  <a:pt x="164904" y="320058"/>
                </a:cubicBezTo>
                <a:cubicBezTo>
                  <a:pt x="175382" y="323868"/>
                  <a:pt x="195384" y="318153"/>
                  <a:pt x="193479" y="336251"/>
                </a:cubicBezTo>
                <a:cubicBezTo>
                  <a:pt x="189669" y="365778"/>
                  <a:pt x="194432" y="397211"/>
                  <a:pt x="170619" y="421023"/>
                </a:cubicBezTo>
                <a:cubicBezTo>
                  <a:pt x="130614" y="461981"/>
                  <a:pt x="113469" y="516273"/>
                  <a:pt x="99182" y="568661"/>
                </a:cubicBezTo>
                <a:cubicBezTo>
                  <a:pt x="83942" y="622953"/>
                  <a:pt x="87752" y="675341"/>
                  <a:pt x="133472" y="718203"/>
                </a:cubicBezTo>
                <a:cubicBezTo>
                  <a:pt x="144902" y="728681"/>
                  <a:pt x="151569" y="742968"/>
                  <a:pt x="157284" y="759161"/>
                </a:cubicBezTo>
                <a:cubicBezTo>
                  <a:pt x="201099" y="882986"/>
                  <a:pt x="217292" y="1007763"/>
                  <a:pt x="170619" y="1135398"/>
                </a:cubicBezTo>
                <a:cubicBezTo>
                  <a:pt x="166809" y="1146829"/>
                  <a:pt x="155379" y="1161116"/>
                  <a:pt x="170619" y="1169689"/>
                </a:cubicBezTo>
                <a:cubicBezTo>
                  <a:pt x="186812" y="1179214"/>
                  <a:pt x="206814" y="1182071"/>
                  <a:pt x="225864" y="1175404"/>
                </a:cubicBezTo>
                <a:cubicBezTo>
                  <a:pt x="242057" y="1169689"/>
                  <a:pt x="239199" y="1156354"/>
                  <a:pt x="239199" y="1143971"/>
                </a:cubicBezTo>
                <a:cubicBezTo>
                  <a:pt x="238247" y="1101108"/>
                  <a:pt x="243009" y="1058246"/>
                  <a:pt x="250629" y="1016336"/>
                </a:cubicBezTo>
                <a:cubicBezTo>
                  <a:pt x="258249" y="975378"/>
                  <a:pt x="281109" y="936326"/>
                  <a:pt x="260154" y="892511"/>
                </a:cubicBezTo>
                <a:cubicBezTo>
                  <a:pt x="253487" y="878223"/>
                  <a:pt x="261107" y="860126"/>
                  <a:pt x="276347" y="846791"/>
                </a:cubicBezTo>
                <a:cubicBezTo>
                  <a:pt x="291587" y="869651"/>
                  <a:pt x="290634" y="891558"/>
                  <a:pt x="288729" y="913466"/>
                </a:cubicBezTo>
                <a:cubicBezTo>
                  <a:pt x="284919" y="992523"/>
                  <a:pt x="283014" y="1072533"/>
                  <a:pt x="263012" y="1149686"/>
                </a:cubicBezTo>
                <a:cubicBezTo>
                  <a:pt x="255392" y="1180166"/>
                  <a:pt x="266822" y="1186833"/>
                  <a:pt x="292539" y="1185881"/>
                </a:cubicBezTo>
                <a:cubicBezTo>
                  <a:pt x="313494" y="1184929"/>
                  <a:pt x="324924" y="1179214"/>
                  <a:pt x="326829" y="1152543"/>
                </a:cubicBezTo>
                <a:cubicBezTo>
                  <a:pt x="336354" y="1035386"/>
                  <a:pt x="355404" y="920133"/>
                  <a:pt x="394457" y="809643"/>
                </a:cubicBezTo>
                <a:cubicBezTo>
                  <a:pt x="402077" y="788688"/>
                  <a:pt x="491612" y="756303"/>
                  <a:pt x="508757" y="768686"/>
                </a:cubicBezTo>
                <a:cubicBezTo>
                  <a:pt x="511614" y="771543"/>
                  <a:pt x="513519" y="776306"/>
                  <a:pt x="514472" y="781068"/>
                </a:cubicBezTo>
                <a:cubicBezTo>
                  <a:pt x="539237" y="854411"/>
                  <a:pt x="556382" y="926801"/>
                  <a:pt x="519234" y="1002048"/>
                </a:cubicBezTo>
                <a:cubicBezTo>
                  <a:pt x="504947" y="1030623"/>
                  <a:pt x="495422" y="1061104"/>
                  <a:pt x="484944" y="1090631"/>
                </a:cubicBezTo>
                <a:cubicBezTo>
                  <a:pt x="481134" y="1102061"/>
                  <a:pt x="464942" y="1118254"/>
                  <a:pt x="490659" y="1123016"/>
                </a:cubicBezTo>
                <a:cubicBezTo>
                  <a:pt x="507804" y="1125873"/>
                  <a:pt x="539237" y="1130636"/>
                  <a:pt x="540189" y="1110633"/>
                </a:cubicBezTo>
                <a:cubicBezTo>
                  <a:pt x="541142" y="1068723"/>
                  <a:pt x="574479" y="1039196"/>
                  <a:pt x="574479" y="999191"/>
                </a:cubicBezTo>
                <a:cubicBezTo>
                  <a:pt x="574479" y="947756"/>
                  <a:pt x="600197" y="905846"/>
                  <a:pt x="621152" y="858221"/>
                </a:cubicBezTo>
                <a:cubicBezTo>
                  <a:pt x="649727" y="891558"/>
                  <a:pt x="663062" y="925848"/>
                  <a:pt x="670682" y="963948"/>
                </a:cubicBezTo>
                <a:cubicBezTo>
                  <a:pt x="678302" y="1006811"/>
                  <a:pt x="674492" y="1048721"/>
                  <a:pt x="667824" y="1091583"/>
                </a:cubicBezTo>
                <a:cubicBezTo>
                  <a:pt x="665920" y="1105871"/>
                  <a:pt x="663062" y="1121111"/>
                  <a:pt x="679255" y="1129683"/>
                </a:cubicBezTo>
                <a:cubicBezTo>
                  <a:pt x="691637" y="1136351"/>
                  <a:pt x="704020" y="1133493"/>
                  <a:pt x="715449" y="1126826"/>
                </a:cubicBezTo>
                <a:cubicBezTo>
                  <a:pt x="730689" y="1118254"/>
                  <a:pt x="725927" y="1104918"/>
                  <a:pt x="723070" y="1092536"/>
                </a:cubicBezTo>
                <a:cubicBezTo>
                  <a:pt x="719259" y="1076343"/>
                  <a:pt x="723070" y="1062056"/>
                  <a:pt x="723070" y="1046816"/>
                </a:cubicBezTo>
                <a:cubicBezTo>
                  <a:pt x="724022" y="982998"/>
                  <a:pt x="715449" y="918228"/>
                  <a:pt x="709734" y="854411"/>
                </a:cubicBezTo>
                <a:cubicBezTo>
                  <a:pt x="705924" y="816311"/>
                  <a:pt x="700209" y="782021"/>
                  <a:pt x="721164" y="754398"/>
                </a:cubicBezTo>
                <a:cubicBezTo>
                  <a:pt x="740214" y="728681"/>
                  <a:pt x="691637" y="670578"/>
                  <a:pt x="761170" y="672483"/>
                </a:cubicBezTo>
                <a:cubicBezTo>
                  <a:pt x="762122" y="672483"/>
                  <a:pt x="764027" y="663911"/>
                  <a:pt x="764980" y="659148"/>
                </a:cubicBezTo>
                <a:cubicBezTo>
                  <a:pt x="778314" y="606761"/>
                  <a:pt x="745930" y="548658"/>
                  <a:pt x="693542" y="5296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66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780" name="Google Shape;1780;p66"/>
          <p:cNvGrpSpPr/>
          <p:nvPr/>
        </p:nvGrpSpPr>
        <p:grpSpPr>
          <a:xfrm>
            <a:off x="4047891" y="1732156"/>
            <a:ext cx="4124216" cy="4341919"/>
            <a:chOff x="3145600" y="2312524"/>
            <a:chExt cx="2887581" cy="3040006"/>
          </a:xfrm>
        </p:grpSpPr>
        <p:sp>
          <p:nvSpPr>
            <p:cNvPr id="1781" name="Google Shape;1781;p66"/>
            <p:cNvSpPr/>
            <p:nvPr/>
          </p:nvSpPr>
          <p:spPr>
            <a:xfrm rot="2164840">
              <a:off x="4247108" y="2581130"/>
              <a:ext cx="1197658" cy="876467"/>
            </a:xfrm>
            <a:custGeom>
              <a:rect b="b" l="l" r="r" t="t"/>
              <a:pathLst>
                <a:path extrusionOk="0" h="876467" w="1197658">
                  <a:moveTo>
                    <a:pt x="127345" y="238132"/>
                  </a:move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2" name="Google Shape;1782;p66"/>
            <p:cNvSpPr/>
            <p:nvPr/>
          </p:nvSpPr>
          <p:spPr>
            <a:xfrm rot="6473068">
              <a:off x="4833395" y="3385789"/>
              <a:ext cx="1197658" cy="876467"/>
            </a:xfrm>
            <a:custGeom>
              <a:rect b="b" l="l" r="r" t="t"/>
              <a:pathLst>
                <a:path extrusionOk="0" h="876467" w="1197658">
                  <a:moveTo>
                    <a:pt x="0" y="632836"/>
                  </a:moveTo>
                  <a:lnTo>
                    <a:pt x="127345" y="238132"/>
                  </a:ln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5" y="8764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3" name="Google Shape;1783;p66"/>
            <p:cNvSpPr/>
            <p:nvPr/>
          </p:nvSpPr>
          <p:spPr>
            <a:xfrm rot="8632343">
              <a:off x="4243030" y="4205463"/>
              <a:ext cx="1196928" cy="878706"/>
            </a:xfrm>
            <a:custGeom>
              <a:rect b="b" l="l" r="r" t="t"/>
              <a:pathLst>
                <a:path extrusionOk="0" h="878706" w="1196928">
                  <a:moveTo>
                    <a:pt x="128099" y="638797"/>
                  </a:moveTo>
                  <a:lnTo>
                    <a:pt x="0" y="244000"/>
                  </a:lnTo>
                  <a:lnTo>
                    <a:pt x="335369" y="0"/>
                  </a:lnTo>
                  <a:lnTo>
                    <a:pt x="665336" y="240070"/>
                  </a:lnTo>
                  <a:lnTo>
                    <a:pt x="1069585" y="240372"/>
                  </a:lnTo>
                  <a:lnTo>
                    <a:pt x="1196928" y="635075"/>
                  </a:lnTo>
                  <a:lnTo>
                    <a:pt x="860895" y="878706"/>
                  </a:lnTo>
                  <a:lnTo>
                    <a:pt x="531665" y="6387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4" name="Google Shape;1784;p66"/>
            <p:cNvSpPr/>
            <p:nvPr/>
          </p:nvSpPr>
          <p:spPr>
            <a:xfrm rot="-6447156">
              <a:off x="3277556" y="3892313"/>
              <a:ext cx="1197658" cy="876467"/>
            </a:xfrm>
            <a:custGeom>
              <a:rect b="b" l="l" r="r" t="t"/>
              <a:pathLst>
                <a:path extrusionOk="0" h="876467" w="1197658">
                  <a:moveTo>
                    <a:pt x="1197658" y="243999"/>
                  </a:move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lnTo>
                    <a:pt x="127344" y="238132"/>
                  </a:lnTo>
                  <a:lnTo>
                    <a:pt x="535402" y="237828"/>
                  </a:lnTo>
                  <a:lnTo>
                    <a:pt x="862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5" name="Google Shape;1785;p66"/>
            <p:cNvSpPr/>
            <p:nvPr/>
          </p:nvSpPr>
          <p:spPr>
            <a:xfrm rot="-2114852">
              <a:off x="3288723" y="2884626"/>
              <a:ext cx="1197657" cy="876466"/>
            </a:xfrm>
            <a:custGeom>
              <a:rect b="b" l="l" r="r" t="t"/>
              <a:pathLst>
                <a:path extrusionOk="0" h="876466" w="1197657">
                  <a:moveTo>
                    <a:pt x="862289" y="0"/>
                  </a:moveTo>
                  <a:lnTo>
                    <a:pt x="1197657" y="243999"/>
                  </a:lnTo>
                  <a:lnTo>
                    <a:pt x="1069558" y="638797"/>
                  </a:lnTo>
                  <a:lnTo>
                    <a:pt x="662191" y="638797"/>
                  </a:lnTo>
                  <a:lnTo>
                    <a:pt x="336034" y="876466"/>
                  </a:lnTo>
                  <a:lnTo>
                    <a:pt x="0" y="632836"/>
                  </a:lnTo>
                  <a:lnTo>
                    <a:pt x="127344" y="238131"/>
                  </a:lnTo>
                  <a:lnTo>
                    <a:pt x="535402" y="2378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786" name="Google Shape;1786;p66"/>
          <p:cNvGrpSpPr/>
          <p:nvPr/>
        </p:nvGrpSpPr>
        <p:grpSpPr>
          <a:xfrm>
            <a:off x="5455658" y="3532533"/>
            <a:ext cx="1280683" cy="733351"/>
            <a:chOff x="3340671" y="1947423"/>
            <a:chExt cx="1429684" cy="733351"/>
          </a:xfrm>
        </p:grpSpPr>
        <p:sp>
          <p:nvSpPr>
            <p:cNvPr id="1787" name="Google Shape;1787;p66"/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Add Text</a:t>
              </a:r>
              <a:endParaRPr b="1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8" name="Google Shape;1788;p66"/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PowerPoint Presentation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789" name="Google Shape;1789;p66"/>
          <p:cNvGrpSpPr/>
          <p:nvPr/>
        </p:nvGrpSpPr>
        <p:grpSpPr>
          <a:xfrm>
            <a:off x="7325758" y="5129144"/>
            <a:ext cx="3384000" cy="923330"/>
            <a:chOff x="2551706" y="4283314"/>
            <a:chExt cx="1682085" cy="923330"/>
          </a:xfrm>
        </p:grpSpPr>
        <p:sp>
          <p:nvSpPr>
            <p:cNvPr id="1790" name="Google Shape;1790;p66"/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Easy to change colors, photos.  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91" name="Google Shape;1791;p66"/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4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792" name="Google Shape;1792;p66"/>
          <p:cNvGrpSpPr/>
          <p:nvPr/>
        </p:nvGrpSpPr>
        <p:grpSpPr>
          <a:xfrm>
            <a:off x="7969189" y="3437792"/>
            <a:ext cx="3384000" cy="923330"/>
            <a:chOff x="2551706" y="4283314"/>
            <a:chExt cx="1682085" cy="923330"/>
          </a:xfrm>
        </p:grpSpPr>
        <p:sp>
          <p:nvSpPr>
            <p:cNvPr id="1793" name="Google Shape;1793;p66"/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Easy to change colors, photos.  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94" name="Google Shape;1794;p66"/>
            <p:cNvSpPr txBox="1"/>
            <p:nvPr/>
          </p:nvSpPr>
          <p:spPr>
            <a:xfrm>
              <a:off x="2551706" y="4283314"/>
              <a:ext cx="16820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795" name="Google Shape;1795;p66"/>
          <p:cNvGrpSpPr/>
          <p:nvPr/>
        </p:nvGrpSpPr>
        <p:grpSpPr>
          <a:xfrm>
            <a:off x="7325758" y="1746440"/>
            <a:ext cx="3384000" cy="923330"/>
            <a:chOff x="2551706" y="4283314"/>
            <a:chExt cx="1682085" cy="923330"/>
          </a:xfrm>
        </p:grpSpPr>
        <p:sp>
          <p:nvSpPr>
            <p:cNvPr id="1796" name="Google Shape;1796;p66"/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Easy to change colors, photos.  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97" name="Google Shape;1797;p66"/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5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400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798" name="Google Shape;1798;p66"/>
          <p:cNvGrpSpPr/>
          <p:nvPr/>
        </p:nvGrpSpPr>
        <p:grpSpPr>
          <a:xfrm>
            <a:off x="883164" y="4265884"/>
            <a:ext cx="3384000" cy="923330"/>
            <a:chOff x="2551706" y="4283314"/>
            <a:chExt cx="1682085" cy="923330"/>
          </a:xfrm>
        </p:grpSpPr>
        <p:sp>
          <p:nvSpPr>
            <p:cNvPr id="1799" name="Google Shape;1799;p66"/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Easy to change colors, photos.  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00" name="Google Shape;1800;p66"/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4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801" name="Google Shape;1801;p66"/>
          <p:cNvGrpSpPr/>
          <p:nvPr/>
        </p:nvGrpSpPr>
        <p:grpSpPr>
          <a:xfrm>
            <a:off x="883164" y="2609700"/>
            <a:ext cx="3384000" cy="923330"/>
            <a:chOff x="2551706" y="4283314"/>
            <a:chExt cx="1682085" cy="923330"/>
          </a:xfrm>
        </p:grpSpPr>
        <p:sp>
          <p:nvSpPr>
            <p:cNvPr id="1802" name="Google Shape;1802;p66"/>
            <p:cNvSpPr txBox="1"/>
            <p:nvPr/>
          </p:nvSpPr>
          <p:spPr>
            <a:xfrm>
              <a:off x="2551706" y="4560313"/>
              <a:ext cx="16820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Easy to change colors, photos.    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03" name="Google Shape;1803;p66"/>
            <p:cNvSpPr txBox="1"/>
            <p:nvPr/>
          </p:nvSpPr>
          <p:spPr>
            <a:xfrm>
              <a:off x="2551706" y="4283314"/>
              <a:ext cx="16677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Your Text  Here</a:t>
              </a:r>
              <a:endParaRPr b="1" sz="1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04" name="Google Shape;1804;p66"/>
          <p:cNvSpPr/>
          <p:nvPr/>
        </p:nvSpPr>
        <p:spPr>
          <a:xfrm rot="2700000">
            <a:off x="4985401" y="4390803"/>
            <a:ext cx="265920" cy="476745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05" name="Google Shape;1805;p66"/>
          <p:cNvSpPr/>
          <p:nvPr/>
        </p:nvSpPr>
        <p:spPr>
          <a:xfrm>
            <a:off x="4976378" y="3000061"/>
            <a:ext cx="329463" cy="308407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06" name="Google Shape;1806;p66"/>
          <p:cNvSpPr/>
          <p:nvPr/>
        </p:nvSpPr>
        <p:spPr>
          <a:xfrm>
            <a:off x="6302620" y="4885102"/>
            <a:ext cx="389370" cy="325482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07" name="Google Shape;1807;p66"/>
          <p:cNvSpPr/>
          <p:nvPr/>
        </p:nvSpPr>
        <p:spPr>
          <a:xfrm>
            <a:off x="6304013" y="2564378"/>
            <a:ext cx="396000" cy="313084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08" name="Google Shape;1808;p66"/>
          <p:cNvSpPr/>
          <p:nvPr/>
        </p:nvSpPr>
        <p:spPr>
          <a:xfrm>
            <a:off x="7134806" y="3699356"/>
            <a:ext cx="381905" cy="38509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2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67"/>
          <p:cNvSpPr txBox="1"/>
          <p:nvPr/>
        </p:nvSpPr>
        <p:spPr>
          <a:xfrm>
            <a:off x="7758705" y="401612"/>
            <a:ext cx="389401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Column  Infographic</a:t>
            </a:r>
            <a:endParaRPr sz="5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14" name="Google Shape;1814;p67"/>
          <p:cNvSpPr txBox="1"/>
          <p:nvPr/>
        </p:nvSpPr>
        <p:spPr>
          <a:xfrm>
            <a:off x="844558" y="637509"/>
            <a:ext cx="63748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Get a modern PowerPoint  Presentation that is beautifully designed.</a:t>
            </a:r>
            <a:endParaRPr b="1" sz="1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15" name="Google Shape;1815;p67"/>
          <p:cNvSpPr txBox="1"/>
          <p:nvPr/>
        </p:nvSpPr>
        <p:spPr>
          <a:xfrm>
            <a:off x="844558" y="1048888"/>
            <a:ext cx="6374866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Get a modern PowerPoint  Presentation that is beautifully designed.   </a:t>
            </a:r>
            <a:endParaRPr sz="12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16" name="Google Shape;1816;p67"/>
          <p:cNvSpPr/>
          <p:nvPr/>
        </p:nvSpPr>
        <p:spPr>
          <a:xfrm>
            <a:off x="392317" y="356979"/>
            <a:ext cx="7219423" cy="6144043"/>
          </a:xfrm>
          <a:prstGeom prst="frame">
            <a:avLst>
              <a:gd fmla="val 712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68"/>
          <p:cNvSpPr txBox="1"/>
          <p:nvPr/>
        </p:nvSpPr>
        <p:spPr>
          <a:xfrm>
            <a:off x="8957842" y="4507557"/>
            <a:ext cx="260451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Column  Style</a:t>
            </a:r>
            <a:endParaRPr sz="5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822" name="Google Shape;1822;p68"/>
          <p:cNvSpPr txBox="1"/>
          <p:nvPr/>
        </p:nvSpPr>
        <p:spPr>
          <a:xfrm>
            <a:off x="3227136" y="1225928"/>
            <a:ext cx="531523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1823" name="Google Shape;1823;p68"/>
          <p:cNvSpPr txBox="1"/>
          <p:nvPr/>
        </p:nvSpPr>
        <p:spPr>
          <a:xfrm>
            <a:off x="3227136" y="4130852"/>
            <a:ext cx="531523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1824" name="Google Shape;1824;p68"/>
          <p:cNvSpPr/>
          <p:nvPr/>
        </p:nvSpPr>
        <p:spPr>
          <a:xfrm>
            <a:off x="3078178" y="1055271"/>
            <a:ext cx="5613150" cy="2095641"/>
          </a:xfrm>
          <a:prstGeom prst="frame">
            <a:avLst>
              <a:gd fmla="val 2008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25" name="Google Shape;1825;p68"/>
          <p:cNvSpPr/>
          <p:nvPr/>
        </p:nvSpPr>
        <p:spPr>
          <a:xfrm>
            <a:off x="3078178" y="3960195"/>
            <a:ext cx="5613150" cy="2095641"/>
          </a:xfrm>
          <a:prstGeom prst="frame">
            <a:avLst>
              <a:gd fmla="val 2008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69"/>
          <p:cNvSpPr txBox="1"/>
          <p:nvPr/>
        </p:nvSpPr>
        <p:spPr>
          <a:xfrm>
            <a:off x="-103908" y="4576284"/>
            <a:ext cx="1219199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THANK YOU</a:t>
            </a:r>
            <a:endParaRPr sz="60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31" name="Google Shape;1831;p69"/>
          <p:cNvSpPr txBox="1"/>
          <p:nvPr/>
        </p:nvSpPr>
        <p:spPr>
          <a:xfrm>
            <a:off x="-103858" y="5515615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Insert the Subtitle of Your Presentation</a:t>
            </a:r>
            <a:endParaRPr sz="1867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32" name="Google Shape;1832;p69"/>
          <p:cNvSpPr/>
          <p:nvPr/>
        </p:nvSpPr>
        <p:spPr>
          <a:xfrm>
            <a:off x="4296427" y="6261885"/>
            <a:ext cx="3301106" cy="337876"/>
          </a:xfrm>
          <a:prstGeom prst="roundRect">
            <a:avLst>
              <a:gd fmla="val 50000" name="adj"/>
            </a:avLst>
          </a:prstGeom>
          <a:solidFill>
            <a:schemeClr val="lt1">
              <a:alpha val="0"/>
            </a:schemeClr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33" name="Google Shape;1833;p69"/>
          <p:cNvSpPr txBox="1"/>
          <p:nvPr/>
        </p:nvSpPr>
        <p:spPr>
          <a:xfrm>
            <a:off x="4144124" y="6240995"/>
            <a:ext cx="3667546" cy="3796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www.</a:t>
            </a:r>
            <a:r>
              <a:rPr b="1" lang="en-US" sz="1867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GoogleSlides</a:t>
            </a:r>
            <a:r>
              <a:rPr lang="en-US" sz="1867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.org</a:t>
            </a:r>
            <a:endParaRPr sz="1867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70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839" name="Google Shape;1839;p70"/>
          <p:cNvGrpSpPr/>
          <p:nvPr/>
        </p:nvGrpSpPr>
        <p:grpSpPr>
          <a:xfrm>
            <a:off x="4195437" y="5680894"/>
            <a:ext cx="664452" cy="704717"/>
            <a:chOff x="2970343" y="1352410"/>
            <a:chExt cx="572426" cy="607115"/>
          </a:xfrm>
        </p:grpSpPr>
        <p:sp>
          <p:nvSpPr>
            <p:cNvPr id="1840" name="Google Shape;1840;p70"/>
            <p:cNvSpPr/>
            <p:nvPr/>
          </p:nvSpPr>
          <p:spPr>
            <a:xfrm>
              <a:off x="2998181" y="1726662"/>
              <a:ext cx="131173" cy="143768"/>
            </a:xfrm>
            <a:custGeom>
              <a:rect b="b" l="l" r="r" t="t"/>
              <a:pathLst>
                <a:path extrusionOk="0" h="353375" w="322417">
                  <a:moveTo>
                    <a:pt x="285103" y="113431"/>
                  </a:moveTo>
                  <a:cubicBezTo>
                    <a:pt x="296186" y="150589"/>
                    <a:pt x="308572" y="189703"/>
                    <a:pt x="320306" y="229469"/>
                  </a:cubicBezTo>
                  <a:cubicBezTo>
                    <a:pt x="322262" y="235988"/>
                    <a:pt x="323565" y="245115"/>
                    <a:pt x="320957" y="250330"/>
                  </a:cubicBezTo>
                  <a:cubicBezTo>
                    <a:pt x="302053" y="283577"/>
                    <a:pt x="281843" y="316172"/>
                    <a:pt x="264894" y="344856"/>
                  </a:cubicBezTo>
                  <a:cubicBezTo>
                    <a:pt x="227736" y="348115"/>
                    <a:pt x="189925" y="352027"/>
                    <a:pt x="151463" y="353331"/>
                  </a:cubicBezTo>
                  <a:cubicBezTo>
                    <a:pt x="142989" y="353982"/>
                    <a:pt x="130603" y="347463"/>
                    <a:pt x="126691" y="340292"/>
                  </a:cubicBezTo>
                  <a:cubicBezTo>
                    <a:pt x="105830" y="301830"/>
                    <a:pt x="79754" y="270539"/>
                    <a:pt x="37381" y="254241"/>
                  </a:cubicBezTo>
                  <a:cubicBezTo>
                    <a:pt x="32166" y="252286"/>
                    <a:pt x="26298" y="238596"/>
                    <a:pt x="28254" y="232077"/>
                  </a:cubicBezTo>
                  <a:cubicBezTo>
                    <a:pt x="39988" y="191007"/>
                    <a:pt x="28254" y="154501"/>
                    <a:pt x="6741" y="121253"/>
                  </a:cubicBezTo>
                  <a:cubicBezTo>
                    <a:pt x="-3689" y="105608"/>
                    <a:pt x="-1733" y="96481"/>
                    <a:pt x="10653" y="82139"/>
                  </a:cubicBezTo>
                  <a:cubicBezTo>
                    <a:pt x="33469" y="54760"/>
                    <a:pt x="53026" y="24772"/>
                    <a:pt x="70628" y="0"/>
                  </a:cubicBezTo>
                  <a:cubicBezTo>
                    <a:pt x="107786" y="2608"/>
                    <a:pt x="142989" y="3260"/>
                    <a:pt x="177540" y="7823"/>
                  </a:cubicBezTo>
                  <a:cubicBezTo>
                    <a:pt x="189274" y="9127"/>
                    <a:pt x="201008" y="19557"/>
                    <a:pt x="209482" y="28684"/>
                  </a:cubicBezTo>
                  <a:cubicBezTo>
                    <a:pt x="236211" y="56063"/>
                    <a:pt x="260331" y="85399"/>
                    <a:pt x="285103" y="113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1" name="Google Shape;1841;p70"/>
            <p:cNvSpPr/>
            <p:nvPr/>
          </p:nvSpPr>
          <p:spPr>
            <a:xfrm>
              <a:off x="3302745" y="1791376"/>
              <a:ext cx="141387" cy="133192"/>
            </a:xfrm>
            <a:custGeom>
              <a:rect b="b" l="l" r="r" t="t"/>
              <a:pathLst>
                <a:path extrusionOk="0" h="327380" w="347524">
                  <a:moveTo>
                    <a:pt x="117994" y="0"/>
                  </a:moveTo>
                  <a:cubicBezTo>
                    <a:pt x="155152" y="26728"/>
                    <a:pt x="199482" y="52804"/>
                    <a:pt x="258804" y="39114"/>
                  </a:cubicBezTo>
                  <a:cubicBezTo>
                    <a:pt x="264020" y="91266"/>
                    <a:pt x="294007" y="122557"/>
                    <a:pt x="336381" y="146026"/>
                  </a:cubicBezTo>
                  <a:cubicBezTo>
                    <a:pt x="343552" y="149937"/>
                    <a:pt x="348115" y="164931"/>
                    <a:pt x="347463" y="174709"/>
                  </a:cubicBezTo>
                  <a:cubicBezTo>
                    <a:pt x="344855" y="209912"/>
                    <a:pt x="339640" y="245115"/>
                    <a:pt x="335729" y="279014"/>
                  </a:cubicBezTo>
                  <a:cubicBezTo>
                    <a:pt x="299875" y="294659"/>
                    <a:pt x="264020" y="311609"/>
                    <a:pt x="227513" y="326602"/>
                  </a:cubicBezTo>
                  <a:cubicBezTo>
                    <a:pt x="220342" y="329210"/>
                    <a:pt x="209912" y="324647"/>
                    <a:pt x="201437" y="322039"/>
                  </a:cubicBezTo>
                  <a:cubicBezTo>
                    <a:pt x="168190" y="312260"/>
                    <a:pt x="134291" y="301830"/>
                    <a:pt x="101045" y="290748"/>
                  </a:cubicBezTo>
                  <a:cubicBezTo>
                    <a:pt x="94526" y="288792"/>
                    <a:pt x="88007" y="284880"/>
                    <a:pt x="84095" y="279665"/>
                  </a:cubicBezTo>
                  <a:cubicBezTo>
                    <a:pt x="56715" y="245766"/>
                    <a:pt x="30639" y="211868"/>
                    <a:pt x="0" y="172754"/>
                  </a:cubicBezTo>
                  <a:cubicBezTo>
                    <a:pt x="0" y="143418"/>
                    <a:pt x="0" y="103652"/>
                    <a:pt x="0" y="67146"/>
                  </a:cubicBezTo>
                  <a:cubicBezTo>
                    <a:pt x="37810" y="45633"/>
                    <a:pt x="75620" y="24120"/>
                    <a:pt x="117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2" name="Google Shape;1842;p70"/>
            <p:cNvSpPr/>
            <p:nvPr/>
          </p:nvSpPr>
          <p:spPr>
            <a:xfrm>
              <a:off x="3405120" y="1522707"/>
              <a:ext cx="125676" cy="130223"/>
            </a:xfrm>
            <a:custGeom>
              <a:rect b="b" l="l" r="r" t="t"/>
              <a:pathLst>
                <a:path extrusionOk="0" h="320083" w="308907">
                  <a:moveTo>
                    <a:pt x="290096" y="81488"/>
                  </a:moveTo>
                  <a:cubicBezTo>
                    <a:pt x="274450" y="122557"/>
                    <a:pt x="282925" y="164931"/>
                    <a:pt x="306394" y="205349"/>
                  </a:cubicBezTo>
                  <a:cubicBezTo>
                    <a:pt x="310305" y="212520"/>
                    <a:pt x="309653" y="226862"/>
                    <a:pt x="304438" y="234032"/>
                  </a:cubicBezTo>
                  <a:cubicBezTo>
                    <a:pt x="282925" y="264672"/>
                    <a:pt x="258804" y="294007"/>
                    <a:pt x="239247" y="320084"/>
                  </a:cubicBezTo>
                  <a:cubicBezTo>
                    <a:pt x="202741" y="316172"/>
                    <a:pt x="166235" y="314216"/>
                    <a:pt x="131032" y="309001"/>
                  </a:cubicBezTo>
                  <a:cubicBezTo>
                    <a:pt x="121253" y="307697"/>
                    <a:pt x="111475" y="299875"/>
                    <a:pt x="104304" y="292052"/>
                  </a:cubicBezTo>
                  <a:cubicBezTo>
                    <a:pt x="80183" y="266628"/>
                    <a:pt x="56715" y="239900"/>
                    <a:pt x="33899" y="213172"/>
                  </a:cubicBezTo>
                  <a:cubicBezTo>
                    <a:pt x="28031" y="206653"/>
                    <a:pt x="24120" y="198178"/>
                    <a:pt x="22165" y="189703"/>
                  </a:cubicBezTo>
                  <a:cubicBezTo>
                    <a:pt x="14993" y="157760"/>
                    <a:pt x="9127" y="125165"/>
                    <a:pt x="3260" y="92570"/>
                  </a:cubicBezTo>
                  <a:cubicBezTo>
                    <a:pt x="1303" y="81488"/>
                    <a:pt x="1303" y="71057"/>
                    <a:pt x="0" y="59975"/>
                  </a:cubicBezTo>
                  <a:cubicBezTo>
                    <a:pt x="11734" y="63234"/>
                    <a:pt x="23468" y="65190"/>
                    <a:pt x="34550" y="69753"/>
                  </a:cubicBezTo>
                  <a:cubicBezTo>
                    <a:pt x="42374" y="73013"/>
                    <a:pt x="48241" y="79532"/>
                    <a:pt x="57367" y="86703"/>
                  </a:cubicBezTo>
                  <a:cubicBezTo>
                    <a:pt x="97785" y="48241"/>
                    <a:pt x="142114" y="21513"/>
                    <a:pt x="202089" y="35203"/>
                  </a:cubicBezTo>
                  <a:cubicBezTo>
                    <a:pt x="198830" y="23468"/>
                    <a:pt x="196222" y="13690"/>
                    <a:pt x="192963" y="0"/>
                  </a:cubicBezTo>
                  <a:cubicBezTo>
                    <a:pt x="225558" y="26728"/>
                    <a:pt x="255545" y="52152"/>
                    <a:pt x="290096" y="814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3" name="Google Shape;1843;p70"/>
            <p:cNvSpPr/>
            <p:nvPr/>
          </p:nvSpPr>
          <p:spPr>
            <a:xfrm>
              <a:off x="3191882" y="1840971"/>
              <a:ext cx="137339" cy="118554"/>
            </a:xfrm>
            <a:custGeom>
              <a:rect b="b" l="l" r="r" t="t"/>
              <a:pathLst>
                <a:path extrusionOk="0" h="291401" w="337574">
                  <a:moveTo>
                    <a:pt x="74969" y="190357"/>
                  </a:moveTo>
                  <a:cubicBezTo>
                    <a:pt x="68450" y="172104"/>
                    <a:pt x="58671" y="153851"/>
                    <a:pt x="54760" y="134294"/>
                  </a:cubicBezTo>
                  <a:cubicBezTo>
                    <a:pt x="43025" y="78882"/>
                    <a:pt x="59323" y="59325"/>
                    <a:pt x="103001" y="25426"/>
                  </a:cubicBezTo>
                  <a:cubicBezTo>
                    <a:pt x="136248" y="2"/>
                    <a:pt x="162324" y="-8473"/>
                    <a:pt x="200133" y="9780"/>
                  </a:cubicBezTo>
                  <a:cubicBezTo>
                    <a:pt x="216431" y="17603"/>
                    <a:pt x="237944" y="13040"/>
                    <a:pt x="255545" y="13692"/>
                  </a:cubicBezTo>
                  <a:cubicBezTo>
                    <a:pt x="257501" y="18255"/>
                    <a:pt x="260109" y="20863"/>
                    <a:pt x="259457" y="22167"/>
                  </a:cubicBezTo>
                  <a:cubicBezTo>
                    <a:pt x="240552" y="58021"/>
                    <a:pt x="254241" y="78230"/>
                    <a:pt x="287488" y="97787"/>
                  </a:cubicBezTo>
                  <a:cubicBezTo>
                    <a:pt x="322039" y="117996"/>
                    <a:pt x="345508" y="147983"/>
                    <a:pt x="335077" y="194920"/>
                  </a:cubicBezTo>
                  <a:cubicBezTo>
                    <a:pt x="331166" y="211870"/>
                    <a:pt x="329210" y="223604"/>
                    <a:pt x="310305" y="225560"/>
                  </a:cubicBezTo>
                  <a:cubicBezTo>
                    <a:pt x="264020" y="230775"/>
                    <a:pt x="225558" y="250332"/>
                    <a:pt x="196222" y="291402"/>
                  </a:cubicBezTo>
                  <a:cubicBezTo>
                    <a:pt x="152545" y="258807"/>
                    <a:pt x="105608" y="257503"/>
                    <a:pt x="56063" y="266630"/>
                  </a:cubicBezTo>
                  <a:cubicBezTo>
                    <a:pt x="50196" y="267933"/>
                    <a:pt x="40418" y="260762"/>
                    <a:pt x="35855" y="254895"/>
                  </a:cubicBezTo>
                  <a:cubicBezTo>
                    <a:pt x="24120" y="237946"/>
                    <a:pt x="14994" y="219693"/>
                    <a:pt x="0" y="194269"/>
                  </a:cubicBezTo>
                  <a:cubicBezTo>
                    <a:pt x="29336" y="192313"/>
                    <a:pt x="52804" y="191009"/>
                    <a:pt x="74969" y="190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4" name="Google Shape;1844;p70"/>
            <p:cNvSpPr/>
            <p:nvPr/>
          </p:nvSpPr>
          <p:spPr>
            <a:xfrm>
              <a:off x="3422002" y="1643913"/>
              <a:ext cx="120767" cy="128228"/>
            </a:xfrm>
            <a:custGeom>
              <a:rect b="b" l="l" r="r" t="t"/>
              <a:pathLst>
                <a:path extrusionOk="0" h="315179" w="296841">
                  <a:moveTo>
                    <a:pt x="206879" y="63234"/>
                  </a:moveTo>
                  <a:cubicBezTo>
                    <a:pt x="217309" y="40418"/>
                    <a:pt x="226436" y="20209"/>
                    <a:pt x="234911" y="0"/>
                  </a:cubicBezTo>
                  <a:cubicBezTo>
                    <a:pt x="238822" y="652"/>
                    <a:pt x="243385" y="1304"/>
                    <a:pt x="247297" y="1304"/>
                  </a:cubicBezTo>
                  <a:cubicBezTo>
                    <a:pt x="247297" y="56064"/>
                    <a:pt x="248601" y="110171"/>
                    <a:pt x="296842" y="150589"/>
                  </a:cubicBezTo>
                  <a:cubicBezTo>
                    <a:pt x="255120" y="183836"/>
                    <a:pt x="245993" y="225558"/>
                    <a:pt x="247297" y="272495"/>
                  </a:cubicBezTo>
                  <a:cubicBezTo>
                    <a:pt x="247949" y="310957"/>
                    <a:pt x="210790" y="307046"/>
                    <a:pt x="187974" y="314868"/>
                  </a:cubicBezTo>
                  <a:cubicBezTo>
                    <a:pt x="180151" y="317476"/>
                    <a:pt x="160594" y="303134"/>
                    <a:pt x="156683" y="292704"/>
                  </a:cubicBezTo>
                  <a:cubicBezTo>
                    <a:pt x="146252" y="264020"/>
                    <a:pt x="142341" y="233381"/>
                    <a:pt x="135822" y="206653"/>
                  </a:cubicBezTo>
                  <a:cubicBezTo>
                    <a:pt x="114961" y="211868"/>
                    <a:pt x="88233" y="220343"/>
                    <a:pt x="61505" y="225558"/>
                  </a:cubicBezTo>
                  <a:cubicBezTo>
                    <a:pt x="41296" y="229469"/>
                    <a:pt x="30214" y="217735"/>
                    <a:pt x="18480" y="199482"/>
                  </a:cubicBezTo>
                  <a:cubicBezTo>
                    <a:pt x="-1729" y="165583"/>
                    <a:pt x="-8900" y="136248"/>
                    <a:pt x="15220" y="100393"/>
                  </a:cubicBezTo>
                  <a:cubicBezTo>
                    <a:pt x="24999" y="86051"/>
                    <a:pt x="21739" y="62583"/>
                    <a:pt x="25650" y="43677"/>
                  </a:cubicBezTo>
                  <a:cubicBezTo>
                    <a:pt x="28258" y="31943"/>
                    <a:pt x="32169" y="20861"/>
                    <a:pt x="35429" y="9127"/>
                  </a:cubicBezTo>
                  <a:cubicBezTo>
                    <a:pt x="45207" y="16298"/>
                    <a:pt x="54986" y="22817"/>
                    <a:pt x="67372" y="31943"/>
                  </a:cubicBezTo>
                  <a:cubicBezTo>
                    <a:pt x="116916" y="18905"/>
                    <a:pt x="166462" y="23468"/>
                    <a:pt x="206879" y="632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5" name="Google Shape;1845;p70"/>
            <p:cNvSpPr/>
            <p:nvPr/>
          </p:nvSpPr>
          <p:spPr>
            <a:xfrm>
              <a:off x="3080490" y="1805432"/>
              <a:ext cx="128632" cy="128632"/>
            </a:xfrm>
            <a:custGeom>
              <a:rect b="b" l="l" r="r" t="t"/>
              <a:pathLst>
                <a:path extrusionOk="0" h="316172" w="316172">
                  <a:moveTo>
                    <a:pt x="316172" y="247070"/>
                  </a:moveTo>
                  <a:cubicBezTo>
                    <a:pt x="272495" y="271191"/>
                    <a:pt x="234684" y="292703"/>
                    <a:pt x="193614" y="316172"/>
                  </a:cubicBezTo>
                  <a:cubicBezTo>
                    <a:pt x="159716" y="286837"/>
                    <a:pt x="117994" y="266627"/>
                    <a:pt x="66494" y="272495"/>
                  </a:cubicBezTo>
                  <a:cubicBezTo>
                    <a:pt x="61279" y="273146"/>
                    <a:pt x="53456" y="268583"/>
                    <a:pt x="50849" y="264020"/>
                  </a:cubicBezTo>
                  <a:cubicBezTo>
                    <a:pt x="34551" y="232077"/>
                    <a:pt x="18905" y="200134"/>
                    <a:pt x="0" y="159716"/>
                  </a:cubicBezTo>
                  <a:cubicBezTo>
                    <a:pt x="31291" y="170798"/>
                    <a:pt x="59323" y="180577"/>
                    <a:pt x="87355" y="190355"/>
                  </a:cubicBezTo>
                  <a:cubicBezTo>
                    <a:pt x="73013" y="131684"/>
                    <a:pt x="110171" y="92570"/>
                    <a:pt x="146026" y="52152"/>
                  </a:cubicBezTo>
                  <a:cubicBezTo>
                    <a:pt x="136899" y="36506"/>
                    <a:pt x="127772" y="21513"/>
                    <a:pt x="119298" y="6519"/>
                  </a:cubicBezTo>
                  <a:cubicBezTo>
                    <a:pt x="121253" y="4563"/>
                    <a:pt x="123209" y="1956"/>
                    <a:pt x="124513" y="0"/>
                  </a:cubicBezTo>
                  <a:cubicBezTo>
                    <a:pt x="140159" y="7171"/>
                    <a:pt x="155805" y="20209"/>
                    <a:pt x="171450" y="20209"/>
                  </a:cubicBezTo>
                  <a:cubicBezTo>
                    <a:pt x="217083" y="19557"/>
                    <a:pt x="234684" y="48240"/>
                    <a:pt x="260109" y="80184"/>
                  </a:cubicBezTo>
                  <a:cubicBezTo>
                    <a:pt x="292052" y="119298"/>
                    <a:pt x="331818" y="147330"/>
                    <a:pt x="309653" y="206001"/>
                  </a:cubicBezTo>
                  <a:cubicBezTo>
                    <a:pt x="305090" y="217735"/>
                    <a:pt x="314216" y="235988"/>
                    <a:pt x="316172" y="2470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6" name="Google Shape;1846;p70"/>
            <p:cNvSpPr/>
            <p:nvPr/>
          </p:nvSpPr>
          <p:spPr>
            <a:xfrm>
              <a:off x="2970343" y="1625347"/>
              <a:ext cx="119960" cy="136854"/>
            </a:xfrm>
            <a:custGeom>
              <a:rect b="b" l="l" r="r" t="t"/>
              <a:pathLst>
                <a:path extrusionOk="0" h="336381" w="294856">
                  <a:moveTo>
                    <a:pt x="294857" y="194919"/>
                  </a:moveTo>
                  <a:cubicBezTo>
                    <a:pt x="257698" y="257501"/>
                    <a:pt x="221192" y="262064"/>
                    <a:pt x="127318" y="214476"/>
                  </a:cubicBezTo>
                  <a:cubicBezTo>
                    <a:pt x="116236" y="263368"/>
                    <a:pt x="92115" y="304438"/>
                    <a:pt x="45179" y="336381"/>
                  </a:cubicBezTo>
                  <a:cubicBezTo>
                    <a:pt x="41919" y="318128"/>
                    <a:pt x="41919" y="301830"/>
                    <a:pt x="36052" y="288140"/>
                  </a:cubicBezTo>
                  <a:cubicBezTo>
                    <a:pt x="24970" y="262716"/>
                    <a:pt x="2805" y="239248"/>
                    <a:pt x="197" y="213824"/>
                  </a:cubicBezTo>
                  <a:cubicBezTo>
                    <a:pt x="-2410" y="188400"/>
                    <a:pt x="21710" y="160368"/>
                    <a:pt x="20406" y="134944"/>
                  </a:cubicBezTo>
                  <a:cubicBezTo>
                    <a:pt x="17799" y="91918"/>
                    <a:pt x="28881" y="64538"/>
                    <a:pt x="69299" y="45633"/>
                  </a:cubicBezTo>
                  <a:cubicBezTo>
                    <a:pt x="87552" y="37158"/>
                    <a:pt x="101242" y="17601"/>
                    <a:pt x="118843" y="0"/>
                  </a:cubicBezTo>
                  <a:cubicBezTo>
                    <a:pt x="137748" y="10430"/>
                    <a:pt x="157958" y="29336"/>
                    <a:pt x="180122" y="32595"/>
                  </a:cubicBezTo>
                  <a:cubicBezTo>
                    <a:pt x="227059" y="39766"/>
                    <a:pt x="248572" y="58019"/>
                    <a:pt x="251831" y="108868"/>
                  </a:cubicBezTo>
                  <a:cubicBezTo>
                    <a:pt x="253787" y="136899"/>
                    <a:pt x="278559" y="163627"/>
                    <a:pt x="294857" y="1949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7" name="Google Shape;1847;p70"/>
            <p:cNvSpPr/>
            <p:nvPr/>
          </p:nvSpPr>
          <p:spPr>
            <a:xfrm>
              <a:off x="3105421" y="1352410"/>
              <a:ext cx="120741" cy="104522"/>
            </a:xfrm>
            <a:custGeom>
              <a:rect b="b" l="l" r="r" t="t"/>
              <a:pathLst>
                <a:path extrusionOk="0" h="256910" w="296777">
                  <a:moveTo>
                    <a:pt x="296615" y="256910"/>
                  </a:moveTo>
                  <a:cubicBezTo>
                    <a:pt x="197526" y="215840"/>
                    <a:pt x="104304" y="193676"/>
                    <a:pt x="0" y="233442"/>
                  </a:cubicBezTo>
                  <a:cubicBezTo>
                    <a:pt x="3260" y="216492"/>
                    <a:pt x="2608" y="202150"/>
                    <a:pt x="7822" y="191068"/>
                  </a:cubicBezTo>
                  <a:cubicBezTo>
                    <a:pt x="27380" y="148043"/>
                    <a:pt x="24772" y="106321"/>
                    <a:pt x="10430" y="61992"/>
                  </a:cubicBezTo>
                  <a:cubicBezTo>
                    <a:pt x="-3260" y="18314"/>
                    <a:pt x="12386" y="-1243"/>
                    <a:pt x="59323" y="61"/>
                  </a:cubicBezTo>
                  <a:cubicBezTo>
                    <a:pt x="153849" y="2669"/>
                    <a:pt x="224906" y="51561"/>
                    <a:pt x="286837" y="116751"/>
                  </a:cubicBezTo>
                  <a:cubicBezTo>
                    <a:pt x="291400" y="121315"/>
                    <a:pt x="295311" y="127834"/>
                    <a:pt x="295963" y="133701"/>
                  </a:cubicBezTo>
                  <a:cubicBezTo>
                    <a:pt x="297267" y="171511"/>
                    <a:pt x="296615" y="210625"/>
                    <a:pt x="296615" y="2569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8" name="Google Shape;1848;p70"/>
            <p:cNvSpPr/>
            <p:nvPr/>
          </p:nvSpPr>
          <p:spPr>
            <a:xfrm>
              <a:off x="3281936" y="1352429"/>
              <a:ext cx="123184" cy="103442"/>
            </a:xfrm>
            <a:custGeom>
              <a:rect b="b" l="l" r="r" t="t"/>
              <a:pathLst>
                <a:path extrusionOk="0" h="254257" w="302781">
                  <a:moveTo>
                    <a:pt x="302782" y="233397"/>
                  </a:moveTo>
                  <a:cubicBezTo>
                    <a:pt x="200433" y="192327"/>
                    <a:pt x="105255" y="215144"/>
                    <a:pt x="12034" y="254258"/>
                  </a:cubicBezTo>
                  <a:cubicBezTo>
                    <a:pt x="-14695" y="174074"/>
                    <a:pt x="2907" y="112143"/>
                    <a:pt x="66793" y="66510"/>
                  </a:cubicBezTo>
                  <a:cubicBezTo>
                    <a:pt x="122204" y="27396"/>
                    <a:pt x="184135" y="1320"/>
                    <a:pt x="253889" y="16"/>
                  </a:cubicBezTo>
                  <a:cubicBezTo>
                    <a:pt x="285832" y="-636"/>
                    <a:pt x="303433" y="18270"/>
                    <a:pt x="293003" y="47605"/>
                  </a:cubicBezTo>
                  <a:cubicBezTo>
                    <a:pt x="274098" y="103669"/>
                    <a:pt x="272794" y="157125"/>
                    <a:pt x="300174" y="210581"/>
                  </a:cubicBezTo>
                  <a:cubicBezTo>
                    <a:pt x="303433" y="215796"/>
                    <a:pt x="302130" y="222315"/>
                    <a:pt x="302782" y="2333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9" name="Google Shape;1849;p70"/>
            <p:cNvSpPr/>
            <p:nvPr/>
          </p:nvSpPr>
          <p:spPr>
            <a:xfrm>
              <a:off x="2974549" y="1533316"/>
              <a:ext cx="117912" cy="110331"/>
            </a:xfrm>
            <a:custGeom>
              <a:rect b="b" l="l" r="r" t="t"/>
              <a:pathLst>
                <a:path extrusionOk="0" h="271190" w="289823">
                  <a:moveTo>
                    <a:pt x="104593" y="179925"/>
                  </a:moveTo>
                  <a:cubicBezTo>
                    <a:pt x="90903" y="226210"/>
                    <a:pt x="64175" y="253590"/>
                    <a:pt x="30928" y="271191"/>
                  </a:cubicBezTo>
                  <a:cubicBezTo>
                    <a:pt x="19846" y="232077"/>
                    <a:pt x="8764" y="195570"/>
                    <a:pt x="289" y="158412"/>
                  </a:cubicBezTo>
                  <a:cubicBezTo>
                    <a:pt x="-1667" y="151241"/>
                    <a:pt x="6808" y="142114"/>
                    <a:pt x="10719" y="133640"/>
                  </a:cubicBezTo>
                  <a:cubicBezTo>
                    <a:pt x="23105" y="105608"/>
                    <a:pt x="40707" y="78228"/>
                    <a:pt x="47226" y="48241"/>
                  </a:cubicBezTo>
                  <a:cubicBezTo>
                    <a:pt x="51789" y="26728"/>
                    <a:pt x="56353" y="15646"/>
                    <a:pt x="78517" y="12386"/>
                  </a:cubicBezTo>
                  <a:cubicBezTo>
                    <a:pt x="92207" y="11082"/>
                    <a:pt x="105245" y="4563"/>
                    <a:pt x="119587" y="0"/>
                  </a:cubicBezTo>
                  <a:cubicBezTo>
                    <a:pt x="124802" y="10430"/>
                    <a:pt x="129366" y="19557"/>
                    <a:pt x="133929" y="28032"/>
                  </a:cubicBezTo>
                  <a:cubicBezTo>
                    <a:pt x="161308" y="31943"/>
                    <a:pt x="188688" y="32595"/>
                    <a:pt x="214764" y="39114"/>
                  </a:cubicBezTo>
                  <a:cubicBezTo>
                    <a:pt x="253227" y="49545"/>
                    <a:pt x="265613" y="69753"/>
                    <a:pt x="268872" y="108867"/>
                  </a:cubicBezTo>
                  <a:cubicBezTo>
                    <a:pt x="270176" y="126469"/>
                    <a:pt x="277347" y="144070"/>
                    <a:pt x="281910" y="161671"/>
                  </a:cubicBezTo>
                  <a:cubicBezTo>
                    <a:pt x="285170" y="174057"/>
                    <a:pt x="292993" y="193615"/>
                    <a:pt x="288429" y="197526"/>
                  </a:cubicBezTo>
                  <a:cubicBezTo>
                    <a:pt x="266917" y="216431"/>
                    <a:pt x="260398" y="253590"/>
                    <a:pt x="221283" y="252286"/>
                  </a:cubicBezTo>
                  <a:cubicBezTo>
                    <a:pt x="169131" y="252286"/>
                    <a:pt x="131321" y="230773"/>
                    <a:pt x="104593" y="179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50" name="Google Shape;1850;p70"/>
            <p:cNvSpPr/>
            <p:nvPr/>
          </p:nvSpPr>
          <p:spPr>
            <a:xfrm>
              <a:off x="3376430" y="1739923"/>
              <a:ext cx="115075" cy="108783"/>
            </a:xfrm>
            <a:custGeom>
              <a:rect b="b" l="l" r="r" t="t"/>
              <a:pathLst>
                <a:path extrusionOk="0" h="267384" w="282849">
                  <a:moveTo>
                    <a:pt x="225671" y="5215"/>
                  </a:moveTo>
                  <a:cubicBezTo>
                    <a:pt x="243273" y="37158"/>
                    <a:pt x="261526" y="69754"/>
                    <a:pt x="278476" y="103000"/>
                  </a:cubicBezTo>
                  <a:cubicBezTo>
                    <a:pt x="282387" y="110823"/>
                    <a:pt x="284995" y="124513"/>
                    <a:pt x="280431" y="131032"/>
                  </a:cubicBezTo>
                  <a:cubicBezTo>
                    <a:pt x="253052" y="169494"/>
                    <a:pt x="239362" y="211868"/>
                    <a:pt x="244576" y="258153"/>
                  </a:cubicBezTo>
                  <a:cubicBezTo>
                    <a:pt x="168956" y="290748"/>
                    <a:pt x="96595" y="233381"/>
                    <a:pt x="96595" y="143418"/>
                  </a:cubicBezTo>
                  <a:cubicBezTo>
                    <a:pt x="73127" y="146026"/>
                    <a:pt x="50310" y="150589"/>
                    <a:pt x="27494" y="149937"/>
                  </a:cubicBezTo>
                  <a:cubicBezTo>
                    <a:pt x="17715" y="149286"/>
                    <a:pt x="765" y="138203"/>
                    <a:pt x="114" y="131032"/>
                  </a:cubicBezTo>
                  <a:cubicBezTo>
                    <a:pt x="-538" y="114734"/>
                    <a:pt x="1418" y="88658"/>
                    <a:pt x="11196" y="82792"/>
                  </a:cubicBezTo>
                  <a:cubicBezTo>
                    <a:pt x="45747" y="63234"/>
                    <a:pt x="76386" y="40418"/>
                    <a:pt x="99203" y="7823"/>
                  </a:cubicBezTo>
                  <a:cubicBezTo>
                    <a:pt x="103114" y="1956"/>
                    <a:pt x="115501" y="0"/>
                    <a:pt x="123975" y="0"/>
                  </a:cubicBezTo>
                  <a:cubicBezTo>
                    <a:pt x="158526" y="652"/>
                    <a:pt x="192424" y="3260"/>
                    <a:pt x="225671" y="52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51" name="Google Shape;1851;p70"/>
            <p:cNvSpPr/>
            <p:nvPr/>
          </p:nvSpPr>
          <p:spPr>
            <a:xfrm>
              <a:off x="3265348" y="1463298"/>
              <a:ext cx="156480" cy="108740"/>
            </a:xfrm>
            <a:custGeom>
              <a:rect b="b" l="l" r="r" t="t"/>
              <a:pathLst>
                <a:path extrusionOk="0" h="267279" w="384621">
                  <a:moveTo>
                    <a:pt x="384622" y="150589"/>
                  </a:moveTo>
                  <a:cubicBezTo>
                    <a:pt x="361153" y="157760"/>
                    <a:pt x="344856" y="164931"/>
                    <a:pt x="327907" y="168190"/>
                  </a:cubicBezTo>
                  <a:cubicBezTo>
                    <a:pt x="303787" y="172754"/>
                    <a:pt x="296615" y="185792"/>
                    <a:pt x="299875" y="209260"/>
                  </a:cubicBezTo>
                  <a:cubicBezTo>
                    <a:pt x="302482" y="226210"/>
                    <a:pt x="300527" y="243159"/>
                    <a:pt x="300527" y="267279"/>
                  </a:cubicBezTo>
                  <a:cubicBezTo>
                    <a:pt x="170799" y="209912"/>
                    <a:pt x="83444" y="112127"/>
                    <a:pt x="0" y="10430"/>
                  </a:cubicBezTo>
                  <a:cubicBezTo>
                    <a:pt x="653" y="7171"/>
                    <a:pt x="1304" y="3911"/>
                    <a:pt x="2608" y="0"/>
                  </a:cubicBezTo>
                  <a:cubicBezTo>
                    <a:pt x="40418" y="3260"/>
                    <a:pt x="78228" y="6519"/>
                    <a:pt x="116039" y="9779"/>
                  </a:cubicBezTo>
                  <a:cubicBezTo>
                    <a:pt x="122558" y="10430"/>
                    <a:pt x="129077" y="12386"/>
                    <a:pt x="134944" y="13690"/>
                  </a:cubicBezTo>
                  <a:cubicBezTo>
                    <a:pt x="172754" y="18905"/>
                    <a:pt x="216432" y="13690"/>
                    <a:pt x="246419" y="31291"/>
                  </a:cubicBezTo>
                  <a:cubicBezTo>
                    <a:pt x="294660" y="61279"/>
                    <a:pt x="334426" y="106260"/>
                    <a:pt x="384622" y="150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52" name="Google Shape;1852;p70"/>
            <p:cNvSpPr/>
            <p:nvPr/>
          </p:nvSpPr>
          <p:spPr>
            <a:xfrm>
              <a:off x="3016041" y="1446589"/>
              <a:ext cx="123327" cy="114117"/>
            </a:xfrm>
            <a:custGeom>
              <a:rect b="b" l="l" r="r" t="t"/>
              <a:pathLst>
                <a:path extrusionOk="0" h="280495" w="303133">
                  <a:moveTo>
                    <a:pt x="303134" y="67798"/>
                  </a:moveTo>
                  <a:cubicBezTo>
                    <a:pt x="245767" y="114735"/>
                    <a:pt x="196222" y="155804"/>
                    <a:pt x="144722" y="198830"/>
                  </a:cubicBezTo>
                  <a:cubicBezTo>
                    <a:pt x="180577" y="210564"/>
                    <a:pt x="215127" y="222298"/>
                    <a:pt x="249678" y="234032"/>
                  </a:cubicBezTo>
                  <a:cubicBezTo>
                    <a:pt x="249678" y="237944"/>
                    <a:pt x="250330" y="241203"/>
                    <a:pt x="250330" y="245115"/>
                  </a:cubicBezTo>
                  <a:cubicBezTo>
                    <a:pt x="231425" y="256849"/>
                    <a:pt x="213824" y="269887"/>
                    <a:pt x="194266" y="279666"/>
                  </a:cubicBezTo>
                  <a:cubicBezTo>
                    <a:pt x="189051" y="282273"/>
                    <a:pt x="176665" y="278362"/>
                    <a:pt x="172754" y="273147"/>
                  </a:cubicBezTo>
                  <a:cubicBezTo>
                    <a:pt x="144722" y="241203"/>
                    <a:pt x="106912" y="234032"/>
                    <a:pt x="67797" y="228165"/>
                  </a:cubicBezTo>
                  <a:cubicBezTo>
                    <a:pt x="56715" y="226210"/>
                    <a:pt x="43677" y="216431"/>
                    <a:pt x="38462" y="206653"/>
                  </a:cubicBezTo>
                  <a:cubicBezTo>
                    <a:pt x="23468" y="176013"/>
                    <a:pt x="11082" y="143418"/>
                    <a:pt x="0" y="115387"/>
                  </a:cubicBezTo>
                  <a:cubicBezTo>
                    <a:pt x="21513" y="83443"/>
                    <a:pt x="43677" y="50848"/>
                    <a:pt x="65842" y="19557"/>
                  </a:cubicBezTo>
                  <a:cubicBezTo>
                    <a:pt x="69754" y="14342"/>
                    <a:pt x="77576" y="10430"/>
                    <a:pt x="84095" y="9779"/>
                  </a:cubicBezTo>
                  <a:cubicBezTo>
                    <a:pt x="121906" y="5867"/>
                    <a:pt x="160368" y="3260"/>
                    <a:pt x="200785" y="0"/>
                  </a:cubicBezTo>
                  <a:cubicBezTo>
                    <a:pt x="206001" y="50196"/>
                    <a:pt x="249678" y="56715"/>
                    <a:pt x="303134" y="67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53" name="Google Shape;1853;p70"/>
            <p:cNvSpPr/>
            <p:nvPr/>
          </p:nvSpPr>
          <p:spPr>
            <a:xfrm>
              <a:off x="3087120" y="1463563"/>
              <a:ext cx="157541" cy="108475"/>
            </a:xfrm>
            <a:custGeom>
              <a:rect b="b" l="l" r="r" t="t"/>
              <a:pathLst>
                <a:path extrusionOk="0" h="266627" w="387229">
                  <a:moveTo>
                    <a:pt x="387229" y="9779"/>
                  </a:moveTo>
                  <a:cubicBezTo>
                    <a:pt x="304438" y="112779"/>
                    <a:pt x="217083" y="209260"/>
                    <a:pt x="86703" y="266628"/>
                  </a:cubicBezTo>
                  <a:cubicBezTo>
                    <a:pt x="86703" y="241855"/>
                    <a:pt x="85399" y="224254"/>
                    <a:pt x="87355" y="206653"/>
                  </a:cubicBezTo>
                  <a:cubicBezTo>
                    <a:pt x="89963" y="181881"/>
                    <a:pt x="78880" y="171450"/>
                    <a:pt x="56063" y="166887"/>
                  </a:cubicBezTo>
                  <a:cubicBezTo>
                    <a:pt x="40418" y="164279"/>
                    <a:pt x="25424" y="159064"/>
                    <a:pt x="0" y="151893"/>
                  </a:cubicBezTo>
                  <a:cubicBezTo>
                    <a:pt x="59323" y="105608"/>
                    <a:pt x="107564" y="58019"/>
                    <a:pt x="164279" y="28032"/>
                  </a:cubicBezTo>
                  <a:cubicBezTo>
                    <a:pt x="200786" y="8475"/>
                    <a:pt x="250330" y="13690"/>
                    <a:pt x="294659" y="8475"/>
                  </a:cubicBezTo>
                  <a:cubicBezTo>
                    <a:pt x="323995" y="5215"/>
                    <a:pt x="353983" y="2608"/>
                    <a:pt x="383970" y="0"/>
                  </a:cubicBezTo>
                  <a:cubicBezTo>
                    <a:pt x="385273" y="3260"/>
                    <a:pt x="385925" y="6519"/>
                    <a:pt x="387229" y="97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54" name="Google Shape;1854;p70"/>
            <p:cNvSpPr/>
            <p:nvPr/>
          </p:nvSpPr>
          <p:spPr>
            <a:xfrm>
              <a:off x="3375946" y="1427493"/>
              <a:ext cx="102180" cy="118092"/>
            </a:xfrm>
            <a:custGeom>
              <a:rect b="b" l="l" r="r" t="t"/>
              <a:pathLst>
                <a:path extrusionOk="0" h="290265" w="251155">
                  <a:moveTo>
                    <a:pt x="154500" y="0"/>
                  </a:moveTo>
                  <a:cubicBezTo>
                    <a:pt x="162975" y="48241"/>
                    <a:pt x="192963" y="77576"/>
                    <a:pt x="230121" y="99741"/>
                  </a:cubicBezTo>
                  <a:cubicBezTo>
                    <a:pt x="248374" y="110823"/>
                    <a:pt x="254241" y="122557"/>
                    <a:pt x="249678" y="144722"/>
                  </a:cubicBezTo>
                  <a:cubicBezTo>
                    <a:pt x="243811" y="175361"/>
                    <a:pt x="245115" y="206653"/>
                    <a:pt x="243159" y="234032"/>
                  </a:cubicBezTo>
                  <a:cubicBezTo>
                    <a:pt x="206652" y="252938"/>
                    <a:pt x="171450" y="273798"/>
                    <a:pt x="134291" y="289444"/>
                  </a:cubicBezTo>
                  <a:cubicBezTo>
                    <a:pt x="123861" y="293356"/>
                    <a:pt x="107564" y="282273"/>
                    <a:pt x="93874" y="277710"/>
                  </a:cubicBezTo>
                  <a:cubicBezTo>
                    <a:pt x="93874" y="274450"/>
                    <a:pt x="94526" y="270539"/>
                    <a:pt x="94526" y="267279"/>
                  </a:cubicBezTo>
                  <a:cubicBezTo>
                    <a:pt x="111475" y="260109"/>
                    <a:pt x="129076" y="253590"/>
                    <a:pt x="147330" y="245767"/>
                  </a:cubicBezTo>
                  <a:cubicBezTo>
                    <a:pt x="98437" y="202741"/>
                    <a:pt x="51500" y="161019"/>
                    <a:pt x="0" y="115386"/>
                  </a:cubicBezTo>
                  <a:cubicBezTo>
                    <a:pt x="18905" y="109519"/>
                    <a:pt x="31291" y="106912"/>
                    <a:pt x="43025" y="102348"/>
                  </a:cubicBezTo>
                  <a:cubicBezTo>
                    <a:pt x="71057" y="91918"/>
                    <a:pt x="90614" y="72361"/>
                    <a:pt x="86702" y="41722"/>
                  </a:cubicBezTo>
                  <a:cubicBezTo>
                    <a:pt x="82791" y="8475"/>
                    <a:pt x="95829" y="-1304"/>
                    <a:pt x="125816" y="1956"/>
                  </a:cubicBezTo>
                  <a:cubicBezTo>
                    <a:pt x="134291" y="2608"/>
                    <a:pt x="142767" y="652"/>
                    <a:pt x="154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55" name="Google Shape;1855;p70"/>
            <p:cNvSpPr/>
            <p:nvPr/>
          </p:nvSpPr>
          <p:spPr>
            <a:xfrm>
              <a:off x="3237019" y="1517250"/>
              <a:ext cx="105774" cy="107301"/>
            </a:xfrm>
            <a:custGeom>
              <a:rect b="b" l="l" r="r" t="t"/>
              <a:pathLst>
                <a:path extrusionOk="0" h="263742" w="259987">
                  <a:moveTo>
                    <a:pt x="257379" y="138577"/>
                  </a:moveTo>
                  <a:cubicBezTo>
                    <a:pt x="169373" y="145748"/>
                    <a:pt x="110702" y="202464"/>
                    <a:pt x="46815" y="263742"/>
                  </a:cubicBezTo>
                  <a:cubicBezTo>
                    <a:pt x="40296" y="240926"/>
                    <a:pt x="35081" y="223324"/>
                    <a:pt x="29866" y="205071"/>
                  </a:cubicBezTo>
                  <a:cubicBezTo>
                    <a:pt x="20739" y="170521"/>
                    <a:pt x="12916" y="135970"/>
                    <a:pt x="3138" y="101419"/>
                  </a:cubicBezTo>
                  <a:cubicBezTo>
                    <a:pt x="-5989" y="67520"/>
                    <a:pt x="5094" y="42096"/>
                    <a:pt x="32473" y="22539"/>
                  </a:cubicBezTo>
                  <a:cubicBezTo>
                    <a:pt x="68328" y="-3537"/>
                    <a:pt x="106790" y="-8101"/>
                    <a:pt x="134170" y="14716"/>
                  </a:cubicBezTo>
                  <a:cubicBezTo>
                    <a:pt x="177848" y="51222"/>
                    <a:pt x="218265" y="91640"/>
                    <a:pt x="259987" y="130103"/>
                  </a:cubicBezTo>
                  <a:cubicBezTo>
                    <a:pt x="258683" y="132710"/>
                    <a:pt x="258031" y="135970"/>
                    <a:pt x="257379" y="13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56" name="Google Shape;1856;p70"/>
            <p:cNvSpPr/>
            <p:nvPr/>
          </p:nvSpPr>
          <p:spPr>
            <a:xfrm>
              <a:off x="3126871" y="1613137"/>
              <a:ext cx="115229" cy="77720"/>
            </a:xfrm>
            <a:custGeom>
              <a:rect b="b" l="l" r="r" t="t"/>
              <a:pathLst>
                <a:path extrusionOk="0" h="191032" w="283228">
                  <a:moveTo>
                    <a:pt x="227593" y="177343"/>
                  </a:moveTo>
                  <a:cubicBezTo>
                    <a:pt x="221074" y="163001"/>
                    <a:pt x="217162" y="139533"/>
                    <a:pt x="206731" y="135621"/>
                  </a:cubicBezTo>
                  <a:cubicBezTo>
                    <a:pt x="175441" y="123887"/>
                    <a:pt x="177396" y="156482"/>
                    <a:pt x="167617" y="176691"/>
                  </a:cubicBezTo>
                  <a:cubicBezTo>
                    <a:pt x="113510" y="154527"/>
                    <a:pt x="59402" y="133014"/>
                    <a:pt x="21592" y="88033"/>
                  </a:cubicBezTo>
                  <a:cubicBezTo>
                    <a:pt x="7901" y="71735"/>
                    <a:pt x="-5137" y="41096"/>
                    <a:pt x="2035" y="26102"/>
                  </a:cubicBezTo>
                  <a:cubicBezTo>
                    <a:pt x="9206" y="11108"/>
                    <a:pt x="41149" y="-626"/>
                    <a:pt x="62010" y="26"/>
                  </a:cubicBezTo>
                  <a:cubicBezTo>
                    <a:pt x="153276" y="1982"/>
                    <a:pt x="221074" y="50874"/>
                    <a:pt x="275181" y="120628"/>
                  </a:cubicBezTo>
                  <a:cubicBezTo>
                    <a:pt x="283004" y="130406"/>
                    <a:pt x="286264" y="155178"/>
                    <a:pt x="279745" y="161697"/>
                  </a:cubicBezTo>
                  <a:cubicBezTo>
                    <a:pt x="266707" y="175387"/>
                    <a:pt x="245194" y="181906"/>
                    <a:pt x="227593" y="191033"/>
                  </a:cubicBezTo>
                  <a:cubicBezTo>
                    <a:pt x="226941" y="186469"/>
                    <a:pt x="226941" y="181906"/>
                    <a:pt x="227593" y="1773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57" name="Google Shape;1857;p70"/>
            <p:cNvSpPr/>
            <p:nvPr/>
          </p:nvSpPr>
          <p:spPr>
            <a:xfrm>
              <a:off x="3272638" y="1607047"/>
              <a:ext cx="113069" cy="79831"/>
            </a:xfrm>
            <a:custGeom>
              <a:rect b="b" l="l" r="r" t="t"/>
              <a:pathLst>
                <a:path extrusionOk="0" h="196222" w="277918">
                  <a:moveTo>
                    <a:pt x="110506" y="187748"/>
                  </a:moveTo>
                  <a:cubicBezTo>
                    <a:pt x="106595" y="156456"/>
                    <a:pt x="101379" y="132988"/>
                    <a:pt x="75303" y="143418"/>
                  </a:cubicBezTo>
                  <a:cubicBezTo>
                    <a:pt x="64221" y="147981"/>
                    <a:pt x="59658" y="170146"/>
                    <a:pt x="52487" y="183836"/>
                  </a:cubicBezTo>
                  <a:cubicBezTo>
                    <a:pt x="54443" y="187748"/>
                    <a:pt x="56398" y="192311"/>
                    <a:pt x="58354" y="196222"/>
                  </a:cubicBezTo>
                  <a:cubicBezTo>
                    <a:pt x="40101" y="191659"/>
                    <a:pt x="14025" y="191659"/>
                    <a:pt x="6202" y="179925"/>
                  </a:cubicBezTo>
                  <a:cubicBezTo>
                    <a:pt x="-2273" y="166887"/>
                    <a:pt x="-2273" y="137551"/>
                    <a:pt x="7506" y="124513"/>
                  </a:cubicBezTo>
                  <a:cubicBezTo>
                    <a:pt x="62917" y="50196"/>
                    <a:pt x="134626" y="652"/>
                    <a:pt x="231760" y="0"/>
                  </a:cubicBezTo>
                  <a:cubicBezTo>
                    <a:pt x="272830" y="0"/>
                    <a:pt x="290431" y="28032"/>
                    <a:pt x="268266" y="62583"/>
                  </a:cubicBezTo>
                  <a:cubicBezTo>
                    <a:pt x="251969" y="88659"/>
                    <a:pt x="228500" y="111475"/>
                    <a:pt x="203728" y="130380"/>
                  </a:cubicBezTo>
                  <a:cubicBezTo>
                    <a:pt x="177652" y="151241"/>
                    <a:pt x="146361" y="166235"/>
                    <a:pt x="110506" y="1877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58" name="Google Shape;1858;p70"/>
            <p:cNvSpPr/>
            <p:nvPr/>
          </p:nvSpPr>
          <p:spPr>
            <a:xfrm>
              <a:off x="3164564" y="1518163"/>
              <a:ext cx="79036" cy="90209"/>
            </a:xfrm>
            <a:custGeom>
              <a:rect b="b" l="l" r="r" t="t"/>
              <a:pathLst>
                <a:path extrusionOk="0" h="221731" w="194266">
                  <a:moveTo>
                    <a:pt x="194267" y="7256"/>
                  </a:moveTo>
                  <a:cubicBezTo>
                    <a:pt x="132336" y="80921"/>
                    <a:pt x="185792" y="153282"/>
                    <a:pt x="192311" y="221732"/>
                  </a:cubicBezTo>
                  <a:cubicBezTo>
                    <a:pt x="129077" y="194352"/>
                    <a:pt x="66494" y="167624"/>
                    <a:pt x="0" y="139592"/>
                  </a:cubicBezTo>
                  <a:cubicBezTo>
                    <a:pt x="37811" y="99826"/>
                    <a:pt x="76925" y="55497"/>
                    <a:pt x="119950" y="15079"/>
                  </a:cubicBezTo>
                  <a:cubicBezTo>
                    <a:pt x="138855" y="-3826"/>
                    <a:pt x="164931" y="-3174"/>
                    <a:pt x="194267" y="7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59" name="Google Shape;1859;p70"/>
            <p:cNvSpPr/>
            <p:nvPr/>
          </p:nvSpPr>
          <p:spPr>
            <a:xfrm>
              <a:off x="3135125" y="1585669"/>
              <a:ext cx="117265" cy="77870"/>
            </a:xfrm>
            <a:custGeom>
              <a:rect b="b" l="l" r="r" t="t"/>
              <a:pathLst>
                <a:path extrusionOk="0" h="191401" w="288232">
                  <a:moveTo>
                    <a:pt x="0" y="50591"/>
                  </a:moveTo>
                  <a:cubicBezTo>
                    <a:pt x="20209" y="14085"/>
                    <a:pt x="43678" y="-2865"/>
                    <a:pt x="80836" y="395"/>
                  </a:cubicBezTo>
                  <a:cubicBezTo>
                    <a:pt x="157108" y="7566"/>
                    <a:pt x="219039" y="43420"/>
                    <a:pt x="269236" y="98180"/>
                  </a:cubicBezTo>
                  <a:cubicBezTo>
                    <a:pt x="290096" y="120996"/>
                    <a:pt x="292704" y="154243"/>
                    <a:pt x="282274" y="191402"/>
                  </a:cubicBezTo>
                  <a:cubicBezTo>
                    <a:pt x="209913" y="98180"/>
                    <a:pt x="119950" y="49939"/>
                    <a:pt x="0" y="50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0" name="Google Shape;1860;p70"/>
            <p:cNvSpPr/>
            <p:nvPr/>
          </p:nvSpPr>
          <p:spPr>
            <a:xfrm>
              <a:off x="3257486" y="1580494"/>
              <a:ext cx="116072" cy="81984"/>
            </a:xfrm>
            <a:custGeom>
              <a:rect b="b" l="l" r="r" t="t"/>
              <a:pathLst>
                <a:path extrusionOk="0" h="201513" w="285301">
                  <a:moveTo>
                    <a:pt x="16066" y="201514"/>
                  </a:moveTo>
                  <a:cubicBezTo>
                    <a:pt x="-2187" y="171526"/>
                    <a:pt x="-8054" y="144146"/>
                    <a:pt x="15414" y="114811"/>
                  </a:cubicBezTo>
                  <a:cubicBezTo>
                    <a:pt x="65611" y="52228"/>
                    <a:pt x="130148" y="13766"/>
                    <a:pt x="209681" y="1380"/>
                  </a:cubicBezTo>
                  <a:cubicBezTo>
                    <a:pt x="244231" y="-3835"/>
                    <a:pt x="257922" y="4640"/>
                    <a:pt x="285301" y="45709"/>
                  </a:cubicBezTo>
                  <a:cubicBezTo>
                    <a:pt x="166003" y="45709"/>
                    <a:pt x="83864" y="106988"/>
                    <a:pt x="16066" y="2015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1" name="Google Shape;1861;p70"/>
            <p:cNvSpPr/>
            <p:nvPr/>
          </p:nvSpPr>
          <p:spPr>
            <a:xfrm>
              <a:off x="3232550" y="1403290"/>
              <a:ext cx="44732" cy="54751"/>
            </a:xfrm>
            <a:custGeom>
              <a:rect b="b" l="l" r="r" t="t"/>
              <a:pathLst>
                <a:path extrusionOk="0" h="134575" w="109950">
                  <a:moveTo>
                    <a:pt x="432" y="65358"/>
                  </a:moveTo>
                  <a:cubicBezTo>
                    <a:pt x="1735" y="-9611"/>
                    <a:pt x="-9998" y="819"/>
                    <a:pt x="65622" y="167"/>
                  </a:cubicBezTo>
                  <a:cubicBezTo>
                    <a:pt x="109299" y="-484"/>
                    <a:pt x="109299" y="167"/>
                    <a:pt x="109951" y="44497"/>
                  </a:cubicBezTo>
                  <a:cubicBezTo>
                    <a:pt x="109951" y="47756"/>
                    <a:pt x="109951" y="51016"/>
                    <a:pt x="109951" y="54275"/>
                  </a:cubicBezTo>
                  <a:cubicBezTo>
                    <a:pt x="109951" y="135763"/>
                    <a:pt x="109951" y="135111"/>
                    <a:pt x="29768" y="134459"/>
                  </a:cubicBezTo>
                  <a:cubicBezTo>
                    <a:pt x="6951" y="134459"/>
                    <a:pt x="-2176" y="127288"/>
                    <a:pt x="432" y="104472"/>
                  </a:cubicBezTo>
                  <a:cubicBezTo>
                    <a:pt x="1735" y="91434"/>
                    <a:pt x="432" y="78396"/>
                    <a:pt x="432" y="65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2" name="Google Shape;1862;p70"/>
            <p:cNvSpPr/>
            <p:nvPr/>
          </p:nvSpPr>
          <p:spPr>
            <a:xfrm>
              <a:off x="3113642" y="1444845"/>
              <a:ext cx="92031" cy="21267"/>
            </a:xfrm>
            <a:custGeom>
              <a:rect b="b" l="l" r="r" t="t"/>
              <a:pathLst>
                <a:path extrusionOk="0" h="52273" w="226209">
                  <a:moveTo>
                    <a:pt x="226209" y="32317"/>
                  </a:moveTo>
                  <a:cubicBezTo>
                    <a:pt x="159064" y="48615"/>
                    <a:pt x="92570" y="58393"/>
                    <a:pt x="24773" y="47963"/>
                  </a:cubicBezTo>
                  <a:cubicBezTo>
                    <a:pt x="15646" y="46659"/>
                    <a:pt x="8475" y="36228"/>
                    <a:pt x="0" y="30361"/>
                  </a:cubicBezTo>
                  <a:cubicBezTo>
                    <a:pt x="6519" y="23190"/>
                    <a:pt x="12386" y="11456"/>
                    <a:pt x="20209" y="8849"/>
                  </a:cubicBezTo>
                  <a:cubicBezTo>
                    <a:pt x="91266" y="-10056"/>
                    <a:pt x="159716" y="2982"/>
                    <a:pt x="226209" y="323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3" name="Google Shape;1863;p70"/>
            <p:cNvSpPr/>
            <p:nvPr/>
          </p:nvSpPr>
          <p:spPr>
            <a:xfrm>
              <a:off x="3303540" y="1445250"/>
              <a:ext cx="92562" cy="19852"/>
            </a:xfrm>
            <a:custGeom>
              <a:rect b="b" l="l" r="r" t="t"/>
              <a:pathLst>
                <a:path extrusionOk="0" h="48795" w="227513">
                  <a:moveTo>
                    <a:pt x="0" y="22847"/>
                  </a:moveTo>
                  <a:cubicBezTo>
                    <a:pt x="35855" y="15676"/>
                    <a:pt x="71709" y="5246"/>
                    <a:pt x="108215" y="1334"/>
                  </a:cubicBezTo>
                  <a:cubicBezTo>
                    <a:pt x="138855" y="-1925"/>
                    <a:pt x="170799" y="1334"/>
                    <a:pt x="201438" y="5246"/>
                  </a:cubicBezTo>
                  <a:cubicBezTo>
                    <a:pt x="211216" y="6549"/>
                    <a:pt x="219039" y="20239"/>
                    <a:pt x="227514" y="28062"/>
                  </a:cubicBezTo>
                  <a:cubicBezTo>
                    <a:pt x="217735" y="35233"/>
                    <a:pt x="207957" y="47619"/>
                    <a:pt x="197526" y="48271"/>
                  </a:cubicBezTo>
                  <a:cubicBezTo>
                    <a:pt x="157761" y="49575"/>
                    <a:pt x="117994" y="48271"/>
                    <a:pt x="78228" y="46315"/>
                  </a:cubicBezTo>
                  <a:cubicBezTo>
                    <a:pt x="52152" y="45011"/>
                    <a:pt x="26728" y="39796"/>
                    <a:pt x="652" y="35885"/>
                  </a:cubicBezTo>
                  <a:cubicBezTo>
                    <a:pt x="652" y="31322"/>
                    <a:pt x="652" y="27410"/>
                    <a:pt x="0" y="2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1864" name="Google Shape;1864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4832" y="4702754"/>
            <a:ext cx="898191" cy="532555"/>
          </a:xfrm>
          <a:prstGeom prst="rect">
            <a:avLst/>
          </a:prstGeom>
          <a:noFill/>
          <a:ln>
            <a:noFill/>
          </a:ln>
        </p:spPr>
      </p:pic>
      <p:sp>
        <p:nvSpPr>
          <p:cNvPr id="1865" name="Google Shape;1865;p70"/>
          <p:cNvSpPr/>
          <p:nvPr/>
        </p:nvSpPr>
        <p:spPr>
          <a:xfrm rot="-1800000">
            <a:off x="2629515" y="4643810"/>
            <a:ext cx="285243" cy="650443"/>
          </a:xfrm>
          <a:custGeom>
            <a:rect b="b" l="l" r="r" t="t"/>
            <a:pathLst>
              <a:path extrusionOk="0" h="4238511" w="1858741">
                <a:moveTo>
                  <a:pt x="0" y="3653133"/>
                </a:moveTo>
                <a:lnTo>
                  <a:pt x="533875" y="3966059"/>
                </a:lnTo>
                <a:lnTo>
                  <a:pt x="533875" y="3971573"/>
                </a:lnTo>
                <a:cubicBezTo>
                  <a:pt x="533875" y="4118999"/>
                  <a:pt x="414362" y="4238511"/>
                  <a:pt x="266936" y="4238511"/>
                </a:cubicBezTo>
                <a:lnTo>
                  <a:pt x="266938" y="4238509"/>
                </a:lnTo>
                <a:cubicBezTo>
                  <a:pt x="119512" y="4238509"/>
                  <a:pt x="0" y="4118997"/>
                  <a:pt x="0" y="3971571"/>
                </a:cubicBezTo>
                <a:close/>
                <a:moveTo>
                  <a:pt x="0" y="2931581"/>
                </a:moveTo>
                <a:lnTo>
                  <a:pt x="533875" y="3244507"/>
                </a:lnTo>
                <a:lnTo>
                  <a:pt x="533875" y="3641764"/>
                </a:lnTo>
                <a:lnTo>
                  <a:pt x="0" y="3328838"/>
                </a:lnTo>
                <a:close/>
                <a:moveTo>
                  <a:pt x="0" y="2210028"/>
                </a:moveTo>
                <a:lnTo>
                  <a:pt x="533875" y="2522954"/>
                </a:lnTo>
                <a:lnTo>
                  <a:pt x="533875" y="2920212"/>
                </a:lnTo>
                <a:lnTo>
                  <a:pt x="0" y="2607286"/>
                </a:lnTo>
                <a:close/>
                <a:moveTo>
                  <a:pt x="0" y="1488476"/>
                </a:moveTo>
                <a:lnTo>
                  <a:pt x="533875" y="1801402"/>
                </a:lnTo>
                <a:lnTo>
                  <a:pt x="533875" y="2198659"/>
                </a:lnTo>
                <a:lnTo>
                  <a:pt x="0" y="1885733"/>
                </a:lnTo>
                <a:close/>
                <a:moveTo>
                  <a:pt x="1853442" y="1067340"/>
                </a:moveTo>
                <a:lnTo>
                  <a:pt x="1858739" y="1132506"/>
                </a:lnTo>
                <a:lnTo>
                  <a:pt x="1853520" y="1132800"/>
                </a:lnTo>
                <a:lnTo>
                  <a:pt x="1858741" y="1158661"/>
                </a:lnTo>
                <a:cubicBezTo>
                  <a:pt x="1858741" y="1307892"/>
                  <a:pt x="1737766" y="1428868"/>
                  <a:pt x="1588534" y="1428868"/>
                </a:cubicBezTo>
                <a:cubicBezTo>
                  <a:pt x="1513918" y="1428868"/>
                  <a:pt x="1446367" y="1398624"/>
                  <a:pt x="1397469" y="1349726"/>
                </a:cubicBezTo>
                <a:lnTo>
                  <a:pt x="1389059" y="1339533"/>
                </a:lnTo>
                <a:close/>
                <a:moveTo>
                  <a:pt x="32051" y="755785"/>
                </a:moveTo>
                <a:lnTo>
                  <a:pt x="539606" y="1053284"/>
                </a:lnTo>
                <a:lnTo>
                  <a:pt x="539128" y="1056992"/>
                </a:lnTo>
                <a:cubicBezTo>
                  <a:pt x="535761" y="1098473"/>
                  <a:pt x="534142" y="1141202"/>
                  <a:pt x="534142" y="1184694"/>
                </a:cubicBezTo>
                <a:lnTo>
                  <a:pt x="533875" y="1184694"/>
                </a:lnTo>
                <a:lnTo>
                  <a:pt x="533875" y="1477107"/>
                </a:lnTo>
                <a:lnTo>
                  <a:pt x="0" y="1164181"/>
                </a:lnTo>
                <a:lnTo>
                  <a:pt x="0" y="1136406"/>
                </a:lnTo>
                <a:lnTo>
                  <a:pt x="1702" y="1136406"/>
                </a:lnTo>
                <a:lnTo>
                  <a:pt x="8227" y="951015"/>
                </a:lnTo>
                <a:cubicBezTo>
                  <a:pt x="13266" y="884739"/>
                  <a:pt x="20827" y="820318"/>
                  <a:pt x="31461" y="758308"/>
                </a:cubicBezTo>
                <a:close/>
                <a:moveTo>
                  <a:pt x="1635208" y="325138"/>
                </a:moveTo>
                <a:lnTo>
                  <a:pt x="1683551" y="398710"/>
                </a:lnTo>
                <a:cubicBezTo>
                  <a:pt x="1732231" y="482343"/>
                  <a:pt x="1769557" y="576824"/>
                  <a:pt x="1797093" y="679884"/>
                </a:cubicBezTo>
                <a:lnTo>
                  <a:pt x="1817049" y="781766"/>
                </a:lnTo>
                <a:lnTo>
                  <a:pt x="1317883" y="1074347"/>
                </a:lnTo>
                <a:lnTo>
                  <a:pt x="1304261" y="911680"/>
                </a:lnTo>
                <a:cubicBezTo>
                  <a:pt x="1299337" y="883282"/>
                  <a:pt x="1293409" y="856109"/>
                  <a:pt x="1286317" y="830297"/>
                </a:cubicBezTo>
                <a:lnTo>
                  <a:pt x="1272953" y="791040"/>
                </a:lnTo>
                <a:close/>
                <a:moveTo>
                  <a:pt x="473588" y="86780"/>
                </a:moveTo>
                <a:lnTo>
                  <a:pt x="726360" y="598502"/>
                </a:lnTo>
                <a:lnTo>
                  <a:pt x="671809" y="649848"/>
                </a:lnTo>
                <a:cubicBezTo>
                  <a:pt x="652369" y="673655"/>
                  <a:pt x="635198" y="700635"/>
                  <a:pt x="620167" y="730306"/>
                </a:cubicBezTo>
                <a:lnTo>
                  <a:pt x="604182" y="770097"/>
                </a:lnTo>
                <a:lnTo>
                  <a:pt x="604182" y="766840"/>
                </a:lnTo>
                <a:lnTo>
                  <a:pt x="113100" y="478997"/>
                </a:lnTo>
                <a:lnTo>
                  <a:pt x="136590" y="419585"/>
                </a:lnTo>
                <a:cubicBezTo>
                  <a:pt x="199456" y="294189"/>
                  <a:pt x="288455" y="190772"/>
                  <a:pt x="412236" y="117982"/>
                </a:cubicBezTo>
                <a:close/>
                <a:moveTo>
                  <a:pt x="896571" y="148"/>
                </a:moveTo>
                <a:cubicBezTo>
                  <a:pt x="1114740" y="-2967"/>
                  <a:pt x="1288320" y="42954"/>
                  <a:pt x="1424559" y="127409"/>
                </a:cubicBezTo>
                <a:lnTo>
                  <a:pt x="1443204" y="140723"/>
                </a:lnTo>
                <a:lnTo>
                  <a:pt x="1103320" y="577853"/>
                </a:lnTo>
                <a:lnTo>
                  <a:pt x="1072704" y="561905"/>
                </a:lnTo>
                <a:cubicBezTo>
                  <a:pt x="1049984" y="553050"/>
                  <a:pt x="1025301" y="546227"/>
                  <a:pt x="998497" y="541569"/>
                </a:cubicBezTo>
                <a:lnTo>
                  <a:pt x="993336" y="541133"/>
                </a:lnTo>
                <a:lnTo>
                  <a:pt x="732688" y="13462"/>
                </a:lnTo>
                <a:lnTo>
                  <a:pt x="780518" y="6522"/>
                </a:lnTo>
                <a:cubicBezTo>
                  <a:pt x="817511" y="2873"/>
                  <a:pt x="856173" y="725"/>
                  <a:pt x="896571" y="148"/>
                </a:cubicBezTo>
                <a:close/>
              </a:path>
            </a:pathLst>
          </a:custGeom>
          <a:solidFill>
            <a:srgbClr val="EA2B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866" name="Google Shape;1866;p70"/>
          <p:cNvGrpSpPr/>
          <p:nvPr/>
        </p:nvGrpSpPr>
        <p:grpSpPr>
          <a:xfrm>
            <a:off x="5030345" y="5743411"/>
            <a:ext cx="476350" cy="579682"/>
            <a:chOff x="2667896" y="5503354"/>
            <a:chExt cx="834169" cy="1015121"/>
          </a:xfrm>
        </p:grpSpPr>
        <p:grpSp>
          <p:nvGrpSpPr>
            <p:cNvPr id="1867" name="Google Shape;1867;p70"/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1868" name="Google Shape;1868;p70"/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69" name="Google Shape;1869;p70"/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870" name="Google Shape;1870;p70"/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871" name="Google Shape;1871;p70"/>
          <p:cNvGrpSpPr/>
          <p:nvPr/>
        </p:nvGrpSpPr>
        <p:grpSpPr>
          <a:xfrm>
            <a:off x="556052" y="891831"/>
            <a:ext cx="1293322" cy="2094840"/>
            <a:chOff x="556315" y="449926"/>
            <a:chExt cx="2622351" cy="4247515"/>
          </a:xfrm>
        </p:grpSpPr>
        <p:sp>
          <p:nvSpPr>
            <p:cNvPr id="1872" name="Google Shape;1872;p70"/>
            <p:cNvSpPr/>
            <p:nvPr/>
          </p:nvSpPr>
          <p:spPr>
            <a:xfrm>
              <a:off x="556315" y="763914"/>
              <a:ext cx="2622351" cy="3933527"/>
            </a:xfrm>
            <a:custGeom>
              <a:rect b="b" l="l" r="r" t="t"/>
              <a:pathLst>
                <a:path extrusionOk="0" h="3114675" w="2076450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3" name="Google Shape;1873;p70"/>
            <p:cNvSpPr/>
            <p:nvPr/>
          </p:nvSpPr>
          <p:spPr>
            <a:xfrm>
              <a:off x="1516090" y="449926"/>
              <a:ext cx="526631" cy="526628"/>
            </a:xfrm>
            <a:prstGeom prst="star5">
              <a:avLst>
                <a:gd fmla="val 20629" name="adj"/>
                <a:gd fmla="val 105146" name="hf"/>
                <a:gd fmla="val 110557" name="vf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874" name="Google Shape;1874;p70"/>
          <p:cNvGrpSpPr/>
          <p:nvPr/>
        </p:nvGrpSpPr>
        <p:grpSpPr>
          <a:xfrm>
            <a:off x="6334051" y="5757181"/>
            <a:ext cx="490422" cy="552142"/>
            <a:chOff x="7003399" y="2919944"/>
            <a:chExt cx="2407720" cy="2710734"/>
          </a:xfrm>
        </p:grpSpPr>
        <p:sp>
          <p:nvSpPr>
            <p:cNvPr id="1875" name="Google Shape;1875;p70"/>
            <p:cNvSpPr/>
            <p:nvPr/>
          </p:nvSpPr>
          <p:spPr>
            <a:xfrm>
              <a:off x="7003399" y="2919944"/>
              <a:ext cx="2407720" cy="2710734"/>
            </a:xfrm>
            <a:custGeom>
              <a:rect b="b" l="l" r="r" t="t"/>
              <a:pathLst>
                <a:path extrusionOk="0" h="2710734" w="2407720">
                  <a:moveTo>
                    <a:pt x="1212212" y="109096"/>
                  </a:moveTo>
                  <a:cubicBezTo>
                    <a:pt x="1171318" y="106984"/>
                    <a:pt x="1129627" y="120294"/>
                    <a:pt x="1096591" y="149514"/>
                  </a:cubicBezTo>
                  <a:cubicBezTo>
                    <a:pt x="1063556" y="178734"/>
                    <a:pt x="1045255" y="218488"/>
                    <a:pt x="1042358" y="259334"/>
                  </a:cubicBezTo>
                  <a:lnTo>
                    <a:pt x="1048913" y="314092"/>
                  </a:lnTo>
                  <a:lnTo>
                    <a:pt x="1080772" y="309230"/>
                  </a:lnTo>
                  <a:cubicBezTo>
                    <a:pt x="1121243" y="305120"/>
                    <a:pt x="1162306" y="303014"/>
                    <a:pt x="1203860" y="303014"/>
                  </a:cubicBezTo>
                  <a:cubicBezTo>
                    <a:pt x="1245415" y="303014"/>
                    <a:pt x="1286478" y="305120"/>
                    <a:pt x="1326948" y="309230"/>
                  </a:cubicBezTo>
                  <a:lnTo>
                    <a:pt x="1357137" y="313837"/>
                  </a:lnTo>
                  <a:lnTo>
                    <a:pt x="1365683" y="276035"/>
                  </a:lnTo>
                  <a:cubicBezTo>
                    <a:pt x="1367010" y="235107"/>
                    <a:pt x="1352902" y="193679"/>
                    <a:pt x="1323053" y="161211"/>
                  </a:cubicBezTo>
                  <a:cubicBezTo>
                    <a:pt x="1293204" y="128742"/>
                    <a:pt x="1253107" y="111208"/>
                    <a:pt x="1212212" y="109096"/>
                  </a:cubicBezTo>
                  <a:close/>
                  <a:moveTo>
                    <a:pt x="1217829" y="362"/>
                  </a:moveTo>
                  <a:cubicBezTo>
                    <a:pt x="1286224" y="3895"/>
                    <a:pt x="1353287" y="33221"/>
                    <a:pt x="1403208" y="87523"/>
                  </a:cubicBezTo>
                  <a:cubicBezTo>
                    <a:pt x="1465610" y="155400"/>
                    <a:pt x="1486876" y="246692"/>
                    <a:pt x="1468009" y="330495"/>
                  </a:cubicBezTo>
                  <a:lnTo>
                    <a:pt x="1467248" y="332812"/>
                  </a:lnTo>
                  <a:lnTo>
                    <a:pt x="1561851" y="357137"/>
                  </a:lnTo>
                  <a:cubicBezTo>
                    <a:pt x="2051905" y="509560"/>
                    <a:pt x="2407720" y="966664"/>
                    <a:pt x="2407720" y="1506874"/>
                  </a:cubicBezTo>
                  <a:cubicBezTo>
                    <a:pt x="2407720" y="2171748"/>
                    <a:pt x="1868734" y="2710734"/>
                    <a:pt x="1203860" y="2710734"/>
                  </a:cubicBezTo>
                  <a:cubicBezTo>
                    <a:pt x="538986" y="2710734"/>
                    <a:pt x="0" y="2171748"/>
                    <a:pt x="0" y="1506874"/>
                  </a:cubicBezTo>
                  <a:cubicBezTo>
                    <a:pt x="0" y="966664"/>
                    <a:pt x="355815" y="509560"/>
                    <a:pt x="845869" y="357137"/>
                  </a:cubicBezTo>
                  <a:lnTo>
                    <a:pt x="941402" y="332573"/>
                  </a:lnTo>
                  <a:lnTo>
                    <a:pt x="934968" y="302962"/>
                  </a:lnTo>
                  <a:cubicBezTo>
                    <a:pt x="924835" y="217661"/>
                    <a:pt x="955394" y="129047"/>
                    <a:pt x="1024457" y="67960"/>
                  </a:cubicBezTo>
                  <a:cubicBezTo>
                    <a:pt x="1079708" y="19090"/>
                    <a:pt x="1149435" y="-3170"/>
                    <a:pt x="1217829" y="3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1876" name="Google Shape;1876;p7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47820" y="3281774"/>
              <a:ext cx="2249549" cy="23374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77" name="Google Shape;1877;p70"/>
          <p:cNvGrpSpPr/>
          <p:nvPr/>
        </p:nvGrpSpPr>
        <p:grpSpPr>
          <a:xfrm>
            <a:off x="5677151" y="5765254"/>
            <a:ext cx="486442" cy="549234"/>
            <a:chOff x="11723877" y="2654371"/>
            <a:chExt cx="2458732" cy="2776115"/>
          </a:xfrm>
        </p:grpSpPr>
        <p:sp>
          <p:nvSpPr>
            <p:cNvPr id="1878" name="Google Shape;1878;p70"/>
            <p:cNvSpPr/>
            <p:nvPr/>
          </p:nvSpPr>
          <p:spPr>
            <a:xfrm>
              <a:off x="11774889" y="2654371"/>
              <a:ext cx="2407720" cy="2709204"/>
            </a:xfrm>
            <a:custGeom>
              <a:rect b="b" l="l" r="r" t="t"/>
              <a:pathLst>
                <a:path extrusionOk="0" h="2709204" w="2407720">
                  <a:moveTo>
                    <a:pt x="1212212" y="109096"/>
                  </a:moveTo>
                  <a:cubicBezTo>
                    <a:pt x="1171318" y="106984"/>
                    <a:pt x="1129627" y="120294"/>
                    <a:pt x="1096591" y="149514"/>
                  </a:cubicBezTo>
                  <a:cubicBezTo>
                    <a:pt x="1063556" y="178734"/>
                    <a:pt x="1045255" y="218488"/>
                    <a:pt x="1042358" y="259334"/>
                  </a:cubicBezTo>
                  <a:lnTo>
                    <a:pt x="1048732" y="312587"/>
                  </a:lnTo>
                  <a:lnTo>
                    <a:pt x="1080772" y="307698"/>
                  </a:lnTo>
                  <a:cubicBezTo>
                    <a:pt x="1121242" y="303588"/>
                    <a:pt x="1162305" y="301482"/>
                    <a:pt x="1203860" y="301482"/>
                  </a:cubicBezTo>
                  <a:cubicBezTo>
                    <a:pt x="1245415" y="301482"/>
                    <a:pt x="1286477" y="303588"/>
                    <a:pt x="1326948" y="307698"/>
                  </a:cubicBezTo>
                  <a:lnTo>
                    <a:pt x="1357471" y="312356"/>
                  </a:lnTo>
                  <a:lnTo>
                    <a:pt x="1365683" y="276035"/>
                  </a:lnTo>
                  <a:cubicBezTo>
                    <a:pt x="1367010" y="235107"/>
                    <a:pt x="1352902" y="193679"/>
                    <a:pt x="1323053" y="161211"/>
                  </a:cubicBezTo>
                  <a:cubicBezTo>
                    <a:pt x="1293204" y="128742"/>
                    <a:pt x="1253106" y="111208"/>
                    <a:pt x="1212212" y="109096"/>
                  </a:cubicBezTo>
                  <a:close/>
                  <a:moveTo>
                    <a:pt x="1217829" y="362"/>
                  </a:moveTo>
                  <a:cubicBezTo>
                    <a:pt x="1286224" y="3895"/>
                    <a:pt x="1353287" y="33221"/>
                    <a:pt x="1403208" y="87523"/>
                  </a:cubicBezTo>
                  <a:cubicBezTo>
                    <a:pt x="1465610" y="155400"/>
                    <a:pt x="1486876" y="246692"/>
                    <a:pt x="1468009" y="330495"/>
                  </a:cubicBezTo>
                  <a:lnTo>
                    <a:pt x="1467712" y="331400"/>
                  </a:lnTo>
                  <a:lnTo>
                    <a:pt x="1561851" y="355605"/>
                  </a:lnTo>
                  <a:cubicBezTo>
                    <a:pt x="2051905" y="508028"/>
                    <a:pt x="2407720" y="965133"/>
                    <a:pt x="2407720" y="1505343"/>
                  </a:cubicBezTo>
                  <a:cubicBezTo>
                    <a:pt x="2407720" y="2170217"/>
                    <a:pt x="1868734" y="2709204"/>
                    <a:pt x="1203860" y="2709204"/>
                  </a:cubicBezTo>
                  <a:cubicBezTo>
                    <a:pt x="538986" y="2709204"/>
                    <a:pt x="0" y="2170217"/>
                    <a:pt x="0" y="1505343"/>
                  </a:cubicBezTo>
                  <a:cubicBezTo>
                    <a:pt x="0" y="965133"/>
                    <a:pt x="355815" y="508028"/>
                    <a:pt x="845869" y="355605"/>
                  </a:cubicBezTo>
                  <a:lnTo>
                    <a:pt x="941086" y="331122"/>
                  </a:lnTo>
                  <a:lnTo>
                    <a:pt x="934968" y="302963"/>
                  </a:lnTo>
                  <a:cubicBezTo>
                    <a:pt x="924835" y="217661"/>
                    <a:pt x="955394" y="129047"/>
                    <a:pt x="1024457" y="67960"/>
                  </a:cubicBezTo>
                  <a:cubicBezTo>
                    <a:pt x="1079708" y="19090"/>
                    <a:pt x="1149435" y="-3170"/>
                    <a:pt x="1217829" y="3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1879" name="Google Shape;1879;p70"/>
            <p:cNvGrpSpPr/>
            <p:nvPr/>
          </p:nvGrpSpPr>
          <p:grpSpPr>
            <a:xfrm>
              <a:off x="11723877" y="3121047"/>
              <a:ext cx="2312548" cy="2309439"/>
              <a:chOff x="2950423" y="4854711"/>
              <a:chExt cx="1253346" cy="1251660"/>
            </a:xfrm>
          </p:grpSpPr>
          <p:sp>
            <p:nvSpPr>
              <p:cNvPr id="1880" name="Google Shape;1880;p70"/>
              <p:cNvSpPr/>
              <p:nvPr/>
            </p:nvSpPr>
            <p:spPr>
              <a:xfrm>
                <a:off x="3334316" y="5086996"/>
                <a:ext cx="588776" cy="58877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81" name="Google Shape;1881;p70"/>
              <p:cNvSpPr/>
              <p:nvPr/>
            </p:nvSpPr>
            <p:spPr>
              <a:xfrm>
                <a:off x="3796670" y="4898499"/>
                <a:ext cx="327895" cy="32789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82" name="Google Shape;1882;p70"/>
              <p:cNvSpPr/>
              <p:nvPr/>
            </p:nvSpPr>
            <p:spPr>
              <a:xfrm flipH="1" rot="2485479">
                <a:off x="3942216" y="5567145"/>
                <a:ext cx="216925" cy="21692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83" name="Google Shape;1883;p70"/>
              <p:cNvSpPr/>
              <p:nvPr/>
            </p:nvSpPr>
            <p:spPr>
              <a:xfrm>
                <a:off x="2950423" y="5326716"/>
                <a:ext cx="327895" cy="32789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84" name="Google Shape;1884;p70"/>
              <p:cNvSpPr/>
              <p:nvPr/>
            </p:nvSpPr>
            <p:spPr>
              <a:xfrm flipH="1" rot="2485479">
                <a:off x="3204910" y="4906396"/>
                <a:ext cx="251225" cy="25122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885" name="Google Shape;1885;p70"/>
              <p:cNvSpPr/>
              <p:nvPr/>
            </p:nvSpPr>
            <p:spPr>
              <a:xfrm rot="-4114939">
                <a:off x="3416072" y="5825088"/>
                <a:ext cx="245009" cy="245009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1886" name="Google Shape;1886;p70"/>
          <p:cNvGrpSpPr/>
          <p:nvPr/>
        </p:nvGrpSpPr>
        <p:grpSpPr>
          <a:xfrm>
            <a:off x="4404366" y="1000049"/>
            <a:ext cx="1074211" cy="2084027"/>
            <a:chOff x="1275016" y="1659898"/>
            <a:chExt cx="2555300" cy="4957417"/>
          </a:xfrm>
        </p:grpSpPr>
        <p:grpSp>
          <p:nvGrpSpPr>
            <p:cNvPr id="1887" name="Google Shape;1887;p70"/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1888" name="Google Shape;1888;p70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8352377" y="4105120"/>
                <a:ext cx="1021307" cy="1701904"/>
              </a:xfrm>
              <a:custGeom>
                <a:rect b="b" l="l" r="r" t="t"/>
                <a:pathLst>
                  <a:path extrusionOk="0" h="1701904" w="1021307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1889" name="Google Shape;1889;p70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0" name="Google Shape;1890;p70"/>
            <p:cNvSpPr/>
            <p:nvPr/>
          </p:nvSpPr>
          <p:spPr>
            <a:xfrm>
              <a:off x="2614266" y="2378115"/>
              <a:ext cx="87923" cy="513165"/>
            </a:xfrm>
            <a:custGeom>
              <a:rect b="b" l="l" r="r" t="t"/>
              <a:pathLst>
                <a:path extrusionOk="0" h="457200" w="87923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cap="flat" cmpd="sng" w="349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1" name="Google Shape;1891;p70"/>
            <p:cNvSpPr/>
            <p:nvPr/>
          </p:nvSpPr>
          <p:spPr>
            <a:xfrm rot="-822351">
              <a:off x="2451451" y="2370181"/>
              <a:ext cx="87923" cy="506762"/>
            </a:xfrm>
            <a:custGeom>
              <a:rect b="b" l="l" r="r" t="t"/>
              <a:pathLst>
                <a:path extrusionOk="0" h="457200" w="87923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cap="flat" cmpd="sng" w="349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2" name="Google Shape;1892;p70"/>
            <p:cNvSpPr/>
            <p:nvPr/>
          </p:nvSpPr>
          <p:spPr>
            <a:xfrm>
              <a:off x="2646484" y="1659898"/>
              <a:ext cx="87198" cy="722816"/>
            </a:xfrm>
            <a:custGeom>
              <a:rect b="b" l="l" r="r" t="t"/>
              <a:pathLst>
                <a:path extrusionOk="0" h="482469" w="87198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cap="flat" cmpd="sng" w="349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3" name="Google Shape;1893;p70"/>
            <p:cNvSpPr/>
            <p:nvPr/>
          </p:nvSpPr>
          <p:spPr>
            <a:xfrm rot="-822351">
              <a:off x="2478443" y="1679483"/>
              <a:ext cx="103740" cy="684959"/>
            </a:xfrm>
            <a:custGeom>
              <a:rect b="b" l="l" r="r" t="t"/>
              <a:pathLst>
                <a:path extrusionOk="0" h="457200" w="10374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cap="flat" cmpd="sng" w="349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894" name="Google Shape;1894;p70"/>
          <p:cNvGrpSpPr/>
          <p:nvPr/>
        </p:nvGrpSpPr>
        <p:grpSpPr>
          <a:xfrm>
            <a:off x="2512027" y="3534765"/>
            <a:ext cx="1032190" cy="475900"/>
            <a:chOff x="6761981" y="5391123"/>
            <a:chExt cx="2319897" cy="1069607"/>
          </a:xfrm>
        </p:grpSpPr>
        <p:sp>
          <p:nvSpPr>
            <p:cNvPr id="1895" name="Google Shape;1895;p70"/>
            <p:cNvSpPr/>
            <p:nvPr/>
          </p:nvSpPr>
          <p:spPr>
            <a:xfrm>
              <a:off x="7971001" y="5822110"/>
              <a:ext cx="1110877" cy="638620"/>
            </a:xfrm>
            <a:custGeom>
              <a:rect b="b" l="l" r="r" t="t"/>
              <a:pathLst>
                <a:path extrusionOk="0" h="1077313" w="1873980">
                  <a:moveTo>
                    <a:pt x="1527743" y="1070426"/>
                  </a:moveTo>
                  <a:cubicBezTo>
                    <a:pt x="1432902" y="1076353"/>
                    <a:pt x="1169322" y="1102830"/>
                    <a:pt x="731076" y="989020"/>
                  </a:cubicBezTo>
                  <a:cubicBezTo>
                    <a:pt x="682865" y="972818"/>
                    <a:pt x="639001" y="948713"/>
                    <a:pt x="596323" y="921446"/>
                  </a:cubicBezTo>
                  <a:cubicBezTo>
                    <a:pt x="585258" y="913543"/>
                    <a:pt x="574588" y="905244"/>
                    <a:pt x="563524" y="897736"/>
                  </a:cubicBezTo>
                  <a:cubicBezTo>
                    <a:pt x="548112" y="887066"/>
                    <a:pt x="537837" y="889437"/>
                    <a:pt x="528353" y="906034"/>
                  </a:cubicBezTo>
                  <a:cubicBezTo>
                    <a:pt x="519264" y="921841"/>
                    <a:pt x="510965" y="938438"/>
                    <a:pt x="503852" y="955036"/>
                  </a:cubicBezTo>
                  <a:cubicBezTo>
                    <a:pt x="492393" y="981512"/>
                    <a:pt x="471053" y="992972"/>
                    <a:pt x="443786" y="995738"/>
                  </a:cubicBezTo>
                  <a:cubicBezTo>
                    <a:pt x="388462" y="1001666"/>
                    <a:pt x="333533" y="994553"/>
                    <a:pt x="278604" y="987835"/>
                  </a:cubicBezTo>
                  <a:cubicBezTo>
                    <a:pt x="214586" y="979931"/>
                    <a:pt x="84575" y="955431"/>
                    <a:pt x="82599" y="954641"/>
                  </a:cubicBezTo>
                  <a:cubicBezTo>
                    <a:pt x="39525" y="942785"/>
                    <a:pt x="5145" y="921446"/>
                    <a:pt x="8" y="871654"/>
                  </a:cubicBezTo>
                  <a:cubicBezTo>
                    <a:pt x="-387" y="862961"/>
                    <a:pt x="13839" y="229105"/>
                    <a:pt x="23323" y="95932"/>
                  </a:cubicBezTo>
                  <a:cubicBezTo>
                    <a:pt x="24509" y="79730"/>
                    <a:pt x="22928" y="58786"/>
                    <a:pt x="32017" y="48511"/>
                  </a:cubicBezTo>
                  <a:cubicBezTo>
                    <a:pt x="41501" y="37841"/>
                    <a:pt x="59679" y="52463"/>
                    <a:pt x="74696" y="54834"/>
                  </a:cubicBezTo>
                  <a:cubicBezTo>
                    <a:pt x="135552" y="63923"/>
                    <a:pt x="196804" y="63132"/>
                    <a:pt x="257660" y="59181"/>
                  </a:cubicBezTo>
                  <a:cubicBezTo>
                    <a:pt x="328396" y="54439"/>
                    <a:pt x="789562" y="7413"/>
                    <a:pt x="819595" y="300"/>
                  </a:cubicBezTo>
                  <a:cubicBezTo>
                    <a:pt x="835007" y="-1676"/>
                    <a:pt x="841725" y="6228"/>
                    <a:pt x="842120" y="20454"/>
                  </a:cubicBezTo>
                  <a:cubicBezTo>
                    <a:pt x="843305" y="84867"/>
                    <a:pt x="843700" y="149675"/>
                    <a:pt x="841725" y="214088"/>
                  </a:cubicBezTo>
                  <a:cubicBezTo>
                    <a:pt x="840539" y="250839"/>
                    <a:pt x="816038" y="270993"/>
                    <a:pt x="784820" y="285219"/>
                  </a:cubicBezTo>
                  <a:cubicBezTo>
                    <a:pt x="745303" y="303397"/>
                    <a:pt x="704995" y="319994"/>
                    <a:pt x="670220" y="346471"/>
                  </a:cubicBezTo>
                  <a:cubicBezTo>
                    <a:pt x="661131" y="353584"/>
                    <a:pt x="652832" y="361487"/>
                    <a:pt x="644139" y="368996"/>
                  </a:cubicBezTo>
                  <a:cubicBezTo>
                    <a:pt x="693930" y="339358"/>
                    <a:pt x="742536" y="307349"/>
                    <a:pt x="798651" y="291147"/>
                  </a:cubicBezTo>
                  <a:cubicBezTo>
                    <a:pt x="843305" y="278106"/>
                    <a:pt x="887960" y="277316"/>
                    <a:pt x="932614" y="293123"/>
                  </a:cubicBezTo>
                  <a:cubicBezTo>
                    <a:pt x="949211" y="299050"/>
                    <a:pt x="963437" y="308139"/>
                    <a:pt x="975293" y="320389"/>
                  </a:cubicBezTo>
                  <a:cubicBezTo>
                    <a:pt x="990704" y="336196"/>
                    <a:pt x="992285" y="349237"/>
                    <a:pt x="980825" y="368205"/>
                  </a:cubicBezTo>
                  <a:cubicBezTo>
                    <a:pt x="965413" y="392706"/>
                    <a:pt x="944469" y="413255"/>
                    <a:pt x="926291" y="435779"/>
                  </a:cubicBezTo>
                  <a:cubicBezTo>
                    <a:pt x="901000" y="466998"/>
                    <a:pt x="877290" y="499402"/>
                    <a:pt x="858717" y="535363"/>
                  </a:cubicBezTo>
                  <a:cubicBezTo>
                    <a:pt x="852789" y="546823"/>
                    <a:pt x="847652" y="559073"/>
                    <a:pt x="844886" y="574880"/>
                  </a:cubicBezTo>
                  <a:cubicBezTo>
                    <a:pt x="855160" y="567767"/>
                    <a:pt x="859112" y="559469"/>
                    <a:pt x="863854" y="551960"/>
                  </a:cubicBezTo>
                  <a:cubicBezTo>
                    <a:pt x="894678" y="504540"/>
                    <a:pt x="925896" y="456724"/>
                    <a:pt x="966599" y="417207"/>
                  </a:cubicBezTo>
                  <a:cubicBezTo>
                    <a:pt x="1027060" y="357931"/>
                    <a:pt x="1097401" y="312881"/>
                    <a:pt x="1176040" y="280872"/>
                  </a:cubicBezTo>
                  <a:cubicBezTo>
                    <a:pt x="1200936" y="270598"/>
                    <a:pt x="1261397" y="237008"/>
                    <a:pt x="1392990" y="241750"/>
                  </a:cubicBezTo>
                  <a:cubicBezTo>
                    <a:pt x="1530114" y="254396"/>
                    <a:pt x="1648666" y="349237"/>
                    <a:pt x="1694111" y="414835"/>
                  </a:cubicBezTo>
                  <a:cubicBezTo>
                    <a:pt x="1789347" y="524298"/>
                    <a:pt x="1836768" y="638503"/>
                    <a:pt x="1870357" y="793805"/>
                  </a:cubicBezTo>
                  <a:cubicBezTo>
                    <a:pt x="1876285" y="834113"/>
                    <a:pt x="1875099" y="875211"/>
                    <a:pt x="1865616" y="915518"/>
                  </a:cubicBezTo>
                  <a:cubicBezTo>
                    <a:pt x="1850994" y="977560"/>
                    <a:pt x="1813453" y="1017078"/>
                    <a:pt x="1752596" y="1034860"/>
                  </a:cubicBezTo>
                  <a:cubicBezTo>
                    <a:pt x="1722168" y="1044740"/>
                    <a:pt x="1571607" y="1067265"/>
                    <a:pt x="1527743" y="10704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6" name="Google Shape;1896;p70"/>
            <p:cNvSpPr/>
            <p:nvPr/>
          </p:nvSpPr>
          <p:spPr>
            <a:xfrm>
              <a:off x="7950051" y="5391123"/>
              <a:ext cx="553389" cy="476655"/>
            </a:xfrm>
            <a:custGeom>
              <a:rect b="b" l="l" r="r" t="t"/>
              <a:pathLst>
                <a:path extrusionOk="0" h="377158" w="933535">
                  <a:moveTo>
                    <a:pt x="930810" y="93956"/>
                  </a:moveTo>
                  <a:cubicBezTo>
                    <a:pt x="930810" y="59576"/>
                    <a:pt x="932390" y="17688"/>
                    <a:pt x="854542" y="696"/>
                  </a:cubicBezTo>
                  <a:cubicBezTo>
                    <a:pt x="818976" y="-7208"/>
                    <a:pt x="177612" y="54834"/>
                    <a:pt x="135328" y="54439"/>
                  </a:cubicBezTo>
                  <a:cubicBezTo>
                    <a:pt x="101739" y="60367"/>
                    <a:pt x="45229" y="64319"/>
                    <a:pt x="24680" y="80916"/>
                  </a:cubicBezTo>
                  <a:cubicBezTo>
                    <a:pt x="-216" y="101069"/>
                    <a:pt x="-2191" y="132288"/>
                    <a:pt x="1365" y="176943"/>
                  </a:cubicBezTo>
                  <a:cubicBezTo>
                    <a:pt x="575" y="187217"/>
                    <a:pt x="15196" y="331455"/>
                    <a:pt x="68149" y="355955"/>
                  </a:cubicBezTo>
                  <a:cubicBezTo>
                    <a:pt x="95811" y="368996"/>
                    <a:pt x="125449" y="374133"/>
                    <a:pt x="155877" y="375714"/>
                  </a:cubicBezTo>
                  <a:cubicBezTo>
                    <a:pt x="221081" y="379271"/>
                    <a:pt x="285889" y="375714"/>
                    <a:pt x="350697" y="370972"/>
                  </a:cubicBezTo>
                  <a:cubicBezTo>
                    <a:pt x="387448" y="368206"/>
                    <a:pt x="855332" y="327503"/>
                    <a:pt x="880228" y="319995"/>
                  </a:cubicBezTo>
                  <a:cubicBezTo>
                    <a:pt x="897220" y="314858"/>
                    <a:pt x="914213" y="308930"/>
                    <a:pt x="924882" y="289962"/>
                  </a:cubicBezTo>
                  <a:cubicBezTo>
                    <a:pt x="939899" y="246888"/>
                    <a:pt x="930810" y="155603"/>
                    <a:pt x="930810" y="939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7" name="Google Shape;1897;p70"/>
            <p:cNvSpPr/>
            <p:nvPr/>
          </p:nvSpPr>
          <p:spPr>
            <a:xfrm>
              <a:off x="6761981" y="5822110"/>
              <a:ext cx="1110877" cy="638620"/>
            </a:xfrm>
            <a:custGeom>
              <a:rect b="b" l="l" r="r" t="t"/>
              <a:pathLst>
                <a:path extrusionOk="0" h="1077313" w="1873980">
                  <a:moveTo>
                    <a:pt x="346237" y="1070426"/>
                  </a:moveTo>
                  <a:cubicBezTo>
                    <a:pt x="441079" y="1076353"/>
                    <a:pt x="704658" y="1102830"/>
                    <a:pt x="1142904" y="989020"/>
                  </a:cubicBezTo>
                  <a:cubicBezTo>
                    <a:pt x="1191115" y="972818"/>
                    <a:pt x="1234979" y="948713"/>
                    <a:pt x="1277658" y="921446"/>
                  </a:cubicBezTo>
                  <a:cubicBezTo>
                    <a:pt x="1288723" y="913543"/>
                    <a:pt x="1299392" y="905244"/>
                    <a:pt x="1310457" y="897736"/>
                  </a:cubicBezTo>
                  <a:cubicBezTo>
                    <a:pt x="1325869" y="887066"/>
                    <a:pt x="1336143" y="889437"/>
                    <a:pt x="1345628" y="906034"/>
                  </a:cubicBezTo>
                  <a:cubicBezTo>
                    <a:pt x="1354716" y="921841"/>
                    <a:pt x="1363015" y="938438"/>
                    <a:pt x="1370128" y="955036"/>
                  </a:cubicBezTo>
                  <a:cubicBezTo>
                    <a:pt x="1381588" y="981512"/>
                    <a:pt x="1402927" y="992972"/>
                    <a:pt x="1430194" y="995738"/>
                  </a:cubicBezTo>
                  <a:cubicBezTo>
                    <a:pt x="1485518" y="1001666"/>
                    <a:pt x="1540447" y="994553"/>
                    <a:pt x="1595376" y="987835"/>
                  </a:cubicBezTo>
                  <a:cubicBezTo>
                    <a:pt x="1659394" y="979931"/>
                    <a:pt x="1789406" y="955431"/>
                    <a:pt x="1791382" y="954641"/>
                  </a:cubicBezTo>
                  <a:cubicBezTo>
                    <a:pt x="1834455" y="942785"/>
                    <a:pt x="1868835" y="921446"/>
                    <a:pt x="1873973" y="871654"/>
                  </a:cubicBezTo>
                  <a:cubicBezTo>
                    <a:pt x="1874368" y="862961"/>
                    <a:pt x="1860141" y="229105"/>
                    <a:pt x="1850657" y="95932"/>
                  </a:cubicBezTo>
                  <a:cubicBezTo>
                    <a:pt x="1849472" y="79730"/>
                    <a:pt x="1851053" y="58786"/>
                    <a:pt x="1841964" y="48511"/>
                  </a:cubicBezTo>
                  <a:cubicBezTo>
                    <a:pt x="1832479" y="37841"/>
                    <a:pt x="1814301" y="52463"/>
                    <a:pt x="1799285" y="54834"/>
                  </a:cubicBezTo>
                  <a:cubicBezTo>
                    <a:pt x="1738429" y="63923"/>
                    <a:pt x="1677177" y="63132"/>
                    <a:pt x="1616320" y="59181"/>
                  </a:cubicBezTo>
                  <a:cubicBezTo>
                    <a:pt x="1545585" y="54439"/>
                    <a:pt x="1084419" y="7413"/>
                    <a:pt x="1054386" y="300"/>
                  </a:cubicBezTo>
                  <a:cubicBezTo>
                    <a:pt x="1038974" y="-1676"/>
                    <a:pt x="1032256" y="6228"/>
                    <a:pt x="1031861" y="20454"/>
                  </a:cubicBezTo>
                  <a:cubicBezTo>
                    <a:pt x="1030675" y="84867"/>
                    <a:pt x="1030280" y="149675"/>
                    <a:pt x="1032256" y="214088"/>
                  </a:cubicBezTo>
                  <a:cubicBezTo>
                    <a:pt x="1033442" y="250839"/>
                    <a:pt x="1057942" y="270993"/>
                    <a:pt x="1089161" y="285219"/>
                  </a:cubicBezTo>
                  <a:cubicBezTo>
                    <a:pt x="1128678" y="303397"/>
                    <a:pt x="1168986" y="319994"/>
                    <a:pt x="1203761" y="346471"/>
                  </a:cubicBezTo>
                  <a:cubicBezTo>
                    <a:pt x="1212850" y="353584"/>
                    <a:pt x="1221148" y="361487"/>
                    <a:pt x="1229842" y="368996"/>
                  </a:cubicBezTo>
                  <a:cubicBezTo>
                    <a:pt x="1180050" y="339358"/>
                    <a:pt x="1131444" y="307349"/>
                    <a:pt x="1075330" y="291147"/>
                  </a:cubicBezTo>
                  <a:cubicBezTo>
                    <a:pt x="1030675" y="278106"/>
                    <a:pt x="986021" y="277316"/>
                    <a:pt x="941366" y="293123"/>
                  </a:cubicBezTo>
                  <a:cubicBezTo>
                    <a:pt x="924769" y="299050"/>
                    <a:pt x="910543" y="308139"/>
                    <a:pt x="898688" y="320389"/>
                  </a:cubicBezTo>
                  <a:cubicBezTo>
                    <a:pt x="883276" y="336196"/>
                    <a:pt x="881695" y="349237"/>
                    <a:pt x="893155" y="368205"/>
                  </a:cubicBezTo>
                  <a:cubicBezTo>
                    <a:pt x="908567" y="392706"/>
                    <a:pt x="929511" y="413255"/>
                    <a:pt x="947689" y="435779"/>
                  </a:cubicBezTo>
                  <a:cubicBezTo>
                    <a:pt x="972980" y="466998"/>
                    <a:pt x="996691" y="499402"/>
                    <a:pt x="1015264" y="535363"/>
                  </a:cubicBezTo>
                  <a:cubicBezTo>
                    <a:pt x="1021191" y="546823"/>
                    <a:pt x="1026328" y="559073"/>
                    <a:pt x="1029095" y="574880"/>
                  </a:cubicBezTo>
                  <a:cubicBezTo>
                    <a:pt x="1018820" y="567767"/>
                    <a:pt x="1014868" y="559469"/>
                    <a:pt x="1010126" y="551960"/>
                  </a:cubicBezTo>
                  <a:cubicBezTo>
                    <a:pt x="979303" y="504540"/>
                    <a:pt x="948084" y="456724"/>
                    <a:pt x="907382" y="417207"/>
                  </a:cubicBezTo>
                  <a:cubicBezTo>
                    <a:pt x="846920" y="357931"/>
                    <a:pt x="776580" y="312881"/>
                    <a:pt x="697940" y="280872"/>
                  </a:cubicBezTo>
                  <a:cubicBezTo>
                    <a:pt x="673045" y="270598"/>
                    <a:pt x="612583" y="237008"/>
                    <a:pt x="480991" y="241750"/>
                  </a:cubicBezTo>
                  <a:cubicBezTo>
                    <a:pt x="343866" y="254396"/>
                    <a:pt x="225315" y="349237"/>
                    <a:pt x="179870" y="414835"/>
                  </a:cubicBezTo>
                  <a:cubicBezTo>
                    <a:pt x="84633" y="524298"/>
                    <a:pt x="37213" y="638503"/>
                    <a:pt x="3623" y="793805"/>
                  </a:cubicBezTo>
                  <a:cubicBezTo>
                    <a:pt x="-2304" y="834113"/>
                    <a:pt x="-1119" y="875211"/>
                    <a:pt x="8365" y="915518"/>
                  </a:cubicBezTo>
                  <a:cubicBezTo>
                    <a:pt x="22987" y="977560"/>
                    <a:pt x="60528" y="1017078"/>
                    <a:pt x="121384" y="1034860"/>
                  </a:cubicBezTo>
                  <a:cubicBezTo>
                    <a:pt x="151813" y="1044740"/>
                    <a:pt x="302373" y="1067265"/>
                    <a:pt x="346237" y="10704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98" name="Google Shape;1898;p70"/>
            <p:cNvSpPr/>
            <p:nvPr/>
          </p:nvSpPr>
          <p:spPr>
            <a:xfrm>
              <a:off x="7340419" y="5391123"/>
              <a:ext cx="553389" cy="476655"/>
            </a:xfrm>
            <a:custGeom>
              <a:rect b="b" l="l" r="r" t="t"/>
              <a:pathLst>
                <a:path extrusionOk="0" h="377158" w="933535">
                  <a:moveTo>
                    <a:pt x="2726" y="93956"/>
                  </a:moveTo>
                  <a:cubicBezTo>
                    <a:pt x="2726" y="59576"/>
                    <a:pt x="1145" y="17688"/>
                    <a:pt x="78994" y="696"/>
                  </a:cubicBezTo>
                  <a:cubicBezTo>
                    <a:pt x="114559" y="-7208"/>
                    <a:pt x="755924" y="54834"/>
                    <a:pt x="798207" y="54439"/>
                  </a:cubicBezTo>
                  <a:cubicBezTo>
                    <a:pt x="831797" y="60367"/>
                    <a:pt x="888306" y="64319"/>
                    <a:pt x="908855" y="80916"/>
                  </a:cubicBezTo>
                  <a:cubicBezTo>
                    <a:pt x="933751" y="101069"/>
                    <a:pt x="935727" y="132288"/>
                    <a:pt x="932170" y="176943"/>
                  </a:cubicBezTo>
                  <a:cubicBezTo>
                    <a:pt x="932961" y="187217"/>
                    <a:pt x="918339" y="331455"/>
                    <a:pt x="865386" y="355955"/>
                  </a:cubicBezTo>
                  <a:cubicBezTo>
                    <a:pt x="837724" y="368996"/>
                    <a:pt x="808086" y="374133"/>
                    <a:pt x="777658" y="375714"/>
                  </a:cubicBezTo>
                  <a:cubicBezTo>
                    <a:pt x="712455" y="379271"/>
                    <a:pt x="647646" y="375714"/>
                    <a:pt x="582838" y="370972"/>
                  </a:cubicBezTo>
                  <a:cubicBezTo>
                    <a:pt x="546087" y="368206"/>
                    <a:pt x="78203" y="327503"/>
                    <a:pt x="53308" y="319995"/>
                  </a:cubicBezTo>
                  <a:cubicBezTo>
                    <a:pt x="36315" y="314858"/>
                    <a:pt x="19323" y="308930"/>
                    <a:pt x="8653" y="289962"/>
                  </a:cubicBezTo>
                  <a:cubicBezTo>
                    <a:pt x="-6363" y="246888"/>
                    <a:pt x="2726" y="155603"/>
                    <a:pt x="2726" y="939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899" name="Google Shape;1899;p70"/>
          <p:cNvGrpSpPr/>
          <p:nvPr/>
        </p:nvGrpSpPr>
        <p:grpSpPr>
          <a:xfrm>
            <a:off x="3575074" y="3138290"/>
            <a:ext cx="1186974" cy="1186974"/>
            <a:chOff x="561849" y="1113296"/>
            <a:chExt cx="4924573" cy="4924573"/>
          </a:xfrm>
        </p:grpSpPr>
        <p:sp>
          <p:nvSpPr>
            <p:cNvPr id="1900" name="Google Shape;1900;p70"/>
            <p:cNvSpPr/>
            <p:nvPr/>
          </p:nvSpPr>
          <p:spPr>
            <a:xfrm rot="1218983">
              <a:off x="1107950" y="1659397"/>
              <a:ext cx="3832372" cy="383237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01" name="Google Shape;1901;p70"/>
            <p:cNvSpPr/>
            <p:nvPr/>
          </p:nvSpPr>
          <p:spPr>
            <a:xfrm rot="2416284">
              <a:off x="1739460" y="2290907"/>
              <a:ext cx="2569352" cy="256935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02" name="Google Shape;1902;p70"/>
            <p:cNvSpPr/>
            <p:nvPr/>
          </p:nvSpPr>
          <p:spPr>
            <a:xfrm rot="3905662">
              <a:off x="2185107" y="2736554"/>
              <a:ext cx="1678058" cy="1678058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03" name="Google Shape;1903;p70"/>
            <p:cNvSpPr/>
            <p:nvPr/>
          </p:nvSpPr>
          <p:spPr>
            <a:xfrm>
              <a:off x="2908906" y="3460353"/>
              <a:ext cx="230460" cy="230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904" name="Google Shape;1904;p70"/>
          <p:cNvGrpSpPr/>
          <p:nvPr/>
        </p:nvGrpSpPr>
        <p:grpSpPr>
          <a:xfrm>
            <a:off x="5833889" y="1975751"/>
            <a:ext cx="850810" cy="1012597"/>
            <a:chOff x="3790950" y="1734785"/>
            <a:chExt cx="2447925" cy="2913414"/>
          </a:xfrm>
        </p:grpSpPr>
        <p:grpSp>
          <p:nvGrpSpPr>
            <p:cNvPr id="1905" name="Google Shape;1905;p70"/>
            <p:cNvGrpSpPr/>
            <p:nvPr/>
          </p:nvGrpSpPr>
          <p:grpSpPr>
            <a:xfrm>
              <a:off x="4290412" y="1734785"/>
              <a:ext cx="1466820" cy="1164358"/>
              <a:chOff x="5165276" y="2687479"/>
              <a:chExt cx="1859888" cy="1476375"/>
            </a:xfrm>
          </p:grpSpPr>
          <p:sp>
            <p:nvSpPr>
              <p:cNvPr id="1906" name="Google Shape;1906;p70"/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rect b="b" l="l" r="r" t="t"/>
                <a:pathLst>
                  <a:path extrusionOk="0" h="819150" w="95250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07" name="Google Shape;1907;p70"/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rect b="b" l="l" r="r" t="t"/>
                <a:pathLst>
                  <a:path extrusionOk="0" h="819150" w="95250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08" name="Google Shape;1908;p70"/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rect b="b" l="l" r="r" t="t"/>
                <a:pathLst>
                  <a:path extrusionOk="0" h="1476375" w="933450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09" name="Google Shape;1909;p70"/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rect b="b" l="l" r="r" t="t"/>
                <a:pathLst>
                  <a:path extrusionOk="0" h="1257300" w="62865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910" name="Google Shape;1910;p70"/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1" name="Google Shape;1911;p70"/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2" name="Google Shape;1912;p70"/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rgbClr val="317670">
                <a:alpha val="4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913" name="Google Shape;1913;p70"/>
          <p:cNvGrpSpPr/>
          <p:nvPr/>
        </p:nvGrpSpPr>
        <p:grpSpPr>
          <a:xfrm>
            <a:off x="5975012" y="4636189"/>
            <a:ext cx="652928" cy="665684"/>
            <a:chOff x="219471" y="88843"/>
            <a:chExt cx="644177" cy="656762"/>
          </a:xfrm>
        </p:grpSpPr>
        <p:sp>
          <p:nvSpPr>
            <p:cNvPr id="1914" name="Google Shape;1914;p70"/>
            <p:cNvSpPr/>
            <p:nvPr/>
          </p:nvSpPr>
          <p:spPr>
            <a:xfrm>
              <a:off x="219471" y="88843"/>
              <a:ext cx="644177" cy="656762"/>
            </a:xfrm>
            <a:custGeom>
              <a:rect b="b" l="l" r="r" t="t"/>
              <a:pathLst>
                <a:path extrusionOk="0" h="656762" w="644177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5" name="Google Shape;1915;p70"/>
            <p:cNvSpPr/>
            <p:nvPr/>
          </p:nvSpPr>
          <p:spPr>
            <a:xfrm>
              <a:off x="723591" y="576967"/>
              <a:ext cx="44468" cy="106931"/>
            </a:xfrm>
            <a:custGeom>
              <a:rect b="b" l="l" r="r" t="t"/>
              <a:pathLst>
                <a:path extrusionOk="0" h="106931" w="44468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6" name="Google Shape;1916;p70"/>
            <p:cNvSpPr/>
            <p:nvPr/>
          </p:nvSpPr>
          <p:spPr>
            <a:xfrm>
              <a:off x="325458" y="576859"/>
              <a:ext cx="41792" cy="106905"/>
            </a:xfrm>
            <a:custGeom>
              <a:rect b="b" l="l" r="r" t="t"/>
              <a:pathLst>
                <a:path extrusionOk="0" h="106905" w="41792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7" name="Google Shape;1917;p70"/>
            <p:cNvSpPr/>
            <p:nvPr/>
          </p:nvSpPr>
          <p:spPr>
            <a:xfrm>
              <a:off x="425470" y="576859"/>
              <a:ext cx="41403" cy="106905"/>
            </a:xfrm>
            <a:custGeom>
              <a:rect b="b" l="l" r="r" t="t"/>
              <a:pathLst>
                <a:path extrusionOk="0" h="106905" w="4140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8" name="Google Shape;1918;p70"/>
            <p:cNvSpPr/>
            <p:nvPr/>
          </p:nvSpPr>
          <p:spPr>
            <a:xfrm>
              <a:off x="524530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19" name="Google Shape;1919;p70"/>
            <p:cNvSpPr/>
            <p:nvPr/>
          </p:nvSpPr>
          <p:spPr>
            <a:xfrm>
              <a:off x="624543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20" name="Google Shape;1920;p70"/>
          <p:cNvSpPr/>
          <p:nvPr/>
        </p:nvSpPr>
        <p:spPr>
          <a:xfrm>
            <a:off x="3372053" y="5707815"/>
            <a:ext cx="652928" cy="650874"/>
          </a:xfrm>
          <a:custGeom>
            <a:rect b="b" l="l" r="r" t="t"/>
            <a:pathLst>
              <a:path extrusionOk="0" h="849369" w="852049">
                <a:moveTo>
                  <a:pt x="840248" y="359110"/>
                </a:moveTo>
                <a:cubicBezTo>
                  <a:pt x="815483" y="341012"/>
                  <a:pt x="819293" y="321962"/>
                  <a:pt x="827866" y="301007"/>
                </a:cubicBezTo>
                <a:cubicBezTo>
                  <a:pt x="844058" y="258145"/>
                  <a:pt x="827866" y="230522"/>
                  <a:pt x="789766" y="213377"/>
                </a:cubicBezTo>
                <a:cubicBezTo>
                  <a:pt x="753571" y="196232"/>
                  <a:pt x="765953" y="135272"/>
                  <a:pt x="715471" y="132415"/>
                </a:cubicBezTo>
                <a:cubicBezTo>
                  <a:pt x="715471" y="132415"/>
                  <a:pt x="715471" y="129557"/>
                  <a:pt x="715471" y="127652"/>
                </a:cubicBezTo>
                <a:cubicBezTo>
                  <a:pt x="720233" y="103840"/>
                  <a:pt x="704041" y="100030"/>
                  <a:pt x="687848" y="100030"/>
                </a:cubicBezTo>
                <a:cubicBezTo>
                  <a:pt x="653558" y="100030"/>
                  <a:pt x="643081" y="78122"/>
                  <a:pt x="633556" y="50500"/>
                </a:cubicBezTo>
                <a:cubicBezTo>
                  <a:pt x="616411" y="-3793"/>
                  <a:pt x="594503" y="-13318"/>
                  <a:pt x="544021" y="17162"/>
                </a:cubicBezTo>
                <a:cubicBezTo>
                  <a:pt x="524971" y="28592"/>
                  <a:pt x="512588" y="26687"/>
                  <a:pt x="493538" y="19067"/>
                </a:cubicBezTo>
                <a:cubicBezTo>
                  <a:pt x="459248" y="6685"/>
                  <a:pt x="414481" y="-9508"/>
                  <a:pt x="388763" y="11447"/>
                </a:cubicBezTo>
                <a:cubicBezTo>
                  <a:pt x="352568" y="42880"/>
                  <a:pt x="330661" y="28592"/>
                  <a:pt x="301133" y="13352"/>
                </a:cubicBezTo>
                <a:cubicBezTo>
                  <a:pt x="251603" y="-13318"/>
                  <a:pt x="227791" y="970"/>
                  <a:pt x="221123" y="56215"/>
                </a:cubicBezTo>
                <a:cubicBezTo>
                  <a:pt x="219218" y="70502"/>
                  <a:pt x="227791" y="89552"/>
                  <a:pt x="207788" y="98125"/>
                </a:cubicBezTo>
                <a:cubicBezTo>
                  <a:pt x="173498" y="113365"/>
                  <a:pt x="151591" y="146702"/>
                  <a:pt x="108728" y="152417"/>
                </a:cubicBezTo>
                <a:cubicBezTo>
                  <a:pt x="75391" y="157180"/>
                  <a:pt x="44911" y="193375"/>
                  <a:pt x="46816" y="222902"/>
                </a:cubicBezTo>
                <a:cubicBezTo>
                  <a:pt x="48721" y="253382"/>
                  <a:pt x="47768" y="284815"/>
                  <a:pt x="51578" y="314342"/>
                </a:cubicBezTo>
                <a:cubicBezTo>
                  <a:pt x="54436" y="340060"/>
                  <a:pt x="46816" y="341965"/>
                  <a:pt x="28718" y="348632"/>
                </a:cubicBezTo>
                <a:cubicBezTo>
                  <a:pt x="-809" y="358157"/>
                  <a:pt x="-14144" y="375302"/>
                  <a:pt x="21098" y="395305"/>
                </a:cubicBezTo>
                <a:cubicBezTo>
                  <a:pt x="43006" y="407687"/>
                  <a:pt x="51578" y="420070"/>
                  <a:pt x="30623" y="441977"/>
                </a:cubicBezTo>
                <a:cubicBezTo>
                  <a:pt x="26813" y="446740"/>
                  <a:pt x="25861" y="460075"/>
                  <a:pt x="29671" y="464837"/>
                </a:cubicBezTo>
                <a:cubicBezTo>
                  <a:pt x="61103" y="507700"/>
                  <a:pt x="27766" y="556277"/>
                  <a:pt x="45863" y="599140"/>
                </a:cubicBezTo>
                <a:cubicBezTo>
                  <a:pt x="44911" y="622000"/>
                  <a:pt x="47768" y="643907"/>
                  <a:pt x="58246" y="663910"/>
                </a:cubicBezTo>
                <a:cubicBezTo>
                  <a:pt x="73486" y="691532"/>
                  <a:pt x="83963" y="727727"/>
                  <a:pt x="126826" y="694390"/>
                </a:cubicBezTo>
                <a:cubicBezTo>
                  <a:pt x="135398" y="687722"/>
                  <a:pt x="155401" y="688675"/>
                  <a:pt x="156353" y="698200"/>
                </a:cubicBezTo>
                <a:cubicBezTo>
                  <a:pt x="160163" y="746777"/>
                  <a:pt x="234458" y="734395"/>
                  <a:pt x="230648" y="786782"/>
                </a:cubicBezTo>
                <a:cubicBezTo>
                  <a:pt x="280178" y="778210"/>
                  <a:pt x="299228" y="822977"/>
                  <a:pt x="333518" y="842027"/>
                </a:cubicBezTo>
                <a:cubicBezTo>
                  <a:pt x="358283" y="856315"/>
                  <a:pt x="398288" y="847742"/>
                  <a:pt x="429721" y="833455"/>
                </a:cubicBezTo>
                <a:cubicBezTo>
                  <a:pt x="459248" y="819167"/>
                  <a:pt x="500206" y="849647"/>
                  <a:pt x="522113" y="808690"/>
                </a:cubicBezTo>
                <a:cubicBezTo>
                  <a:pt x="525923" y="810595"/>
                  <a:pt x="530686" y="812500"/>
                  <a:pt x="534496" y="815357"/>
                </a:cubicBezTo>
                <a:cubicBezTo>
                  <a:pt x="555451" y="836312"/>
                  <a:pt x="566881" y="823930"/>
                  <a:pt x="576406" y="803927"/>
                </a:cubicBezTo>
                <a:cubicBezTo>
                  <a:pt x="583073" y="789640"/>
                  <a:pt x="593551" y="781067"/>
                  <a:pt x="610696" y="786782"/>
                </a:cubicBezTo>
                <a:cubicBezTo>
                  <a:pt x="622126" y="790592"/>
                  <a:pt x="635461" y="788687"/>
                  <a:pt x="639271" y="776305"/>
                </a:cubicBezTo>
                <a:cubicBezTo>
                  <a:pt x="649748" y="738205"/>
                  <a:pt x="711661" y="755350"/>
                  <a:pt x="712613" y="707725"/>
                </a:cubicBezTo>
                <a:cubicBezTo>
                  <a:pt x="712613" y="707725"/>
                  <a:pt x="720233" y="706772"/>
                  <a:pt x="724043" y="707725"/>
                </a:cubicBezTo>
                <a:cubicBezTo>
                  <a:pt x="781193" y="716297"/>
                  <a:pt x="839296" y="645812"/>
                  <a:pt x="820246" y="591520"/>
                </a:cubicBezTo>
                <a:cubicBezTo>
                  <a:pt x="808816" y="558182"/>
                  <a:pt x="816436" y="509605"/>
                  <a:pt x="832628" y="498175"/>
                </a:cubicBezTo>
                <a:cubicBezTo>
                  <a:pt x="872633" y="468647"/>
                  <a:pt x="836438" y="451502"/>
                  <a:pt x="831676" y="431500"/>
                </a:cubicBezTo>
                <a:cubicBezTo>
                  <a:pt x="825008" y="403877"/>
                  <a:pt x="873586" y="383875"/>
                  <a:pt x="840248" y="359110"/>
                </a:cubicBezTo>
                <a:close/>
                <a:moveTo>
                  <a:pt x="499253" y="86695"/>
                </a:moveTo>
                <a:cubicBezTo>
                  <a:pt x="509731" y="77170"/>
                  <a:pt x="520208" y="67645"/>
                  <a:pt x="532591" y="60025"/>
                </a:cubicBezTo>
                <a:cubicBezTo>
                  <a:pt x="551641" y="46690"/>
                  <a:pt x="571643" y="21925"/>
                  <a:pt x="592598" y="31450"/>
                </a:cubicBezTo>
                <a:cubicBezTo>
                  <a:pt x="617363" y="42880"/>
                  <a:pt x="610696" y="75265"/>
                  <a:pt x="612601" y="104792"/>
                </a:cubicBezTo>
                <a:cubicBezTo>
                  <a:pt x="607838" y="135272"/>
                  <a:pt x="616411" y="184802"/>
                  <a:pt x="590693" y="200995"/>
                </a:cubicBezTo>
                <a:cubicBezTo>
                  <a:pt x="566881" y="216235"/>
                  <a:pt x="535448" y="175277"/>
                  <a:pt x="507826" y="159085"/>
                </a:cubicBezTo>
                <a:cubicBezTo>
                  <a:pt x="462106" y="132415"/>
                  <a:pt x="461153" y="120985"/>
                  <a:pt x="499253" y="86695"/>
                </a:cubicBezTo>
                <a:close/>
                <a:moveTo>
                  <a:pt x="525923" y="320057"/>
                </a:moveTo>
                <a:cubicBezTo>
                  <a:pt x="480203" y="329582"/>
                  <a:pt x="480203" y="329582"/>
                  <a:pt x="471631" y="382922"/>
                </a:cubicBezTo>
                <a:cubicBezTo>
                  <a:pt x="433531" y="319105"/>
                  <a:pt x="435436" y="261002"/>
                  <a:pt x="449723" y="192422"/>
                </a:cubicBezTo>
                <a:cubicBezTo>
                  <a:pt x="477346" y="240047"/>
                  <a:pt x="501158" y="279100"/>
                  <a:pt x="525923" y="320057"/>
                </a:cubicBezTo>
                <a:close/>
                <a:moveTo>
                  <a:pt x="421148" y="53357"/>
                </a:moveTo>
                <a:cubicBezTo>
                  <a:pt x="422101" y="43832"/>
                  <a:pt x="425911" y="34307"/>
                  <a:pt x="437341" y="34307"/>
                </a:cubicBezTo>
                <a:cubicBezTo>
                  <a:pt x="447818" y="34307"/>
                  <a:pt x="448771" y="41927"/>
                  <a:pt x="448771" y="50500"/>
                </a:cubicBezTo>
                <a:cubicBezTo>
                  <a:pt x="447818" y="59072"/>
                  <a:pt x="448771" y="70502"/>
                  <a:pt x="434483" y="69550"/>
                </a:cubicBezTo>
                <a:cubicBezTo>
                  <a:pt x="425911" y="68597"/>
                  <a:pt x="419243" y="62882"/>
                  <a:pt x="421148" y="53357"/>
                </a:cubicBezTo>
                <a:close/>
                <a:moveTo>
                  <a:pt x="427816" y="94315"/>
                </a:moveTo>
                <a:cubicBezTo>
                  <a:pt x="444961" y="95267"/>
                  <a:pt x="447818" y="111460"/>
                  <a:pt x="448771" y="123842"/>
                </a:cubicBezTo>
                <a:cubicBezTo>
                  <a:pt x="447818" y="140035"/>
                  <a:pt x="444008" y="155275"/>
                  <a:pt x="426863" y="156227"/>
                </a:cubicBezTo>
                <a:cubicBezTo>
                  <a:pt x="406861" y="157180"/>
                  <a:pt x="401146" y="140987"/>
                  <a:pt x="401146" y="124795"/>
                </a:cubicBezTo>
                <a:cubicBezTo>
                  <a:pt x="401146" y="107650"/>
                  <a:pt x="408766" y="93362"/>
                  <a:pt x="427816" y="94315"/>
                </a:cubicBezTo>
                <a:close/>
                <a:moveTo>
                  <a:pt x="391621" y="192422"/>
                </a:moveTo>
                <a:cubicBezTo>
                  <a:pt x="394478" y="183850"/>
                  <a:pt x="400193" y="178135"/>
                  <a:pt x="408766" y="180040"/>
                </a:cubicBezTo>
                <a:cubicBezTo>
                  <a:pt x="420196" y="181945"/>
                  <a:pt x="421148" y="191470"/>
                  <a:pt x="422101" y="201947"/>
                </a:cubicBezTo>
                <a:cubicBezTo>
                  <a:pt x="425911" y="247667"/>
                  <a:pt x="392573" y="336250"/>
                  <a:pt x="356378" y="373397"/>
                </a:cubicBezTo>
                <a:cubicBezTo>
                  <a:pt x="352568" y="325772"/>
                  <a:pt x="352568" y="325772"/>
                  <a:pt x="305896" y="309580"/>
                </a:cubicBezTo>
                <a:cubicBezTo>
                  <a:pt x="341138" y="273385"/>
                  <a:pt x="374476" y="239095"/>
                  <a:pt x="391621" y="192422"/>
                </a:cubicBezTo>
                <a:close/>
                <a:moveTo>
                  <a:pt x="259223" y="31450"/>
                </a:moveTo>
                <a:cubicBezTo>
                  <a:pt x="282083" y="20020"/>
                  <a:pt x="309706" y="48595"/>
                  <a:pt x="332566" y="64787"/>
                </a:cubicBezTo>
                <a:cubicBezTo>
                  <a:pt x="343996" y="73360"/>
                  <a:pt x="354473" y="82885"/>
                  <a:pt x="363998" y="93362"/>
                </a:cubicBezTo>
                <a:cubicBezTo>
                  <a:pt x="384953" y="115270"/>
                  <a:pt x="383048" y="135272"/>
                  <a:pt x="357331" y="152417"/>
                </a:cubicBezTo>
                <a:cubicBezTo>
                  <a:pt x="353521" y="155275"/>
                  <a:pt x="349711" y="158132"/>
                  <a:pt x="344948" y="160037"/>
                </a:cubicBezTo>
                <a:cubicBezTo>
                  <a:pt x="247793" y="217187"/>
                  <a:pt x="256366" y="239095"/>
                  <a:pt x="243983" y="105745"/>
                </a:cubicBezTo>
                <a:cubicBezTo>
                  <a:pt x="245888" y="82885"/>
                  <a:pt x="234458" y="43832"/>
                  <a:pt x="259223" y="31450"/>
                </a:cubicBezTo>
                <a:close/>
                <a:moveTo>
                  <a:pt x="108728" y="181945"/>
                </a:moveTo>
                <a:cubicBezTo>
                  <a:pt x="128731" y="175277"/>
                  <a:pt x="126826" y="199090"/>
                  <a:pt x="133493" y="209567"/>
                </a:cubicBezTo>
                <a:cubicBezTo>
                  <a:pt x="157306" y="249572"/>
                  <a:pt x="187786" y="282910"/>
                  <a:pt x="226838" y="307675"/>
                </a:cubicBezTo>
                <a:cubicBezTo>
                  <a:pt x="233506" y="312437"/>
                  <a:pt x="242078" y="316247"/>
                  <a:pt x="239221" y="324820"/>
                </a:cubicBezTo>
                <a:cubicBezTo>
                  <a:pt x="238268" y="329582"/>
                  <a:pt x="230648" y="334345"/>
                  <a:pt x="224933" y="335297"/>
                </a:cubicBezTo>
                <a:cubicBezTo>
                  <a:pt x="182071" y="346727"/>
                  <a:pt x="80153" y="280052"/>
                  <a:pt x="71581" y="235285"/>
                </a:cubicBezTo>
                <a:cubicBezTo>
                  <a:pt x="70628" y="232427"/>
                  <a:pt x="70628" y="229570"/>
                  <a:pt x="70628" y="225760"/>
                </a:cubicBezTo>
                <a:cubicBezTo>
                  <a:pt x="75391" y="203852"/>
                  <a:pt x="89678" y="187660"/>
                  <a:pt x="108728" y="181945"/>
                </a:cubicBezTo>
                <a:close/>
                <a:moveTo>
                  <a:pt x="106823" y="406735"/>
                </a:moveTo>
                <a:cubicBezTo>
                  <a:pt x="103013" y="393400"/>
                  <a:pt x="107776" y="384827"/>
                  <a:pt x="123016" y="386732"/>
                </a:cubicBezTo>
                <a:cubicBezTo>
                  <a:pt x="134446" y="388637"/>
                  <a:pt x="147781" y="390542"/>
                  <a:pt x="150638" y="405782"/>
                </a:cubicBezTo>
                <a:cubicBezTo>
                  <a:pt x="143971" y="420070"/>
                  <a:pt x="135398" y="437215"/>
                  <a:pt x="119206" y="437215"/>
                </a:cubicBezTo>
                <a:cubicBezTo>
                  <a:pt x="102061" y="437215"/>
                  <a:pt x="109681" y="418165"/>
                  <a:pt x="106823" y="406735"/>
                </a:cubicBezTo>
                <a:close/>
                <a:moveTo>
                  <a:pt x="103966" y="678197"/>
                </a:moveTo>
                <a:cubicBezTo>
                  <a:pt x="53483" y="625810"/>
                  <a:pt x="57293" y="587710"/>
                  <a:pt x="115396" y="552467"/>
                </a:cubicBezTo>
                <a:cubicBezTo>
                  <a:pt x="158258" y="526750"/>
                  <a:pt x="204931" y="512462"/>
                  <a:pt x="257318" y="519130"/>
                </a:cubicBezTo>
                <a:cubicBezTo>
                  <a:pt x="196358" y="564850"/>
                  <a:pt x="131588" y="602950"/>
                  <a:pt x="103966" y="678197"/>
                </a:cubicBezTo>
                <a:close/>
                <a:moveTo>
                  <a:pt x="307801" y="692485"/>
                </a:moveTo>
                <a:cubicBezTo>
                  <a:pt x="309706" y="702962"/>
                  <a:pt x="307801" y="715345"/>
                  <a:pt x="295418" y="711535"/>
                </a:cubicBezTo>
                <a:cubicBezTo>
                  <a:pt x="282083" y="707725"/>
                  <a:pt x="265891" y="697247"/>
                  <a:pt x="266843" y="680102"/>
                </a:cubicBezTo>
                <a:cubicBezTo>
                  <a:pt x="267796" y="666767"/>
                  <a:pt x="283036" y="661052"/>
                  <a:pt x="296371" y="662005"/>
                </a:cubicBezTo>
                <a:cubicBezTo>
                  <a:pt x="317326" y="665815"/>
                  <a:pt x="305896" y="682007"/>
                  <a:pt x="307801" y="692485"/>
                </a:cubicBezTo>
                <a:close/>
                <a:moveTo>
                  <a:pt x="477346" y="662005"/>
                </a:moveTo>
                <a:cubicBezTo>
                  <a:pt x="476393" y="695342"/>
                  <a:pt x="467821" y="726775"/>
                  <a:pt x="455438" y="758207"/>
                </a:cubicBezTo>
                <a:cubicBezTo>
                  <a:pt x="435436" y="806785"/>
                  <a:pt x="403051" y="830597"/>
                  <a:pt x="346853" y="819167"/>
                </a:cubicBezTo>
                <a:cubicBezTo>
                  <a:pt x="368761" y="758207"/>
                  <a:pt x="403051" y="702962"/>
                  <a:pt x="433531" y="646765"/>
                </a:cubicBezTo>
                <a:cubicBezTo>
                  <a:pt x="440198" y="634382"/>
                  <a:pt x="450676" y="628667"/>
                  <a:pt x="464963" y="631525"/>
                </a:cubicBezTo>
                <a:cubicBezTo>
                  <a:pt x="484013" y="635335"/>
                  <a:pt x="477346" y="651527"/>
                  <a:pt x="477346" y="662005"/>
                </a:cubicBezTo>
                <a:close/>
                <a:moveTo>
                  <a:pt x="593551" y="712487"/>
                </a:moveTo>
                <a:cubicBezTo>
                  <a:pt x="580216" y="718202"/>
                  <a:pt x="571643" y="712487"/>
                  <a:pt x="571643" y="699152"/>
                </a:cubicBezTo>
                <a:cubicBezTo>
                  <a:pt x="571643" y="686770"/>
                  <a:pt x="577358" y="669625"/>
                  <a:pt x="590693" y="671530"/>
                </a:cubicBezTo>
                <a:cubicBezTo>
                  <a:pt x="604028" y="673435"/>
                  <a:pt x="623078" y="682007"/>
                  <a:pt x="623078" y="699152"/>
                </a:cubicBezTo>
                <a:cubicBezTo>
                  <a:pt x="624031" y="720107"/>
                  <a:pt x="603076" y="705820"/>
                  <a:pt x="593551" y="712487"/>
                </a:cubicBezTo>
                <a:close/>
                <a:moveTo>
                  <a:pt x="640223" y="408640"/>
                </a:moveTo>
                <a:cubicBezTo>
                  <a:pt x="629746" y="436262"/>
                  <a:pt x="628793" y="467695"/>
                  <a:pt x="616411" y="496270"/>
                </a:cubicBezTo>
                <a:cubicBezTo>
                  <a:pt x="602123" y="530560"/>
                  <a:pt x="614506" y="581042"/>
                  <a:pt x="553546" y="580090"/>
                </a:cubicBezTo>
                <a:cubicBezTo>
                  <a:pt x="504016" y="647717"/>
                  <a:pt x="430673" y="598187"/>
                  <a:pt x="370666" y="616285"/>
                </a:cubicBezTo>
                <a:cubicBezTo>
                  <a:pt x="343996" y="624857"/>
                  <a:pt x="284941" y="561992"/>
                  <a:pt x="284941" y="530560"/>
                </a:cubicBezTo>
                <a:cubicBezTo>
                  <a:pt x="284941" y="488650"/>
                  <a:pt x="237316" y="480077"/>
                  <a:pt x="228743" y="441977"/>
                </a:cubicBezTo>
                <a:cubicBezTo>
                  <a:pt x="224933" y="423880"/>
                  <a:pt x="217313" y="413402"/>
                  <a:pt x="232553" y="399115"/>
                </a:cubicBezTo>
                <a:cubicBezTo>
                  <a:pt x="242078" y="390542"/>
                  <a:pt x="243031" y="377207"/>
                  <a:pt x="245888" y="364825"/>
                </a:cubicBezTo>
                <a:cubicBezTo>
                  <a:pt x="250651" y="344822"/>
                  <a:pt x="263033" y="326725"/>
                  <a:pt x="288751" y="332440"/>
                </a:cubicBezTo>
                <a:cubicBezTo>
                  <a:pt x="312563" y="338155"/>
                  <a:pt x="334471" y="344822"/>
                  <a:pt x="327803" y="379112"/>
                </a:cubicBezTo>
                <a:cubicBezTo>
                  <a:pt x="323041" y="402925"/>
                  <a:pt x="310658" y="427690"/>
                  <a:pt x="328756" y="453407"/>
                </a:cubicBezTo>
                <a:cubicBezTo>
                  <a:pt x="373523" y="424832"/>
                  <a:pt x="386858" y="374350"/>
                  <a:pt x="415433" y="332440"/>
                </a:cubicBezTo>
                <a:cubicBezTo>
                  <a:pt x="444961" y="371492"/>
                  <a:pt x="446866" y="425785"/>
                  <a:pt x="489728" y="455312"/>
                </a:cubicBezTo>
                <a:cubicBezTo>
                  <a:pt x="503063" y="444835"/>
                  <a:pt x="504016" y="431500"/>
                  <a:pt x="502111" y="419117"/>
                </a:cubicBezTo>
                <a:cubicBezTo>
                  <a:pt x="497348" y="378160"/>
                  <a:pt x="491633" y="339107"/>
                  <a:pt x="554498" y="341012"/>
                </a:cubicBezTo>
                <a:cubicBezTo>
                  <a:pt x="576406" y="341012"/>
                  <a:pt x="576406" y="324820"/>
                  <a:pt x="560213" y="308627"/>
                </a:cubicBezTo>
                <a:cubicBezTo>
                  <a:pt x="541163" y="289577"/>
                  <a:pt x="524018" y="269575"/>
                  <a:pt x="504968" y="248620"/>
                </a:cubicBezTo>
                <a:cubicBezTo>
                  <a:pt x="538306" y="237190"/>
                  <a:pt x="538306" y="237190"/>
                  <a:pt x="553546" y="264812"/>
                </a:cubicBezTo>
                <a:cubicBezTo>
                  <a:pt x="555451" y="267670"/>
                  <a:pt x="557356" y="271480"/>
                  <a:pt x="559261" y="271480"/>
                </a:cubicBezTo>
                <a:cubicBezTo>
                  <a:pt x="608791" y="275290"/>
                  <a:pt x="618316" y="311485"/>
                  <a:pt x="632603" y="350537"/>
                </a:cubicBezTo>
                <a:cubicBezTo>
                  <a:pt x="642128" y="373397"/>
                  <a:pt x="649748" y="383875"/>
                  <a:pt x="640223" y="408640"/>
                </a:cubicBezTo>
                <a:close/>
                <a:moveTo>
                  <a:pt x="743093" y="693437"/>
                </a:moveTo>
                <a:cubicBezTo>
                  <a:pt x="737378" y="613427"/>
                  <a:pt x="698326" y="555325"/>
                  <a:pt x="653558" y="499127"/>
                </a:cubicBezTo>
                <a:cubicBezTo>
                  <a:pt x="648796" y="492460"/>
                  <a:pt x="644986" y="485792"/>
                  <a:pt x="650701" y="478172"/>
                </a:cubicBezTo>
                <a:cubicBezTo>
                  <a:pt x="658321" y="469600"/>
                  <a:pt x="664988" y="476267"/>
                  <a:pt x="671656" y="479125"/>
                </a:cubicBezTo>
                <a:cubicBezTo>
                  <a:pt x="725948" y="503890"/>
                  <a:pt x="767858" y="543895"/>
                  <a:pt x="790718" y="596282"/>
                </a:cubicBezTo>
                <a:cubicBezTo>
                  <a:pt x="806911" y="632477"/>
                  <a:pt x="777383" y="662957"/>
                  <a:pt x="743093" y="693437"/>
                </a:cubicBezTo>
                <a:close/>
                <a:moveTo>
                  <a:pt x="722138" y="403877"/>
                </a:moveTo>
                <a:cubicBezTo>
                  <a:pt x="722138" y="391495"/>
                  <a:pt x="725948" y="381970"/>
                  <a:pt x="743093" y="386732"/>
                </a:cubicBezTo>
                <a:cubicBezTo>
                  <a:pt x="750713" y="390542"/>
                  <a:pt x="770716" y="380065"/>
                  <a:pt x="768811" y="401020"/>
                </a:cubicBezTo>
                <a:cubicBezTo>
                  <a:pt x="766906" y="415307"/>
                  <a:pt x="756428" y="426737"/>
                  <a:pt x="739283" y="426737"/>
                </a:cubicBezTo>
                <a:cubicBezTo>
                  <a:pt x="724996" y="426737"/>
                  <a:pt x="722138" y="415307"/>
                  <a:pt x="722138" y="403877"/>
                </a:cubicBezTo>
                <a:close/>
                <a:moveTo>
                  <a:pt x="789766" y="330535"/>
                </a:moveTo>
                <a:cubicBezTo>
                  <a:pt x="730711" y="286720"/>
                  <a:pt x="669751" y="258145"/>
                  <a:pt x="595456" y="249572"/>
                </a:cubicBezTo>
                <a:cubicBezTo>
                  <a:pt x="644033" y="200995"/>
                  <a:pt x="765001" y="208615"/>
                  <a:pt x="802148" y="259097"/>
                </a:cubicBezTo>
                <a:cubicBezTo>
                  <a:pt x="820246" y="283862"/>
                  <a:pt x="797386" y="304817"/>
                  <a:pt x="789766" y="3305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21" name="Google Shape;1921;p70"/>
          <p:cNvSpPr/>
          <p:nvPr/>
        </p:nvSpPr>
        <p:spPr>
          <a:xfrm>
            <a:off x="3985652" y="4641357"/>
            <a:ext cx="567192" cy="655348"/>
          </a:xfrm>
          <a:custGeom>
            <a:rect b="b" l="l" r="r" t="t"/>
            <a:pathLst>
              <a:path extrusionOk="0" h="655348" w="567192">
                <a:moveTo>
                  <a:pt x="338852" y="553214"/>
                </a:moveTo>
                <a:cubicBezTo>
                  <a:pt x="331827" y="553571"/>
                  <a:pt x="323731" y="555953"/>
                  <a:pt x="317540" y="554524"/>
                </a:cubicBezTo>
                <a:cubicBezTo>
                  <a:pt x="308015" y="552619"/>
                  <a:pt x="298490" y="554524"/>
                  <a:pt x="288965" y="554524"/>
                </a:cubicBezTo>
                <a:cubicBezTo>
                  <a:pt x="284202" y="554524"/>
                  <a:pt x="279440" y="553571"/>
                  <a:pt x="275630" y="553571"/>
                </a:cubicBezTo>
                <a:cubicBezTo>
                  <a:pt x="253722" y="557381"/>
                  <a:pt x="214670" y="544046"/>
                  <a:pt x="214670" y="568811"/>
                </a:cubicBezTo>
                <a:cubicBezTo>
                  <a:pt x="213717" y="603101"/>
                  <a:pt x="253722" y="607864"/>
                  <a:pt x="283250" y="609769"/>
                </a:cubicBezTo>
                <a:cubicBezTo>
                  <a:pt x="296585" y="610721"/>
                  <a:pt x="310872" y="605959"/>
                  <a:pt x="324207" y="601196"/>
                </a:cubicBezTo>
                <a:cubicBezTo>
                  <a:pt x="340400" y="594529"/>
                  <a:pt x="358497" y="584051"/>
                  <a:pt x="353735" y="564049"/>
                </a:cubicBezTo>
                <a:cubicBezTo>
                  <a:pt x="351830" y="554524"/>
                  <a:pt x="345877" y="552857"/>
                  <a:pt x="338852" y="553214"/>
                </a:cubicBezTo>
                <a:close/>
                <a:moveTo>
                  <a:pt x="446128" y="325924"/>
                </a:moveTo>
                <a:cubicBezTo>
                  <a:pt x="414695" y="356404"/>
                  <a:pt x="411838" y="410696"/>
                  <a:pt x="363260" y="410696"/>
                </a:cubicBezTo>
                <a:cubicBezTo>
                  <a:pt x="314683" y="411649"/>
                  <a:pt x="316588" y="351642"/>
                  <a:pt x="281345" y="329734"/>
                </a:cubicBezTo>
                <a:cubicBezTo>
                  <a:pt x="270868" y="346879"/>
                  <a:pt x="260390" y="364024"/>
                  <a:pt x="248960" y="380217"/>
                </a:cubicBezTo>
                <a:cubicBezTo>
                  <a:pt x="219433" y="422126"/>
                  <a:pt x="188000" y="422126"/>
                  <a:pt x="158473" y="381169"/>
                </a:cubicBezTo>
                <a:cubicBezTo>
                  <a:pt x="152758" y="373549"/>
                  <a:pt x="149900" y="364024"/>
                  <a:pt x="144185" y="356404"/>
                </a:cubicBezTo>
                <a:cubicBezTo>
                  <a:pt x="137518" y="345926"/>
                  <a:pt x="136565" y="327829"/>
                  <a:pt x="120373" y="330687"/>
                </a:cubicBezTo>
                <a:cubicBezTo>
                  <a:pt x="101323" y="334496"/>
                  <a:pt x="107990" y="353546"/>
                  <a:pt x="107038" y="366881"/>
                </a:cubicBezTo>
                <a:cubicBezTo>
                  <a:pt x="105133" y="411649"/>
                  <a:pt x="107990" y="456417"/>
                  <a:pt x="92750" y="504994"/>
                </a:cubicBezTo>
                <a:cubicBezTo>
                  <a:pt x="221338" y="504994"/>
                  <a:pt x="347068" y="504994"/>
                  <a:pt x="473750" y="504994"/>
                </a:cubicBezTo>
                <a:cubicBezTo>
                  <a:pt x="450890" y="447844"/>
                  <a:pt x="482323" y="383074"/>
                  <a:pt x="446128" y="325924"/>
                </a:cubicBezTo>
                <a:close/>
                <a:moveTo>
                  <a:pt x="286107" y="104943"/>
                </a:moveTo>
                <a:cubicBezTo>
                  <a:pt x="197525" y="103991"/>
                  <a:pt x="129897" y="151616"/>
                  <a:pt x="110847" y="228768"/>
                </a:cubicBezTo>
                <a:cubicBezTo>
                  <a:pt x="103227" y="257343"/>
                  <a:pt x="95607" y="284013"/>
                  <a:pt x="140375" y="288776"/>
                </a:cubicBezTo>
                <a:cubicBezTo>
                  <a:pt x="166092" y="291633"/>
                  <a:pt x="178475" y="314493"/>
                  <a:pt x="183237" y="340211"/>
                </a:cubicBezTo>
                <a:cubicBezTo>
                  <a:pt x="185142" y="348783"/>
                  <a:pt x="188952" y="360213"/>
                  <a:pt x="199430" y="361166"/>
                </a:cubicBezTo>
                <a:cubicBezTo>
                  <a:pt x="210860" y="363071"/>
                  <a:pt x="213717" y="350688"/>
                  <a:pt x="218480" y="343068"/>
                </a:cubicBezTo>
                <a:cubicBezTo>
                  <a:pt x="226100" y="331638"/>
                  <a:pt x="232767" y="318303"/>
                  <a:pt x="241340" y="306873"/>
                </a:cubicBezTo>
                <a:cubicBezTo>
                  <a:pt x="267057" y="274488"/>
                  <a:pt x="303252" y="274488"/>
                  <a:pt x="328017" y="308778"/>
                </a:cubicBezTo>
                <a:cubicBezTo>
                  <a:pt x="333732" y="317351"/>
                  <a:pt x="337542" y="328781"/>
                  <a:pt x="344210" y="337353"/>
                </a:cubicBezTo>
                <a:cubicBezTo>
                  <a:pt x="350877" y="346878"/>
                  <a:pt x="353735" y="364023"/>
                  <a:pt x="369927" y="361166"/>
                </a:cubicBezTo>
                <a:cubicBezTo>
                  <a:pt x="382310" y="359261"/>
                  <a:pt x="383262" y="344973"/>
                  <a:pt x="385167" y="334496"/>
                </a:cubicBezTo>
                <a:cubicBezTo>
                  <a:pt x="390882" y="308778"/>
                  <a:pt x="405170" y="289728"/>
                  <a:pt x="431840" y="287823"/>
                </a:cubicBezTo>
                <a:cubicBezTo>
                  <a:pt x="461367" y="284966"/>
                  <a:pt x="463272" y="269726"/>
                  <a:pt x="460415" y="245913"/>
                </a:cubicBezTo>
                <a:cubicBezTo>
                  <a:pt x="451842" y="163998"/>
                  <a:pt x="381357" y="105896"/>
                  <a:pt x="286107" y="104943"/>
                </a:cubicBezTo>
                <a:close/>
                <a:moveTo>
                  <a:pt x="286108" y="39221"/>
                </a:moveTo>
                <a:cubicBezTo>
                  <a:pt x="280393" y="39221"/>
                  <a:pt x="272773" y="38269"/>
                  <a:pt x="272773" y="46841"/>
                </a:cubicBezTo>
                <a:cubicBezTo>
                  <a:pt x="272773" y="53509"/>
                  <a:pt x="278488" y="56366"/>
                  <a:pt x="285155" y="56366"/>
                </a:cubicBezTo>
                <a:cubicBezTo>
                  <a:pt x="290870" y="56366"/>
                  <a:pt x="296586" y="53509"/>
                  <a:pt x="298490" y="46841"/>
                </a:cubicBezTo>
                <a:cubicBezTo>
                  <a:pt x="297538" y="39221"/>
                  <a:pt x="290870" y="39221"/>
                  <a:pt x="286108" y="39221"/>
                </a:cubicBezTo>
                <a:close/>
                <a:moveTo>
                  <a:pt x="289917" y="168"/>
                </a:moveTo>
                <a:cubicBezTo>
                  <a:pt x="318492" y="2073"/>
                  <a:pt x="336590" y="18266"/>
                  <a:pt x="344210" y="44936"/>
                </a:cubicBezTo>
                <a:cubicBezTo>
                  <a:pt x="348020" y="58271"/>
                  <a:pt x="352782" y="66843"/>
                  <a:pt x="366117" y="72558"/>
                </a:cubicBezTo>
                <a:cubicBezTo>
                  <a:pt x="457557" y="107801"/>
                  <a:pt x="488990" y="185906"/>
                  <a:pt x="503277" y="273536"/>
                </a:cubicBezTo>
                <a:cubicBezTo>
                  <a:pt x="509945" y="314493"/>
                  <a:pt x="510897" y="355451"/>
                  <a:pt x="513755" y="386883"/>
                </a:cubicBezTo>
                <a:cubicBezTo>
                  <a:pt x="511850" y="417363"/>
                  <a:pt x="510897" y="438318"/>
                  <a:pt x="508992" y="458321"/>
                </a:cubicBezTo>
                <a:cubicBezTo>
                  <a:pt x="507087" y="485943"/>
                  <a:pt x="527090" y="496421"/>
                  <a:pt x="548045" y="505946"/>
                </a:cubicBezTo>
                <a:cubicBezTo>
                  <a:pt x="563285" y="513566"/>
                  <a:pt x="569952" y="524043"/>
                  <a:pt x="566142" y="540236"/>
                </a:cubicBezTo>
                <a:cubicBezTo>
                  <a:pt x="562332" y="557381"/>
                  <a:pt x="547092" y="553571"/>
                  <a:pt x="534710" y="554524"/>
                </a:cubicBezTo>
                <a:cubicBezTo>
                  <a:pt x="520422" y="555476"/>
                  <a:pt x="506135" y="555476"/>
                  <a:pt x="491847" y="555476"/>
                </a:cubicBezTo>
                <a:cubicBezTo>
                  <a:pt x="446127" y="554524"/>
                  <a:pt x="408980" y="550714"/>
                  <a:pt x="378500" y="606911"/>
                </a:cubicBezTo>
                <a:cubicBezTo>
                  <a:pt x="336590" y="684064"/>
                  <a:pt x="204192" y="664061"/>
                  <a:pt x="174665" y="582146"/>
                </a:cubicBezTo>
                <a:cubicBezTo>
                  <a:pt x="166092" y="558333"/>
                  <a:pt x="154662" y="554524"/>
                  <a:pt x="134660" y="555476"/>
                </a:cubicBezTo>
                <a:cubicBezTo>
                  <a:pt x="99417" y="556429"/>
                  <a:pt x="65127" y="556429"/>
                  <a:pt x="29885" y="555476"/>
                </a:cubicBezTo>
                <a:cubicBezTo>
                  <a:pt x="18455" y="555476"/>
                  <a:pt x="3215" y="558333"/>
                  <a:pt x="357" y="539283"/>
                </a:cubicBezTo>
                <a:cubicBezTo>
                  <a:pt x="-1548" y="524996"/>
                  <a:pt x="4167" y="513566"/>
                  <a:pt x="17502" y="508804"/>
                </a:cubicBezTo>
                <a:cubicBezTo>
                  <a:pt x="59412" y="495468"/>
                  <a:pt x="59412" y="464036"/>
                  <a:pt x="57507" y="428793"/>
                </a:cubicBezTo>
                <a:cubicBezTo>
                  <a:pt x="53697" y="357356"/>
                  <a:pt x="55602" y="285918"/>
                  <a:pt x="76557" y="217338"/>
                </a:cubicBezTo>
                <a:cubicBezTo>
                  <a:pt x="95607" y="154473"/>
                  <a:pt x="128945" y="102086"/>
                  <a:pt x="192762" y="75416"/>
                </a:cubicBezTo>
                <a:cubicBezTo>
                  <a:pt x="209907" y="68748"/>
                  <a:pt x="214670" y="56366"/>
                  <a:pt x="221337" y="41126"/>
                </a:cubicBezTo>
                <a:cubicBezTo>
                  <a:pt x="233720" y="12551"/>
                  <a:pt x="257532" y="-1737"/>
                  <a:pt x="289917" y="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22" name="Google Shape;1922;p70"/>
          <p:cNvSpPr/>
          <p:nvPr/>
        </p:nvSpPr>
        <p:spPr>
          <a:xfrm>
            <a:off x="3176747" y="4638673"/>
            <a:ext cx="546917" cy="660717"/>
          </a:xfrm>
          <a:custGeom>
            <a:rect b="b" l="l" r="r" t="t"/>
            <a:pathLst>
              <a:path extrusionOk="0" h="660717" w="5469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923" name="Google Shape;1923;p70"/>
          <p:cNvGrpSpPr/>
          <p:nvPr/>
        </p:nvGrpSpPr>
        <p:grpSpPr>
          <a:xfrm rot="2597867">
            <a:off x="401686" y="3776478"/>
            <a:ext cx="1832068" cy="2854498"/>
            <a:chOff x="7005248" y="205186"/>
            <a:chExt cx="1591645" cy="2479901"/>
          </a:xfrm>
        </p:grpSpPr>
        <p:sp>
          <p:nvSpPr>
            <p:cNvPr id="1924" name="Google Shape;1924;p70"/>
            <p:cNvSpPr/>
            <p:nvPr/>
          </p:nvSpPr>
          <p:spPr>
            <a:xfrm>
              <a:off x="7005248" y="205186"/>
              <a:ext cx="1591645" cy="2479901"/>
            </a:xfrm>
            <a:custGeom>
              <a:rect b="b" l="l" r="r" t="t"/>
              <a:pathLst>
                <a:path extrusionOk="0" h="2479901" w="1591645">
                  <a:moveTo>
                    <a:pt x="1000760" y="1444079"/>
                  </a:moveTo>
                  <a:cubicBezTo>
                    <a:pt x="999427" y="1566761"/>
                    <a:pt x="986949" y="1689253"/>
                    <a:pt x="1003808" y="1810982"/>
                  </a:cubicBezTo>
                  <a:cubicBezTo>
                    <a:pt x="1023239" y="1688205"/>
                    <a:pt x="1042956" y="1565428"/>
                    <a:pt x="1000760" y="1444079"/>
                  </a:cubicBezTo>
                  <a:close/>
                  <a:moveTo>
                    <a:pt x="1165351" y="1368641"/>
                  </a:moveTo>
                  <a:cubicBezTo>
                    <a:pt x="1266411" y="1444555"/>
                    <a:pt x="1337468" y="1448461"/>
                    <a:pt x="1404048" y="1377023"/>
                  </a:cubicBezTo>
                  <a:cubicBezTo>
                    <a:pt x="1325562" y="1392454"/>
                    <a:pt x="1251076" y="1370355"/>
                    <a:pt x="1165351" y="1368641"/>
                  </a:cubicBezTo>
                  <a:close/>
                  <a:moveTo>
                    <a:pt x="584136" y="1340923"/>
                  </a:moveTo>
                  <a:cubicBezTo>
                    <a:pt x="483647" y="1355496"/>
                    <a:pt x="390397" y="1375308"/>
                    <a:pt x="289718" y="1349686"/>
                  </a:cubicBezTo>
                  <a:cubicBezTo>
                    <a:pt x="347439" y="1436459"/>
                    <a:pt x="507745" y="1407693"/>
                    <a:pt x="584136" y="1340923"/>
                  </a:cubicBezTo>
                  <a:close/>
                  <a:moveTo>
                    <a:pt x="1355268" y="1103937"/>
                  </a:moveTo>
                  <a:cubicBezTo>
                    <a:pt x="1341005" y="1104101"/>
                    <a:pt x="1325943" y="1105750"/>
                    <a:pt x="1309941" y="1108893"/>
                  </a:cubicBezTo>
                  <a:cubicBezTo>
                    <a:pt x="1365758" y="1120419"/>
                    <a:pt x="1416240" y="1122038"/>
                    <a:pt x="1450340" y="1164043"/>
                  </a:cubicBezTo>
                  <a:cubicBezTo>
                    <a:pt x="1457960" y="1173378"/>
                    <a:pt x="1462436" y="1201953"/>
                    <a:pt x="1482344" y="1178616"/>
                  </a:cubicBezTo>
                  <a:cubicBezTo>
                    <a:pt x="1496631" y="1161948"/>
                    <a:pt x="1477200" y="1151375"/>
                    <a:pt x="1465961" y="1142326"/>
                  </a:cubicBezTo>
                  <a:cubicBezTo>
                    <a:pt x="1433671" y="1116323"/>
                    <a:pt x="1398060" y="1103446"/>
                    <a:pt x="1355268" y="1103937"/>
                  </a:cubicBezTo>
                  <a:close/>
                  <a:moveTo>
                    <a:pt x="385683" y="1082830"/>
                  </a:moveTo>
                  <a:cubicBezTo>
                    <a:pt x="360823" y="1082580"/>
                    <a:pt x="335962" y="1084318"/>
                    <a:pt x="311340" y="1088319"/>
                  </a:cubicBezTo>
                  <a:cubicBezTo>
                    <a:pt x="287528" y="1092129"/>
                    <a:pt x="262001" y="1101749"/>
                    <a:pt x="245522" y="1122609"/>
                  </a:cubicBezTo>
                  <a:cubicBezTo>
                    <a:pt x="237617" y="1132611"/>
                    <a:pt x="221424" y="1145374"/>
                    <a:pt x="233997" y="1158042"/>
                  </a:cubicBezTo>
                  <a:cubicBezTo>
                    <a:pt x="246094" y="1170139"/>
                    <a:pt x="261429" y="1160233"/>
                    <a:pt x="269335" y="1146993"/>
                  </a:cubicBezTo>
                  <a:cubicBezTo>
                    <a:pt x="294100" y="1105274"/>
                    <a:pt x="333724" y="1100606"/>
                    <a:pt x="376301" y="1101464"/>
                  </a:cubicBezTo>
                  <a:cubicBezTo>
                    <a:pt x="404399" y="1102035"/>
                    <a:pt x="432593" y="1101559"/>
                    <a:pt x="460787" y="1101559"/>
                  </a:cubicBezTo>
                  <a:cubicBezTo>
                    <a:pt x="460597" y="1097368"/>
                    <a:pt x="460311" y="1093272"/>
                    <a:pt x="460025" y="1089272"/>
                  </a:cubicBezTo>
                  <a:cubicBezTo>
                    <a:pt x="435403" y="1085319"/>
                    <a:pt x="410543" y="1083080"/>
                    <a:pt x="385683" y="1082830"/>
                  </a:cubicBezTo>
                  <a:close/>
                  <a:moveTo>
                    <a:pt x="529273" y="756"/>
                  </a:moveTo>
                  <a:cubicBezTo>
                    <a:pt x="697770" y="9329"/>
                    <a:pt x="800259" y="107151"/>
                    <a:pt x="809499" y="114390"/>
                  </a:cubicBezTo>
                  <a:cubicBezTo>
                    <a:pt x="940277" y="216497"/>
                    <a:pt x="990283" y="356991"/>
                    <a:pt x="998951" y="516440"/>
                  </a:cubicBezTo>
                  <a:cubicBezTo>
                    <a:pt x="1006095" y="647980"/>
                    <a:pt x="997236" y="779520"/>
                    <a:pt x="994760" y="911060"/>
                  </a:cubicBezTo>
                  <a:cubicBezTo>
                    <a:pt x="993998" y="950494"/>
                    <a:pt x="994665" y="989927"/>
                    <a:pt x="994665" y="1038029"/>
                  </a:cubicBezTo>
                  <a:cubicBezTo>
                    <a:pt x="1038289" y="1015359"/>
                    <a:pt x="1071436" y="995738"/>
                    <a:pt x="1106488" y="980402"/>
                  </a:cubicBezTo>
                  <a:cubicBezTo>
                    <a:pt x="1205262" y="937254"/>
                    <a:pt x="1305370" y="911156"/>
                    <a:pt x="1413860" y="949160"/>
                  </a:cubicBezTo>
                  <a:cubicBezTo>
                    <a:pt x="1464914" y="966972"/>
                    <a:pt x="1485583" y="1009454"/>
                    <a:pt x="1510253" y="1048316"/>
                  </a:cubicBezTo>
                  <a:cubicBezTo>
                    <a:pt x="1548448" y="1108514"/>
                    <a:pt x="1570927" y="1175951"/>
                    <a:pt x="1588644" y="1245007"/>
                  </a:cubicBezTo>
                  <a:cubicBezTo>
                    <a:pt x="1596264" y="1274820"/>
                    <a:pt x="1589977" y="1298061"/>
                    <a:pt x="1562831" y="1313778"/>
                  </a:cubicBezTo>
                  <a:cubicBezTo>
                    <a:pt x="1537399" y="1327970"/>
                    <a:pt x="1535113" y="1345210"/>
                    <a:pt x="1545210" y="1372547"/>
                  </a:cubicBezTo>
                  <a:cubicBezTo>
                    <a:pt x="1574642" y="1452366"/>
                    <a:pt x="1563498" y="1480465"/>
                    <a:pt x="1491298" y="1525137"/>
                  </a:cubicBezTo>
                  <a:cubicBezTo>
                    <a:pt x="1435291" y="1559808"/>
                    <a:pt x="1375665" y="1581144"/>
                    <a:pt x="1308228" y="1581525"/>
                  </a:cubicBezTo>
                  <a:cubicBezTo>
                    <a:pt x="1256602" y="1581716"/>
                    <a:pt x="1222884" y="1544854"/>
                    <a:pt x="1172973" y="1524090"/>
                  </a:cubicBezTo>
                  <a:cubicBezTo>
                    <a:pt x="1193928" y="1649248"/>
                    <a:pt x="1165353" y="1768596"/>
                    <a:pt x="1163448" y="1893374"/>
                  </a:cubicBezTo>
                  <a:cubicBezTo>
                    <a:pt x="1211073" y="1874229"/>
                    <a:pt x="1237552" y="1836510"/>
                    <a:pt x="1262508" y="1800124"/>
                  </a:cubicBezTo>
                  <a:cubicBezTo>
                    <a:pt x="1288035" y="1762976"/>
                    <a:pt x="1306418" y="1720971"/>
                    <a:pt x="1330421" y="1676394"/>
                  </a:cubicBezTo>
                  <a:cubicBezTo>
                    <a:pt x="1346423" y="1737926"/>
                    <a:pt x="1375188" y="1786217"/>
                    <a:pt x="1411479" y="1830318"/>
                  </a:cubicBezTo>
                  <a:cubicBezTo>
                    <a:pt x="1421099" y="1841939"/>
                    <a:pt x="1426909" y="1851559"/>
                    <a:pt x="1416717" y="1867751"/>
                  </a:cubicBezTo>
                  <a:cubicBezTo>
                    <a:pt x="1348995" y="1975670"/>
                    <a:pt x="1213835" y="2023105"/>
                    <a:pt x="1092582" y="1983956"/>
                  </a:cubicBezTo>
                  <a:cubicBezTo>
                    <a:pt x="1050005" y="1970240"/>
                    <a:pt x="1023621" y="1942237"/>
                    <a:pt x="995522" y="1897946"/>
                  </a:cubicBezTo>
                  <a:cubicBezTo>
                    <a:pt x="995522" y="2031486"/>
                    <a:pt x="995522" y="2155216"/>
                    <a:pt x="995522" y="2278946"/>
                  </a:cubicBezTo>
                  <a:cubicBezTo>
                    <a:pt x="995522" y="2309045"/>
                    <a:pt x="995712" y="2339239"/>
                    <a:pt x="995712" y="2369338"/>
                  </a:cubicBezTo>
                  <a:cubicBezTo>
                    <a:pt x="995617" y="2440490"/>
                    <a:pt x="986949" y="2453634"/>
                    <a:pt x="918655" y="2471637"/>
                  </a:cubicBezTo>
                  <a:cubicBezTo>
                    <a:pt x="875126" y="2483067"/>
                    <a:pt x="829882" y="2482114"/>
                    <a:pt x="786448" y="2472017"/>
                  </a:cubicBezTo>
                  <a:cubicBezTo>
                    <a:pt x="732537" y="2459540"/>
                    <a:pt x="708248" y="2426012"/>
                    <a:pt x="705486" y="2364576"/>
                  </a:cubicBezTo>
                  <a:cubicBezTo>
                    <a:pt x="700533" y="2255133"/>
                    <a:pt x="716535" y="2146358"/>
                    <a:pt x="714630" y="2036725"/>
                  </a:cubicBezTo>
                  <a:cubicBezTo>
                    <a:pt x="711105" y="1835462"/>
                    <a:pt x="719106" y="1634103"/>
                    <a:pt x="706248" y="1418838"/>
                  </a:cubicBezTo>
                  <a:cubicBezTo>
                    <a:pt x="670624" y="1515708"/>
                    <a:pt x="650145" y="1600861"/>
                    <a:pt x="663957" y="1691729"/>
                  </a:cubicBezTo>
                  <a:cubicBezTo>
                    <a:pt x="672243" y="1746498"/>
                    <a:pt x="680911" y="1801362"/>
                    <a:pt x="677958" y="1857179"/>
                  </a:cubicBezTo>
                  <a:cubicBezTo>
                    <a:pt x="674910" y="1914710"/>
                    <a:pt x="650907" y="1947285"/>
                    <a:pt x="596615" y="1966621"/>
                  </a:cubicBezTo>
                  <a:cubicBezTo>
                    <a:pt x="470885" y="2011484"/>
                    <a:pt x="321628" y="1954048"/>
                    <a:pt x="262383" y="1838129"/>
                  </a:cubicBezTo>
                  <a:cubicBezTo>
                    <a:pt x="256953" y="1827556"/>
                    <a:pt x="255048" y="1818317"/>
                    <a:pt x="265335" y="1808506"/>
                  </a:cubicBezTo>
                  <a:cubicBezTo>
                    <a:pt x="310103" y="1765739"/>
                    <a:pt x="341345" y="1713542"/>
                    <a:pt x="367158" y="1648486"/>
                  </a:cubicBezTo>
                  <a:cubicBezTo>
                    <a:pt x="392875" y="1728973"/>
                    <a:pt x="419736" y="1798886"/>
                    <a:pt x="470694" y="1856226"/>
                  </a:cubicBezTo>
                  <a:cubicBezTo>
                    <a:pt x="479838" y="1866514"/>
                    <a:pt x="489649" y="1883563"/>
                    <a:pt x="503556" y="1879658"/>
                  </a:cubicBezTo>
                  <a:cubicBezTo>
                    <a:pt x="523082" y="1874133"/>
                    <a:pt x="515652" y="1852321"/>
                    <a:pt x="515367" y="1838224"/>
                  </a:cubicBezTo>
                  <a:cubicBezTo>
                    <a:pt x="514319" y="1789170"/>
                    <a:pt x="509652" y="1740117"/>
                    <a:pt x="508032" y="1691063"/>
                  </a:cubicBezTo>
                  <a:cubicBezTo>
                    <a:pt x="505937" y="1631055"/>
                    <a:pt x="501841" y="1570667"/>
                    <a:pt x="524701" y="1513136"/>
                  </a:cubicBezTo>
                  <a:cubicBezTo>
                    <a:pt x="512985" y="1507040"/>
                    <a:pt x="507651" y="1514279"/>
                    <a:pt x="502127" y="1517803"/>
                  </a:cubicBezTo>
                  <a:cubicBezTo>
                    <a:pt x="384303" y="1591622"/>
                    <a:pt x="314294" y="1567238"/>
                    <a:pt x="186754" y="1477988"/>
                  </a:cubicBezTo>
                  <a:cubicBezTo>
                    <a:pt x="145606" y="1449128"/>
                    <a:pt x="133795" y="1408456"/>
                    <a:pt x="156369" y="1361403"/>
                  </a:cubicBezTo>
                  <a:cubicBezTo>
                    <a:pt x="169990" y="1332923"/>
                    <a:pt x="176467" y="1309777"/>
                    <a:pt x="145225" y="1284726"/>
                  </a:cubicBezTo>
                  <a:cubicBezTo>
                    <a:pt x="116364" y="1261485"/>
                    <a:pt x="120270" y="1223004"/>
                    <a:pt x="128937" y="1191191"/>
                  </a:cubicBezTo>
                  <a:cubicBezTo>
                    <a:pt x="148559" y="1119086"/>
                    <a:pt x="179420" y="1050602"/>
                    <a:pt x="229331" y="994500"/>
                  </a:cubicBezTo>
                  <a:cubicBezTo>
                    <a:pt x="317818" y="895059"/>
                    <a:pt x="422307" y="899916"/>
                    <a:pt x="538131" y="942302"/>
                  </a:cubicBezTo>
                  <a:cubicBezTo>
                    <a:pt x="588138" y="960591"/>
                    <a:pt x="634334" y="988403"/>
                    <a:pt x="678625" y="1018788"/>
                  </a:cubicBezTo>
                  <a:cubicBezTo>
                    <a:pt x="694151" y="1029456"/>
                    <a:pt x="713582" y="1040219"/>
                    <a:pt x="711867" y="1006787"/>
                  </a:cubicBezTo>
                  <a:cubicBezTo>
                    <a:pt x="703390" y="837051"/>
                    <a:pt x="723869" y="667602"/>
                    <a:pt x="714915" y="498057"/>
                  </a:cubicBezTo>
                  <a:cubicBezTo>
                    <a:pt x="710820" y="420333"/>
                    <a:pt x="673196" y="359849"/>
                    <a:pt x="610426" y="315367"/>
                  </a:cubicBezTo>
                  <a:cubicBezTo>
                    <a:pt x="492983" y="232214"/>
                    <a:pt x="311722" y="304413"/>
                    <a:pt x="276956" y="444050"/>
                  </a:cubicBezTo>
                  <a:cubicBezTo>
                    <a:pt x="256001" y="528060"/>
                    <a:pt x="282766" y="603308"/>
                    <a:pt x="304864" y="680460"/>
                  </a:cubicBezTo>
                  <a:cubicBezTo>
                    <a:pt x="316199" y="719799"/>
                    <a:pt x="328581" y="758851"/>
                    <a:pt x="341345" y="797808"/>
                  </a:cubicBezTo>
                  <a:cubicBezTo>
                    <a:pt x="355061" y="839813"/>
                    <a:pt x="342583" y="870960"/>
                    <a:pt x="306293" y="895630"/>
                  </a:cubicBezTo>
                  <a:cubicBezTo>
                    <a:pt x="262002" y="925824"/>
                    <a:pt x="213234" y="942684"/>
                    <a:pt x="160560" y="946875"/>
                  </a:cubicBezTo>
                  <a:cubicBezTo>
                    <a:pt x="110268" y="950875"/>
                    <a:pt x="79788" y="929444"/>
                    <a:pt x="68263" y="878866"/>
                  </a:cubicBezTo>
                  <a:cubicBezTo>
                    <a:pt x="43784" y="771138"/>
                    <a:pt x="11113" y="663792"/>
                    <a:pt x="1874" y="554540"/>
                  </a:cubicBezTo>
                  <a:cubicBezTo>
                    <a:pt x="-22224" y="270218"/>
                    <a:pt x="187897" y="-16674"/>
                    <a:pt x="529273" y="756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1925" name="Google Shape;1925;p70"/>
            <p:cNvGrpSpPr/>
            <p:nvPr/>
          </p:nvGrpSpPr>
          <p:grpSpPr>
            <a:xfrm>
              <a:off x="7039501" y="235364"/>
              <a:ext cx="941649" cy="2419544"/>
              <a:chOff x="7417892" y="4050286"/>
              <a:chExt cx="941649" cy="2419544"/>
            </a:xfrm>
          </p:grpSpPr>
          <p:sp>
            <p:nvSpPr>
              <p:cNvPr id="1926" name="Google Shape;1926;p70"/>
              <p:cNvSpPr/>
              <p:nvPr/>
            </p:nvSpPr>
            <p:spPr>
              <a:xfrm>
                <a:off x="8122505" y="4680615"/>
                <a:ext cx="236499" cy="402431"/>
              </a:xfrm>
              <a:custGeom>
                <a:rect b="b" l="l" r="r" t="t"/>
                <a:pathLst>
                  <a:path extrusionOk="0" h="402431" w="236499">
                    <a:moveTo>
                      <a:pt x="10958" y="0"/>
                    </a:moveTo>
                    <a:cubicBezTo>
                      <a:pt x="42296" y="60293"/>
                      <a:pt x="94207" y="97250"/>
                      <a:pt x="145261" y="133160"/>
                    </a:cubicBezTo>
                    <a:cubicBezTo>
                      <a:pt x="217841" y="184214"/>
                      <a:pt x="249274" y="248888"/>
                      <a:pt x="231748" y="336900"/>
                    </a:cubicBezTo>
                    <a:cubicBezTo>
                      <a:pt x="227557" y="357854"/>
                      <a:pt x="228128" y="379667"/>
                      <a:pt x="226414" y="402431"/>
                    </a:cubicBezTo>
                    <a:cubicBezTo>
                      <a:pt x="26008" y="261080"/>
                      <a:pt x="-25808" y="164973"/>
                      <a:pt x="109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27" name="Google Shape;1927;p70"/>
              <p:cNvSpPr/>
              <p:nvPr/>
            </p:nvSpPr>
            <p:spPr>
              <a:xfrm>
                <a:off x="8122275" y="5476239"/>
                <a:ext cx="237266" cy="404717"/>
              </a:xfrm>
              <a:custGeom>
                <a:rect b="b" l="l" r="r" t="t"/>
                <a:pathLst>
                  <a:path extrusionOk="0" h="404717" w="237266">
                    <a:moveTo>
                      <a:pt x="6902" y="0"/>
                    </a:moveTo>
                    <a:cubicBezTo>
                      <a:pt x="41192" y="43434"/>
                      <a:pt x="77768" y="77152"/>
                      <a:pt x="120059" y="105442"/>
                    </a:cubicBezTo>
                    <a:cubicBezTo>
                      <a:pt x="209213" y="165163"/>
                      <a:pt x="255790" y="243554"/>
                      <a:pt x="230359" y="354330"/>
                    </a:cubicBezTo>
                    <a:cubicBezTo>
                      <a:pt x="227215" y="367951"/>
                      <a:pt x="228644" y="382619"/>
                      <a:pt x="227596" y="404717"/>
                    </a:cubicBezTo>
                    <a:cubicBezTo>
                      <a:pt x="184448" y="346805"/>
                      <a:pt x="130251" y="310229"/>
                      <a:pt x="81864" y="267176"/>
                    </a:cubicBezTo>
                    <a:cubicBezTo>
                      <a:pt x="20713" y="212788"/>
                      <a:pt x="-15196" y="147542"/>
                      <a:pt x="6235" y="61150"/>
                    </a:cubicBezTo>
                    <a:cubicBezTo>
                      <a:pt x="10998" y="41910"/>
                      <a:pt x="6902" y="20479"/>
                      <a:pt x="69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28" name="Google Shape;1928;p70"/>
              <p:cNvSpPr/>
              <p:nvPr/>
            </p:nvSpPr>
            <p:spPr>
              <a:xfrm>
                <a:off x="8125868" y="5840189"/>
                <a:ext cx="230215" cy="419671"/>
              </a:xfrm>
              <a:custGeom>
                <a:rect b="b" l="l" r="r" t="t"/>
                <a:pathLst>
                  <a:path extrusionOk="0" h="419671" w="230215">
                    <a:moveTo>
                      <a:pt x="2929" y="0"/>
                    </a:moveTo>
                    <a:cubicBezTo>
                      <a:pt x="50077" y="70199"/>
                      <a:pt x="107704" y="112205"/>
                      <a:pt x="162377" y="156972"/>
                    </a:cubicBezTo>
                    <a:cubicBezTo>
                      <a:pt x="209240" y="195358"/>
                      <a:pt x="237720" y="239078"/>
                      <a:pt x="228481" y="303562"/>
                    </a:cubicBezTo>
                    <a:cubicBezTo>
                      <a:pt x="223432" y="339090"/>
                      <a:pt x="227623" y="375857"/>
                      <a:pt x="227623" y="419671"/>
                    </a:cubicBezTo>
                    <a:cubicBezTo>
                      <a:pt x="177617" y="354235"/>
                      <a:pt x="112085" y="312515"/>
                      <a:pt x="59221" y="257366"/>
                    </a:cubicBezTo>
                    <a:cubicBezTo>
                      <a:pt x="-7930" y="187262"/>
                      <a:pt x="-2405" y="99632"/>
                      <a:pt x="2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29" name="Google Shape;1929;p70"/>
              <p:cNvSpPr/>
              <p:nvPr/>
            </p:nvSpPr>
            <p:spPr>
              <a:xfrm>
                <a:off x="7417892" y="4317903"/>
                <a:ext cx="228748" cy="341471"/>
              </a:xfrm>
              <a:custGeom>
                <a:rect b="b" l="l" r="r" t="t"/>
                <a:pathLst>
                  <a:path extrusionOk="0" h="341471" w="228748">
                    <a:moveTo>
                      <a:pt x="48822" y="0"/>
                    </a:moveTo>
                    <a:cubicBezTo>
                      <a:pt x="85683" y="82201"/>
                      <a:pt x="170456" y="125825"/>
                      <a:pt x="201031" y="208217"/>
                    </a:cubicBezTo>
                    <a:cubicBezTo>
                      <a:pt x="215604" y="247460"/>
                      <a:pt x="218652" y="290894"/>
                      <a:pt x="228749" y="341471"/>
                    </a:cubicBezTo>
                    <a:cubicBezTo>
                      <a:pt x="161883" y="285369"/>
                      <a:pt x="88160" y="253937"/>
                      <a:pt x="29486" y="199454"/>
                    </a:cubicBezTo>
                    <a:cubicBezTo>
                      <a:pt x="1863" y="173736"/>
                      <a:pt x="-7090" y="147828"/>
                      <a:pt x="5769" y="111728"/>
                    </a:cubicBezTo>
                    <a:cubicBezTo>
                      <a:pt x="18723" y="75438"/>
                      <a:pt x="21104" y="35338"/>
                      <a:pt x="48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30" name="Google Shape;1930;p70"/>
              <p:cNvSpPr/>
              <p:nvPr/>
            </p:nvSpPr>
            <p:spPr>
              <a:xfrm>
                <a:off x="8099174" y="4404771"/>
                <a:ext cx="255650" cy="326421"/>
              </a:xfrm>
              <a:custGeom>
                <a:rect b="b" l="l" r="r" t="t"/>
                <a:pathLst>
                  <a:path extrusionOk="0" h="326421" w="255650">
                    <a:moveTo>
                      <a:pt x="0" y="0"/>
                    </a:moveTo>
                    <a:cubicBezTo>
                      <a:pt x="74962" y="43148"/>
                      <a:pt x="151543" y="62675"/>
                      <a:pt x="216313" y="107918"/>
                    </a:cubicBezTo>
                    <a:cubicBezTo>
                      <a:pt x="242983" y="126587"/>
                      <a:pt x="257937" y="146780"/>
                      <a:pt x="255365" y="181642"/>
                    </a:cubicBezTo>
                    <a:cubicBezTo>
                      <a:pt x="252127" y="225266"/>
                      <a:pt x="254603" y="269272"/>
                      <a:pt x="254603" y="326422"/>
                    </a:cubicBezTo>
                    <a:cubicBezTo>
                      <a:pt x="174498" y="208312"/>
                      <a:pt x="25051" y="16059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31" name="Google Shape;1931;p70"/>
              <p:cNvSpPr/>
              <p:nvPr/>
            </p:nvSpPr>
            <p:spPr>
              <a:xfrm>
                <a:off x="7951155" y="4179080"/>
                <a:ext cx="352710" cy="145896"/>
              </a:xfrm>
              <a:custGeom>
                <a:rect b="b" l="l" r="r" t="t"/>
                <a:pathLst>
                  <a:path extrusionOk="0" h="145896" w="352710">
                    <a:moveTo>
                      <a:pt x="352711" y="145776"/>
                    </a:moveTo>
                    <a:cubicBezTo>
                      <a:pt x="285845" y="123202"/>
                      <a:pt x="226409" y="142443"/>
                      <a:pt x="166878" y="145300"/>
                    </a:cubicBezTo>
                    <a:cubicBezTo>
                      <a:pt x="104870" y="148348"/>
                      <a:pt x="47911" y="141014"/>
                      <a:pt x="0" y="92532"/>
                    </a:cubicBezTo>
                    <a:cubicBezTo>
                      <a:pt x="50101" y="78435"/>
                      <a:pt x="92678" y="47764"/>
                      <a:pt x="138779" y="23666"/>
                    </a:cubicBezTo>
                    <a:cubicBezTo>
                      <a:pt x="220694" y="-19197"/>
                      <a:pt x="269558" y="-4814"/>
                      <a:pt x="314706" y="74815"/>
                    </a:cubicBezTo>
                    <a:cubicBezTo>
                      <a:pt x="326326" y="95294"/>
                      <a:pt x="336995" y="116249"/>
                      <a:pt x="352711" y="1457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32" name="Google Shape;1932;p70"/>
              <p:cNvSpPr/>
              <p:nvPr/>
            </p:nvSpPr>
            <p:spPr>
              <a:xfrm>
                <a:off x="7431567" y="4662518"/>
                <a:ext cx="269527" cy="233428"/>
              </a:xfrm>
              <a:custGeom>
                <a:rect b="b" l="l" r="r" t="t"/>
                <a:pathLst>
                  <a:path extrusionOk="0" h="233428" w="269527">
                    <a:moveTo>
                      <a:pt x="0" y="0"/>
                    </a:moveTo>
                    <a:cubicBezTo>
                      <a:pt x="66484" y="49244"/>
                      <a:pt x="143542" y="60484"/>
                      <a:pt x="209264" y="97536"/>
                    </a:cubicBezTo>
                    <a:cubicBezTo>
                      <a:pt x="231934" y="110300"/>
                      <a:pt x="250889" y="125063"/>
                      <a:pt x="262890" y="148304"/>
                    </a:cubicBezTo>
                    <a:cubicBezTo>
                      <a:pt x="276511" y="174688"/>
                      <a:pt x="267462" y="196691"/>
                      <a:pt x="251174" y="218408"/>
                    </a:cubicBezTo>
                    <a:cubicBezTo>
                      <a:pt x="235077" y="239935"/>
                      <a:pt x="214313" y="233839"/>
                      <a:pt x="195167" y="227457"/>
                    </a:cubicBezTo>
                    <a:cubicBezTo>
                      <a:pt x="166878" y="218027"/>
                      <a:pt x="140017" y="204311"/>
                      <a:pt x="111824" y="194501"/>
                    </a:cubicBezTo>
                    <a:cubicBezTo>
                      <a:pt x="21241" y="162592"/>
                      <a:pt x="12192" y="84582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33" name="Google Shape;1933;p70"/>
              <p:cNvSpPr/>
              <p:nvPr/>
            </p:nvSpPr>
            <p:spPr>
              <a:xfrm>
                <a:off x="8122601" y="6193280"/>
                <a:ext cx="218222" cy="276550"/>
              </a:xfrm>
              <a:custGeom>
                <a:rect b="b" l="l" r="r" t="t"/>
                <a:pathLst>
                  <a:path extrusionOk="0" h="276550" w="218222">
                    <a:moveTo>
                      <a:pt x="8196" y="0"/>
                    </a:moveTo>
                    <a:cubicBezTo>
                      <a:pt x="58393" y="81058"/>
                      <a:pt x="129449" y="127349"/>
                      <a:pt x="185170" y="188405"/>
                    </a:cubicBezTo>
                    <a:cubicBezTo>
                      <a:pt x="198982" y="203549"/>
                      <a:pt x="223842" y="218694"/>
                      <a:pt x="217079" y="240697"/>
                    </a:cubicBezTo>
                    <a:cubicBezTo>
                      <a:pt x="209459" y="265462"/>
                      <a:pt x="179741" y="265272"/>
                      <a:pt x="157167" y="271653"/>
                    </a:cubicBezTo>
                    <a:cubicBezTo>
                      <a:pt x="118495" y="282607"/>
                      <a:pt x="81729" y="273558"/>
                      <a:pt x="46010" y="260509"/>
                    </a:cubicBezTo>
                    <a:cubicBezTo>
                      <a:pt x="24865" y="252794"/>
                      <a:pt x="11149" y="237649"/>
                      <a:pt x="7148" y="211931"/>
                    </a:cubicBezTo>
                    <a:cubicBezTo>
                      <a:pt x="-3234" y="144209"/>
                      <a:pt x="-1805" y="76962"/>
                      <a:pt x="81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34" name="Google Shape;1934;p70"/>
              <p:cNvSpPr/>
              <p:nvPr/>
            </p:nvSpPr>
            <p:spPr>
              <a:xfrm>
                <a:off x="7752940" y="4050286"/>
                <a:ext cx="307847" cy="246661"/>
              </a:xfrm>
              <a:custGeom>
                <a:rect b="b" l="l" r="r" t="t"/>
                <a:pathLst>
                  <a:path extrusionOk="0" h="246661" w="307847">
                    <a:moveTo>
                      <a:pt x="0" y="246662"/>
                    </a:moveTo>
                    <a:cubicBezTo>
                      <a:pt x="28289" y="169605"/>
                      <a:pt x="56102" y="95119"/>
                      <a:pt x="98679" y="26730"/>
                    </a:cubicBezTo>
                    <a:cubicBezTo>
                      <a:pt x="112586" y="4346"/>
                      <a:pt x="127921" y="-2417"/>
                      <a:pt x="153067" y="727"/>
                    </a:cubicBezTo>
                    <a:cubicBezTo>
                      <a:pt x="204692" y="7204"/>
                      <a:pt x="255842" y="14062"/>
                      <a:pt x="307848" y="38922"/>
                    </a:cubicBezTo>
                    <a:cubicBezTo>
                      <a:pt x="253175" y="61591"/>
                      <a:pt x="210979" y="94548"/>
                      <a:pt x="176403" y="137601"/>
                    </a:cubicBezTo>
                    <a:cubicBezTo>
                      <a:pt x="131921" y="192941"/>
                      <a:pt x="77819" y="234375"/>
                      <a:pt x="0" y="24666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35" name="Google Shape;1935;p70"/>
              <p:cNvSpPr/>
              <p:nvPr/>
            </p:nvSpPr>
            <p:spPr>
              <a:xfrm>
                <a:off x="7569710" y="4084826"/>
                <a:ext cx="140843" cy="349758"/>
              </a:xfrm>
              <a:custGeom>
                <a:rect b="b" l="l" r="r" t="t"/>
                <a:pathLst>
                  <a:path extrusionOk="0" h="349758" w="140843">
                    <a:moveTo>
                      <a:pt x="140843" y="0"/>
                    </a:moveTo>
                    <a:cubicBezTo>
                      <a:pt x="109411" y="118777"/>
                      <a:pt x="139796" y="241840"/>
                      <a:pt x="75216" y="349758"/>
                    </a:cubicBezTo>
                    <a:cubicBezTo>
                      <a:pt x="61691" y="277178"/>
                      <a:pt x="25686" y="213646"/>
                      <a:pt x="4922" y="144685"/>
                    </a:cubicBezTo>
                    <a:cubicBezTo>
                      <a:pt x="-7842" y="102298"/>
                      <a:pt x="4064" y="70009"/>
                      <a:pt x="42450" y="48863"/>
                    </a:cubicBezTo>
                    <a:cubicBezTo>
                      <a:pt x="72454" y="32385"/>
                      <a:pt x="103791" y="18288"/>
                      <a:pt x="140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1936" name="Google Shape;1936;p70"/>
              <p:cNvSpPr/>
              <p:nvPr/>
            </p:nvSpPr>
            <p:spPr>
              <a:xfrm>
                <a:off x="8122275" y="5054226"/>
                <a:ext cx="236499" cy="402431"/>
              </a:xfrm>
              <a:custGeom>
                <a:rect b="b" l="l" r="r" t="t"/>
                <a:pathLst>
                  <a:path extrusionOk="0" h="402431" w="236499">
                    <a:moveTo>
                      <a:pt x="10958" y="0"/>
                    </a:moveTo>
                    <a:cubicBezTo>
                      <a:pt x="42296" y="60293"/>
                      <a:pt x="94207" y="97250"/>
                      <a:pt x="145261" y="133160"/>
                    </a:cubicBezTo>
                    <a:cubicBezTo>
                      <a:pt x="217841" y="184214"/>
                      <a:pt x="249274" y="248888"/>
                      <a:pt x="231748" y="336900"/>
                    </a:cubicBezTo>
                    <a:cubicBezTo>
                      <a:pt x="227557" y="357854"/>
                      <a:pt x="228128" y="379667"/>
                      <a:pt x="226414" y="402431"/>
                    </a:cubicBezTo>
                    <a:cubicBezTo>
                      <a:pt x="26008" y="261080"/>
                      <a:pt x="-25808" y="164973"/>
                      <a:pt x="109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1937" name="Google Shape;1937;p70"/>
            <p:cNvSpPr/>
            <p:nvPr/>
          </p:nvSpPr>
          <p:spPr>
            <a:xfrm>
              <a:off x="7166580" y="1151497"/>
              <a:ext cx="1393335" cy="1016277"/>
            </a:xfrm>
            <a:custGeom>
              <a:rect b="b" l="l" r="r" t="t"/>
              <a:pathLst>
                <a:path extrusionOk="0" h="1016277" w="1393335">
                  <a:moveTo>
                    <a:pt x="960655" y="1007661"/>
                  </a:moveTo>
                  <a:lnTo>
                    <a:pt x="960967" y="1007737"/>
                  </a:lnTo>
                  <a:lnTo>
                    <a:pt x="960301" y="1008403"/>
                  </a:lnTo>
                  <a:close/>
                  <a:moveTo>
                    <a:pt x="961158" y="1007642"/>
                  </a:moveTo>
                  <a:lnTo>
                    <a:pt x="961717" y="1007710"/>
                  </a:lnTo>
                  <a:lnTo>
                    <a:pt x="960301" y="1008404"/>
                  </a:lnTo>
                  <a:cubicBezTo>
                    <a:pt x="960301" y="1008404"/>
                    <a:pt x="960968" y="1007737"/>
                    <a:pt x="961158" y="1007642"/>
                  </a:cubicBezTo>
                  <a:close/>
                  <a:moveTo>
                    <a:pt x="1157754" y="804759"/>
                  </a:moveTo>
                  <a:cubicBezTo>
                    <a:pt x="1179376" y="834572"/>
                    <a:pt x="1199664" y="863147"/>
                    <a:pt x="1220619" y="891246"/>
                  </a:cubicBezTo>
                  <a:cubicBezTo>
                    <a:pt x="1230525" y="904486"/>
                    <a:pt x="1223762" y="913630"/>
                    <a:pt x="1215857" y="924203"/>
                  </a:cubicBezTo>
                  <a:cubicBezTo>
                    <a:pt x="1173352" y="980853"/>
                    <a:pt x="1104486" y="1014197"/>
                    <a:pt x="1032847" y="1016277"/>
                  </a:cubicBezTo>
                  <a:lnTo>
                    <a:pt x="961717" y="1007710"/>
                  </a:lnTo>
                  <a:lnTo>
                    <a:pt x="1021947" y="978165"/>
                  </a:lnTo>
                  <a:cubicBezTo>
                    <a:pt x="1076834" y="943830"/>
                    <a:pt x="1114107" y="894413"/>
                    <a:pt x="1157754" y="804759"/>
                  </a:cubicBezTo>
                  <a:close/>
                  <a:moveTo>
                    <a:pt x="1335237" y="424460"/>
                  </a:moveTo>
                  <a:lnTo>
                    <a:pt x="1335490" y="424712"/>
                  </a:lnTo>
                  <a:lnTo>
                    <a:pt x="1335282" y="424530"/>
                  </a:lnTo>
                  <a:close/>
                  <a:moveTo>
                    <a:pt x="49489" y="395681"/>
                  </a:moveTo>
                  <a:lnTo>
                    <a:pt x="49377" y="395840"/>
                  </a:lnTo>
                  <a:lnTo>
                    <a:pt x="48948" y="396041"/>
                  </a:lnTo>
                  <a:close/>
                  <a:moveTo>
                    <a:pt x="598848" y="313616"/>
                  </a:moveTo>
                  <a:cubicBezTo>
                    <a:pt x="600649" y="313997"/>
                    <a:pt x="601340" y="315485"/>
                    <a:pt x="601542" y="317461"/>
                  </a:cubicBezTo>
                  <a:lnTo>
                    <a:pt x="601872" y="330134"/>
                  </a:lnTo>
                  <a:lnTo>
                    <a:pt x="577110" y="364514"/>
                  </a:lnTo>
                  <a:cubicBezTo>
                    <a:pt x="491766" y="440428"/>
                    <a:pt x="489956" y="545489"/>
                    <a:pt x="478717" y="646549"/>
                  </a:cubicBezTo>
                  <a:cubicBezTo>
                    <a:pt x="469954" y="725607"/>
                    <a:pt x="489861" y="804283"/>
                    <a:pt x="488051" y="883436"/>
                  </a:cubicBezTo>
                  <a:cubicBezTo>
                    <a:pt x="487099" y="923441"/>
                    <a:pt x="481955" y="962779"/>
                    <a:pt x="442808" y="986782"/>
                  </a:cubicBezTo>
                  <a:cubicBezTo>
                    <a:pt x="414137" y="1004403"/>
                    <a:pt x="380990" y="995926"/>
                    <a:pt x="350796" y="999356"/>
                  </a:cubicBezTo>
                  <a:cubicBezTo>
                    <a:pt x="261737" y="1009357"/>
                    <a:pt x="193253" y="965161"/>
                    <a:pt x="138293" y="898009"/>
                  </a:cubicBezTo>
                  <a:cubicBezTo>
                    <a:pt x="127244" y="884579"/>
                    <a:pt x="130673" y="873721"/>
                    <a:pt x="142199" y="860957"/>
                  </a:cubicBezTo>
                  <a:cubicBezTo>
                    <a:pt x="162106" y="838954"/>
                    <a:pt x="179632" y="814761"/>
                    <a:pt x="199730" y="789615"/>
                  </a:cubicBezTo>
                  <a:cubicBezTo>
                    <a:pt x="221542" y="826000"/>
                    <a:pt x="242497" y="865053"/>
                    <a:pt x="267548" y="901153"/>
                  </a:cubicBezTo>
                  <a:cubicBezTo>
                    <a:pt x="292598" y="937252"/>
                    <a:pt x="327174" y="989354"/>
                    <a:pt x="365750" y="977353"/>
                  </a:cubicBezTo>
                  <a:cubicBezTo>
                    <a:pt x="404422" y="965351"/>
                    <a:pt x="387658" y="904106"/>
                    <a:pt x="382038" y="865529"/>
                  </a:cubicBezTo>
                  <a:cubicBezTo>
                    <a:pt x="366703" y="759135"/>
                    <a:pt x="366036" y="654645"/>
                    <a:pt x="402136" y="551966"/>
                  </a:cubicBezTo>
                  <a:cubicBezTo>
                    <a:pt x="407756" y="535964"/>
                    <a:pt x="413566" y="519962"/>
                    <a:pt x="422329" y="495387"/>
                  </a:cubicBezTo>
                  <a:cubicBezTo>
                    <a:pt x="371846" y="521010"/>
                    <a:pt x="326412" y="542441"/>
                    <a:pt x="282502" y="566825"/>
                  </a:cubicBezTo>
                  <a:cubicBezTo>
                    <a:pt x="248688" y="585589"/>
                    <a:pt x="215827" y="590923"/>
                    <a:pt x="179441" y="575683"/>
                  </a:cubicBezTo>
                  <a:cubicBezTo>
                    <a:pt x="135912" y="557395"/>
                    <a:pt x="90859" y="542346"/>
                    <a:pt x="51521" y="515580"/>
                  </a:cubicBezTo>
                  <a:cubicBezTo>
                    <a:pt x="5991" y="484624"/>
                    <a:pt x="3610" y="464908"/>
                    <a:pt x="36947" y="419854"/>
                  </a:cubicBezTo>
                  <a:lnTo>
                    <a:pt x="49745" y="396179"/>
                  </a:lnTo>
                  <a:lnTo>
                    <a:pt x="83132" y="405091"/>
                  </a:lnTo>
                  <a:cubicBezTo>
                    <a:pt x="91645" y="412735"/>
                    <a:pt x="98336" y="423141"/>
                    <a:pt x="106098" y="430713"/>
                  </a:cubicBezTo>
                  <a:cubicBezTo>
                    <a:pt x="175155" y="497959"/>
                    <a:pt x="252307" y="511390"/>
                    <a:pt x="339651" y="472146"/>
                  </a:cubicBezTo>
                  <a:cubicBezTo>
                    <a:pt x="378323" y="454763"/>
                    <a:pt x="415780" y="435404"/>
                    <a:pt x="451701" y="413556"/>
                  </a:cubicBezTo>
                  <a:lnTo>
                    <a:pt x="554482" y="340074"/>
                  </a:lnTo>
                  <a:lnTo>
                    <a:pt x="554535" y="340130"/>
                  </a:lnTo>
                  <a:cubicBezTo>
                    <a:pt x="566156" y="332129"/>
                    <a:pt x="577109" y="322890"/>
                    <a:pt x="589492" y="316413"/>
                  </a:cubicBezTo>
                  <a:cubicBezTo>
                    <a:pt x="594136" y="313961"/>
                    <a:pt x="597047" y="313235"/>
                    <a:pt x="598848" y="313616"/>
                  </a:cubicBezTo>
                  <a:close/>
                  <a:moveTo>
                    <a:pt x="801328" y="310412"/>
                  </a:moveTo>
                  <a:lnTo>
                    <a:pt x="801688" y="310520"/>
                  </a:lnTo>
                  <a:lnTo>
                    <a:pt x="801625" y="310531"/>
                  </a:lnTo>
                  <a:close/>
                  <a:moveTo>
                    <a:pt x="1153944" y="193826"/>
                  </a:moveTo>
                  <a:cubicBezTo>
                    <a:pt x="1214142" y="194683"/>
                    <a:pt x="1258433" y="212780"/>
                    <a:pt x="1285008" y="267740"/>
                  </a:cubicBezTo>
                  <a:cubicBezTo>
                    <a:pt x="1295295" y="288980"/>
                    <a:pt x="1304439" y="286218"/>
                    <a:pt x="1322727" y="272979"/>
                  </a:cubicBezTo>
                  <a:cubicBezTo>
                    <a:pt x="1339872" y="260501"/>
                    <a:pt x="1363494" y="230878"/>
                    <a:pt x="1385020" y="273074"/>
                  </a:cubicBezTo>
                  <a:cubicBezTo>
                    <a:pt x="1401308" y="304982"/>
                    <a:pt x="1393593" y="355465"/>
                    <a:pt x="1362541" y="361656"/>
                  </a:cubicBezTo>
                  <a:cubicBezTo>
                    <a:pt x="1323965" y="369372"/>
                    <a:pt x="1335871" y="386516"/>
                    <a:pt x="1345206" y="406709"/>
                  </a:cubicBezTo>
                  <a:cubicBezTo>
                    <a:pt x="1349635" y="416282"/>
                    <a:pt x="1354064" y="424623"/>
                    <a:pt x="1346438" y="425462"/>
                  </a:cubicBezTo>
                  <a:lnTo>
                    <a:pt x="1334716" y="423627"/>
                  </a:lnTo>
                  <a:lnTo>
                    <a:pt x="1311238" y="386159"/>
                  </a:lnTo>
                  <a:cubicBezTo>
                    <a:pt x="1301343" y="374920"/>
                    <a:pt x="1289628" y="365276"/>
                    <a:pt x="1276150" y="357179"/>
                  </a:cubicBezTo>
                  <a:cubicBezTo>
                    <a:pt x="1261767" y="384421"/>
                    <a:pt x="1237954" y="390707"/>
                    <a:pt x="1208903" y="391755"/>
                  </a:cubicBezTo>
                  <a:cubicBezTo>
                    <a:pt x="1129083" y="394708"/>
                    <a:pt x="1051741" y="385278"/>
                    <a:pt x="974683" y="362513"/>
                  </a:cubicBezTo>
                  <a:cubicBezTo>
                    <a:pt x="947394" y="354465"/>
                    <a:pt x="921463" y="342535"/>
                    <a:pt x="895150" y="331819"/>
                  </a:cubicBezTo>
                  <a:lnTo>
                    <a:pt x="813796" y="308544"/>
                  </a:lnTo>
                  <a:lnTo>
                    <a:pt x="813520" y="308411"/>
                  </a:lnTo>
                  <a:cubicBezTo>
                    <a:pt x="823664" y="299553"/>
                    <a:pt x="834928" y="299482"/>
                    <a:pt x="846346" y="300601"/>
                  </a:cubicBezTo>
                  <a:lnTo>
                    <a:pt x="877960" y="299977"/>
                  </a:lnTo>
                  <a:lnTo>
                    <a:pt x="880767" y="292315"/>
                  </a:lnTo>
                  <a:cubicBezTo>
                    <a:pt x="851525" y="285838"/>
                    <a:pt x="817616" y="303078"/>
                    <a:pt x="792184" y="274979"/>
                  </a:cubicBezTo>
                  <a:cubicBezTo>
                    <a:pt x="824855" y="257929"/>
                    <a:pt x="863146" y="261644"/>
                    <a:pt x="898960" y="247643"/>
                  </a:cubicBezTo>
                  <a:cubicBezTo>
                    <a:pt x="869337" y="230117"/>
                    <a:pt x="844762" y="253548"/>
                    <a:pt x="815425" y="250119"/>
                  </a:cubicBezTo>
                  <a:cubicBezTo>
                    <a:pt x="828713" y="239689"/>
                    <a:pt x="844072" y="236356"/>
                    <a:pt x="858895" y="232891"/>
                  </a:cubicBezTo>
                  <a:lnTo>
                    <a:pt x="898612" y="215117"/>
                  </a:lnTo>
                  <a:lnTo>
                    <a:pt x="899245" y="214971"/>
                  </a:lnTo>
                  <a:cubicBezTo>
                    <a:pt x="983256" y="196302"/>
                    <a:pt x="1068028" y="192588"/>
                    <a:pt x="1153944" y="193826"/>
                  </a:cubicBezTo>
                  <a:close/>
                  <a:moveTo>
                    <a:pt x="230370" y="174666"/>
                  </a:moveTo>
                  <a:cubicBezTo>
                    <a:pt x="251099" y="172532"/>
                    <a:pt x="273286" y="172895"/>
                    <a:pt x="296789" y="175157"/>
                  </a:cubicBezTo>
                  <a:cubicBezTo>
                    <a:pt x="367845" y="181919"/>
                    <a:pt x="435568" y="199826"/>
                    <a:pt x="504338" y="214971"/>
                  </a:cubicBezTo>
                  <a:lnTo>
                    <a:pt x="504469" y="214988"/>
                  </a:lnTo>
                  <a:lnTo>
                    <a:pt x="576824" y="249547"/>
                  </a:lnTo>
                  <a:cubicBezTo>
                    <a:pt x="547963" y="257929"/>
                    <a:pt x="526627" y="231164"/>
                    <a:pt x="493575" y="245737"/>
                  </a:cubicBezTo>
                  <a:cubicBezTo>
                    <a:pt x="533009" y="255929"/>
                    <a:pt x="565680" y="264597"/>
                    <a:pt x="598445" y="272503"/>
                  </a:cubicBezTo>
                  <a:cubicBezTo>
                    <a:pt x="608256" y="274884"/>
                    <a:pt x="611876" y="280408"/>
                    <a:pt x="609113" y="289171"/>
                  </a:cubicBezTo>
                  <a:cubicBezTo>
                    <a:pt x="608161" y="292219"/>
                    <a:pt x="600446" y="296410"/>
                    <a:pt x="599303" y="295553"/>
                  </a:cubicBezTo>
                  <a:cubicBezTo>
                    <a:pt x="574538" y="276217"/>
                    <a:pt x="548249" y="297268"/>
                    <a:pt x="522341" y="292029"/>
                  </a:cubicBezTo>
                  <a:cubicBezTo>
                    <a:pt x="427281" y="272979"/>
                    <a:pt x="330412" y="273265"/>
                    <a:pt x="233924" y="271169"/>
                  </a:cubicBezTo>
                  <a:cubicBezTo>
                    <a:pt x="211254" y="270693"/>
                    <a:pt x="188870" y="271741"/>
                    <a:pt x="173440" y="283933"/>
                  </a:cubicBezTo>
                  <a:cubicBezTo>
                    <a:pt x="238067" y="301602"/>
                    <a:pt x="303814" y="304626"/>
                    <a:pt x="371167" y="303828"/>
                  </a:cubicBezTo>
                  <a:lnTo>
                    <a:pt x="569863" y="300919"/>
                  </a:lnTo>
                  <a:lnTo>
                    <a:pt x="572347" y="304411"/>
                  </a:lnTo>
                  <a:lnTo>
                    <a:pt x="572298" y="305475"/>
                  </a:lnTo>
                  <a:lnTo>
                    <a:pt x="557024" y="316937"/>
                  </a:lnTo>
                  <a:lnTo>
                    <a:pt x="542777" y="327613"/>
                  </a:lnTo>
                  <a:lnTo>
                    <a:pt x="542724" y="327557"/>
                  </a:lnTo>
                  <a:cubicBezTo>
                    <a:pt x="488813" y="343654"/>
                    <a:pt x="435663" y="363466"/>
                    <a:pt x="380799" y="374896"/>
                  </a:cubicBezTo>
                  <a:cubicBezTo>
                    <a:pt x="292217" y="393279"/>
                    <a:pt x="200967" y="401376"/>
                    <a:pt x="115147" y="367181"/>
                  </a:cubicBezTo>
                  <a:cubicBezTo>
                    <a:pt x="85429" y="355370"/>
                    <a:pt x="74475" y="360037"/>
                    <a:pt x="59997" y="380802"/>
                  </a:cubicBezTo>
                  <a:lnTo>
                    <a:pt x="49949" y="395031"/>
                  </a:lnTo>
                  <a:lnTo>
                    <a:pt x="40321" y="378192"/>
                  </a:lnTo>
                  <a:cubicBezTo>
                    <a:pt x="39372" y="369883"/>
                    <a:pt x="43255" y="361862"/>
                    <a:pt x="47143" y="353837"/>
                  </a:cubicBezTo>
                  <a:lnTo>
                    <a:pt x="53985" y="329501"/>
                  </a:lnTo>
                  <a:lnTo>
                    <a:pt x="30852" y="333923"/>
                  </a:lnTo>
                  <a:cubicBezTo>
                    <a:pt x="11140" y="333070"/>
                    <a:pt x="1943" y="316961"/>
                    <a:pt x="85" y="291743"/>
                  </a:cubicBezTo>
                  <a:cubicBezTo>
                    <a:pt x="-1439" y="271264"/>
                    <a:pt x="18088" y="253071"/>
                    <a:pt x="8753" y="230783"/>
                  </a:cubicBezTo>
                  <a:cubicBezTo>
                    <a:pt x="8372" y="229830"/>
                    <a:pt x="12087" y="217162"/>
                    <a:pt x="19612" y="222591"/>
                  </a:cubicBezTo>
                  <a:cubicBezTo>
                    <a:pt x="37328" y="235236"/>
                    <a:pt x="62653" y="238719"/>
                    <a:pt x="77021" y="255462"/>
                  </a:cubicBezTo>
                  <a:lnTo>
                    <a:pt x="87048" y="277454"/>
                  </a:lnTo>
                  <a:lnTo>
                    <a:pt x="114229" y="233815"/>
                  </a:lnTo>
                  <a:cubicBezTo>
                    <a:pt x="144474" y="196913"/>
                    <a:pt x="183730" y="179468"/>
                    <a:pt x="230370" y="174666"/>
                  </a:cubicBezTo>
                  <a:close/>
                  <a:moveTo>
                    <a:pt x="798851" y="147153"/>
                  </a:moveTo>
                  <a:cubicBezTo>
                    <a:pt x="776372" y="173537"/>
                    <a:pt x="749702" y="194873"/>
                    <a:pt x="766370" y="232783"/>
                  </a:cubicBezTo>
                  <a:cubicBezTo>
                    <a:pt x="773979" y="240320"/>
                    <a:pt x="774641" y="252827"/>
                    <a:pt x="774067" y="266634"/>
                  </a:cubicBezTo>
                  <a:lnTo>
                    <a:pt x="774301" y="301713"/>
                  </a:lnTo>
                  <a:lnTo>
                    <a:pt x="785052" y="301924"/>
                  </a:lnTo>
                  <a:lnTo>
                    <a:pt x="800959" y="310394"/>
                  </a:lnTo>
                  <a:lnTo>
                    <a:pt x="801562" y="310543"/>
                  </a:lnTo>
                  <a:lnTo>
                    <a:pt x="801321" y="310587"/>
                  </a:lnTo>
                  <a:lnTo>
                    <a:pt x="801709" y="310793"/>
                  </a:lnTo>
                  <a:lnTo>
                    <a:pt x="801474" y="310839"/>
                  </a:lnTo>
                  <a:lnTo>
                    <a:pt x="856339" y="364752"/>
                  </a:lnTo>
                  <a:cubicBezTo>
                    <a:pt x="914265" y="414633"/>
                    <a:pt x="980256" y="452620"/>
                    <a:pt x="1050693" y="486910"/>
                  </a:cubicBezTo>
                  <a:cubicBezTo>
                    <a:pt x="1128417" y="524629"/>
                    <a:pt x="1191567" y="506436"/>
                    <a:pt x="1257671" y="470050"/>
                  </a:cubicBezTo>
                  <a:cubicBezTo>
                    <a:pt x="1273863" y="461097"/>
                    <a:pt x="1288723" y="448810"/>
                    <a:pt x="1302343" y="436141"/>
                  </a:cubicBezTo>
                  <a:cubicBezTo>
                    <a:pt x="1307344" y="431474"/>
                    <a:pt x="1312202" y="427712"/>
                    <a:pt x="1317512" y="425569"/>
                  </a:cubicBezTo>
                  <a:lnTo>
                    <a:pt x="1334876" y="424736"/>
                  </a:lnTo>
                  <a:lnTo>
                    <a:pt x="1355921" y="476809"/>
                  </a:lnTo>
                  <a:cubicBezTo>
                    <a:pt x="1366780" y="520015"/>
                    <a:pt x="1344420" y="538107"/>
                    <a:pt x="1276626" y="573397"/>
                  </a:cubicBezTo>
                  <a:cubicBezTo>
                    <a:pt x="1172041" y="627880"/>
                    <a:pt x="1082506" y="603210"/>
                    <a:pt x="996877" y="535202"/>
                  </a:cubicBezTo>
                  <a:cubicBezTo>
                    <a:pt x="984589" y="525486"/>
                    <a:pt x="972493" y="515580"/>
                    <a:pt x="957538" y="503388"/>
                  </a:cubicBezTo>
                  <a:cubicBezTo>
                    <a:pt x="951252" y="529963"/>
                    <a:pt x="967920" y="547679"/>
                    <a:pt x="973921" y="567015"/>
                  </a:cubicBezTo>
                  <a:cubicBezTo>
                    <a:pt x="1008783" y="680363"/>
                    <a:pt x="993066" y="793234"/>
                    <a:pt x="967920" y="904486"/>
                  </a:cubicBezTo>
                  <a:cubicBezTo>
                    <a:pt x="961920" y="931204"/>
                    <a:pt x="976333" y="958136"/>
                    <a:pt x="972140" y="983554"/>
                  </a:cubicBezTo>
                  <a:lnTo>
                    <a:pt x="960655" y="1007661"/>
                  </a:lnTo>
                  <a:lnTo>
                    <a:pt x="914057" y="996337"/>
                  </a:lnTo>
                  <a:cubicBezTo>
                    <a:pt x="876945" y="982014"/>
                    <a:pt x="867480" y="956278"/>
                    <a:pt x="869908" y="895342"/>
                  </a:cubicBezTo>
                  <a:cubicBezTo>
                    <a:pt x="872956" y="818285"/>
                    <a:pt x="882577" y="741513"/>
                    <a:pt x="889435" y="664741"/>
                  </a:cubicBezTo>
                  <a:cubicBezTo>
                    <a:pt x="897531" y="574254"/>
                    <a:pt x="883339" y="487100"/>
                    <a:pt x="844762" y="405280"/>
                  </a:cubicBezTo>
                  <a:cubicBezTo>
                    <a:pt x="832475" y="379182"/>
                    <a:pt x="809615" y="358037"/>
                    <a:pt x="791518" y="334605"/>
                  </a:cubicBezTo>
                  <a:lnTo>
                    <a:pt x="784261" y="330774"/>
                  </a:lnTo>
                  <a:lnTo>
                    <a:pt x="774667" y="334707"/>
                  </a:lnTo>
                  <a:cubicBezTo>
                    <a:pt x="737369" y="345958"/>
                    <a:pt x="650978" y="350626"/>
                    <a:pt x="624687" y="336895"/>
                  </a:cubicBezTo>
                  <a:cubicBezTo>
                    <a:pt x="606956" y="298020"/>
                    <a:pt x="619209" y="193635"/>
                    <a:pt x="649499" y="174871"/>
                  </a:cubicBezTo>
                  <a:cubicBezTo>
                    <a:pt x="701124" y="179824"/>
                    <a:pt x="751511" y="176871"/>
                    <a:pt x="798851" y="147153"/>
                  </a:cubicBezTo>
                  <a:close/>
                  <a:moveTo>
                    <a:pt x="1124131" y="15828"/>
                  </a:moveTo>
                  <a:cubicBezTo>
                    <a:pt x="1167303" y="12636"/>
                    <a:pt x="1211046" y="19709"/>
                    <a:pt x="1253956" y="43521"/>
                  </a:cubicBezTo>
                  <a:cubicBezTo>
                    <a:pt x="1327204" y="84193"/>
                    <a:pt x="1352350" y="156298"/>
                    <a:pt x="1370543" y="232974"/>
                  </a:cubicBezTo>
                  <a:cubicBezTo>
                    <a:pt x="1338443" y="191635"/>
                    <a:pt x="1309582" y="150106"/>
                    <a:pt x="1252814" y="138295"/>
                  </a:cubicBezTo>
                  <a:cubicBezTo>
                    <a:pt x="1159373" y="118959"/>
                    <a:pt x="1070600" y="132104"/>
                    <a:pt x="983542" y="166013"/>
                  </a:cubicBezTo>
                  <a:cubicBezTo>
                    <a:pt x="954395" y="177348"/>
                    <a:pt x="926392" y="191826"/>
                    <a:pt x="897912" y="204780"/>
                  </a:cubicBezTo>
                  <a:lnTo>
                    <a:pt x="897846" y="204831"/>
                  </a:lnTo>
                  <a:lnTo>
                    <a:pt x="840798" y="222688"/>
                  </a:lnTo>
                  <a:lnTo>
                    <a:pt x="781822" y="233447"/>
                  </a:lnTo>
                  <a:lnTo>
                    <a:pt x="786318" y="211333"/>
                  </a:lnTo>
                  <a:cubicBezTo>
                    <a:pt x="796150" y="192469"/>
                    <a:pt x="818759" y="182111"/>
                    <a:pt x="825617" y="166394"/>
                  </a:cubicBezTo>
                  <a:cubicBezTo>
                    <a:pt x="859717" y="88194"/>
                    <a:pt x="935441" y="76097"/>
                    <a:pt x="997734" y="49713"/>
                  </a:cubicBezTo>
                  <a:cubicBezTo>
                    <a:pt x="1038358" y="32473"/>
                    <a:pt x="1080959" y="19019"/>
                    <a:pt x="1124131" y="15828"/>
                  </a:cubicBezTo>
                  <a:close/>
                  <a:moveTo>
                    <a:pt x="259546" y="849"/>
                  </a:moveTo>
                  <a:cubicBezTo>
                    <a:pt x="368131" y="10565"/>
                    <a:pt x="454904" y="65238"/>
                    <a:pt x="537771" y="129532"/>
                  </a:cubicBezTo>
                  <a:cubicBezTo>
                    <a:pt x="542724" y="133342"/>
                    <a:pt x="548249" y="136390"/>
                    <a:pt x="553583" y="139724"/>
                  </a:cubicBezTo>
                  <a:lnTo>
                    <a:pt x="553662" y="139809"/>
                  </a:lnTo>
                  <a:lnTo>
                    <a:pt x="553488" y="139724"/>
                  </a:lnTo>
                  <a:cubicBezTo>
                    <a:pt x="551487" y="168109"/>
                    <a:pt x="574633" y="177443"/>
                    <a:pt x="593302" y="186301"/>
                  </a:cubicBezTo>
                  <a:cubicBezTo>
                    <a:pt x="618543" y="198303"/>
                    <a:pt x="608923" y="221544"/>
                    <a:pt x="606637" y="234879"/>
                  </a:cubicBezTo>
                  <a:cubicBezTo>
                    <a:pt x="604161" y="249452"/>
                    <a:pt x="585206" y="234784"/>
                    <a:pt x="575109" y="232021"/>
                  </a:cubicBezTo>
                  <a:lnTo>
                    <a:pt x="505962" y="205163"/>
                  </a:lnTo>
                  <a:lnTo>
                    <a:pt x="505958" y="205160"/>
                  </a:lnTo>
                  <a:cubicBezTo>
                    <a:pt x="438902" y="174966"/>
                    <a:pt x="375275" y="137342"/>
                    <a:pt x="303075" y="118292"/>
                  </a:cubicBezTo>
                  <a:cubicBezTo>
                    <a:pt x="205444" y="92575"/>
                    <a:pt x="116766" y="99242"/>
                    <a:pt x="41995" y="180872"/>
                  </a:cubicBezTo>
                  <a:cubicBezTo>
                    <a:pt x="55901" y="65619"/>
                    <a:pt x="150008" y="-8866"/>
                    <a:pt x="259546" y="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938" name="Google Shape;1938;p70"/>
          <p:cNvGrpSpPr/>
          <p:nvPr/>
        </p:nvGrpSpPr>
        <p:grpSpPr>
          <a:xfrm>
            <a:off x="1922142" y="948222"/>
            <a:ext cx="1276564" cy="2050797"/>
            <a:chOff x="3961426" y="-675"/>
            <a:chExt cx="4270173" cy="6860025"/>
          </a:xfrm>
        </p:grpSpPr>
        <p:sp>
          <p:nvSpPr>
            <p:cNvPr id="1939" name="Google Shape;1939;p70"/>
            <p:cNvSpPr/>
            <p:nvPr/>
          </p:nvSpPr>
          <p:spPr>
            <a:xfrm>
              <a:off x="5635815" y="-675"/>
              <a:ext cx="1115760" cy="1126818"/>
            </a:xfrm>
            <a:custGeom>
              <a:rect b="b" l="l" r="r" t="t"/>
              <a:pathLst>
                <a:path extrusionOk="0" h="1126818" w="1115760">
                  <a:moveTo>
                    <a:pt x="1111525" y="1121604"/>
                  </a:moveTo>
                  <a:cubicBezTo>
                    <a:pt x="1102742" y="1130388"/>
                    <a:pt x="1081796" y="1129036"/>
                    <a:pt x="1039905" y="1110118"/>
                  </a:cubicBezTo>
                  <a:cubicBezTo>
                    <a:pt x="948014" y="1067551"/>
                    <a:pt x="850718" y="1035794"/>
                    <a:pt x="751396" y="1014849"/>
                  </a:cubicBezTo>
                  <a:cubicBezTo>
                    <a:pt x="517616" y="964850"/>
                    <a:pt x="300727" y="997282"/>
                    <a:pt x="68298" y="1025660"/>
                  </a:cubicBezTo>
                  <a:cubicBezTo>
                    <a:pt x="8164" y="1033092"/>
                    <a:pt x="-3322" y="1021606"/>
                    <a:pt x="732" y="960796"/>
                  </a:cubicBezTo>
                  <a:cubicBezTo>
                    <a:pt x="6137" y="878365"/>
                    <a:pt x="175729" y="599315"/>
                    <a:pt x="217620" y="518911"/>
                  </a:cubicBezTo>
                  <a:cubicBezTo>
                    <a:pt x="299376" y="362832"/>
                    <a:pt x="414239" y="174997"/>
                    <a:pt x="441265" y="0"/>
                  </a:cubicBezTo>
                  <a:cubicBezTo>
                    <a:pt x="496670" y="195267"/>
                    <a:pt x="603425" y="362832"/>
                    <a:pt x="714234" y="531748"/>
                  </a:cubicBezTo>
                  <a:cubicBezTo>
                    <a:pt x="783828" y="637828"/>
                    <a:pt x="1012202" y="941201"/>
                    <a:pt x="1052067" y="990525"/>
                  </a:cubicBezTo>
                  <a:cubicBezTo>
                    <a:pt x="1085174" y="1032416"/>
                    <a:pt x="1129768" y="1102010"/>
                    <a:pt x="1111525" y="112160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0" name="Google Shape;1940;p70"/>
            <p:cNvSpPr/>
            <p:nvPr/>
          </p:nvSpPr>
          <p:spPr>
            <a:xfrm>
              <a:off x="4821480" y="2170499"/>
              <a:ext cx="2409636" cy="512358"/>
            </a:xfrm>
            <a:custGeom>
              <a:rect b="b" l="l" r="r" t="t"/>
              <a:pathLst>
                <a:path extrusionOk="0" h="512358" w="2409636">
                  <a:moveTo>
                    <a:pt x="1394112" y="4466"/>
                  </a:moveTo>
                  <a:cubicBezTo>
                    <a:pt x="1592082" y="3790"/>
                    <a:pt x="1826538" y="-21885"/>
                    <a:pt x="2122479" y="57843"/>
                  </a:cubicBezTo>
                  <a:cubicBezTo>
                    <a:pt x="2189370" y="76086"/>
                    <a:pt x="2308287" y="131491"/>
                    <a:pt x="2409637" y="263246"/>
                  </a:cubicBezTo>
                  <a:cubicBezTo>
                    <a:pt x="2245450" y="172031"/>
                    <a:pt x="2002211" y="149734"/>
                    <a:pt x="1796808" y="176760"/>
                  </a:cubicBezTo>
                  <a:cubicBezTo>
                    <a:pt x="1194115" y="255813"/>
                    <a:pt x="549531" y="467296"/>
                    <a:pt x="290075" y="503107"/>
                  </a:cubicBezTo>
                  <a:cubicBezTo>
                    <a:pt x="227239" y="511890"/>
                    <a:pt x="76565" y="527431"/>
                    <a:pt x="23863" y="476080"/>
                  </a:cubicBezTo>
                  <a:cubicBezTo>
                    <a:pt x="-52487" y="401757"/>
                    <a:pt x="73187" y="279462"/>
                    <a:pt x="137375" y="252435"/>
                  </a:cubicBezTo>
                  <a:cubicBezTo>
                    <a:pt x="627908" y="45681"/>
                    <a:pt x="1077901" y="5817"/>
                    <a:pt x="1394112" y="44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1" name="Google Shape;1941;p70"/>
            <p:cNvSpPr/>
            <p:nvPr/>
          </p:nvSpPr>
          <p:spPr>
            <a:xfrm>
              <a:off x="5302824" y="1119457"/>
              <a:ext cx="1574919" cy="527162"/>
            </a:xfrm>
            <a:custGeom>
              <a:rect b="b" l="l" r="r" t="t"/>
              <a:pathLst>
                <a:path extrusionOk="0" h="527162" w="1574919">
                  <a:moveTo>
                    <a:pt x="1574919" y="367005"/>
                  </a:moveTo>
                  <a:cubicBezTo>
                    <a:pt x="822904" y="299439"/>
                    <a:pt x="304669" y="559570"/>
                    <a:pt x="178319" y="523759"/>
                  </a:cubicBezTo>
                  <a:cubicBezTo>
                    <a:pt x="112780" y="504841"/>
                    <a:pt x="-56" y="456869"/>
                    <a:pt x="1971" y="356195"/>
                  </a:cubicBezTo>
                  <a:cubicBezTo>
                    <a:pt x="-12218" y="254169"/>
                    <a:pt x="51970" y="152144"/>
                    <a:pt x="137780" y="110252"/>
                  </a:cubicBezTo>
                  <a:cubicBezTo>
                    <a:pt x="370884" y="-1908"/>
                    <a:pt x="629664" y="-28935"/>
                    <a:pt x="880335" y="31200"/>
                  </a:cubicBezTo>
                  <a:cubicBezTo>
                    <a:pt x="1027630" y="67010"/>
                    <a:pt x="1389787" y="177819"/>
                    <a:pt x="1574919" y="367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2" name="Google Shape;1942;p70"/>
            <p:cNvSpPr/>
            <p:nvPr/>
          </p:nvSpPr>
          <p:spPr>
            <a:xfrm>
              <a:off x="5335487" y="1640224"/>
              <a:ext cx="1641865" cy="451638"/>
            </a:xfrm>
            <a:custGeom>
              <a:rect b="b" l="l" r="r" t="t"/>
              <a:pathLst>
                <a:path extrusionOk="0" h="451638" w="1641865">
                  <a:moveTo>
                    <a:pt x="1330774" y="7723"/>
                  </a:moveTo>
                  <a:cubicBezTo>
                    <a:pt x="1331450" y="7723"/>
                    <a:pt x="1331450" y="7723"/>
                    <a:pt x="1332125" y="7723"/>
                  </a:cubicBezTo>
                  <a:cubicBezTo>
                    <a:pt x="1461853" y="21236"/>
                    <a:pt x="1618607" y="61776"/>
                    <a:pt x="1639553" y="213800"/>
                  </a:cubicBezTo>
                  <a:cubicBezTo>
                    <a:pt x="1656444" y="338123"/>
                    <a:pt x="1578743" y="394203"/>
                    <a:pt x="1473339" y="428662"/>
                  </a:cubicBezTo>
                  <a:cubicBezTo>
                    <a:pt x="1356449" y="467175"/>
                    <a:pt x="1251045" y="450959"/>
                    <a:pt x="1134155" y="425959"/>
                  </a:cubicBezTo>
                  <a:cubicBezTo>
                    <a:pt x="988887" y="395554"/>
                    <a:pt x="788215" y="332718"/>
                    <a:pt x="375383" y="328664"/>
                  </a:cubicBezTo>
                  <a:cubicBezTo>
                    <a:pt x="341600" y="327988"/>
                    <a:pt x="20659" y="362447"/>
                    <a:pt x="1065" y="339474"/>
                  </a:cubicBezTo>
                  <a:cubicBezTo>
                    <a:pt x="-25962" y="308394"/>
                    <a:pt x="469301" y="112451"/>
                    <a:pt x="586191" y="82722"/>
                  </a:cubicBezTo>
                  <a:cubicBezTo>
                    <a:pt x="825376" y="21236"/>
                    <a:pt x="1084832" y="-17277"/>
                    <a:pt x="1330774" y="77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3" name="Google Shape;1943;p70"/>
            <p:cNvSpPr/>
            <p:nvPr/>
          </p:nvSpPr>
          <p:spPr>
            <a:xfrm>
              <a:off x="3961426" y="5215865"/>
              <a:ext cx="4270173" cy="823024"/>
            </a:xfrm>
            <a:custGeom>
              <a:rect b="b" l="l" r="r" t="t"/>
              <a:pathLst>
                <a:path extrusionOk="0" h="823024" w="4270173">
                  <a:moveTo>
                    <a:pt x="4266297" y="382695"/>
                  </a:moveTo>
                  <a:cubicBezTo>
                    <a:pt x="4307512" y="609043"/>
                    <a:pt x="4010219" y="672555"/>
                    <a:pt x="3842655" y="714447"/>
                  </a:cubicBezTo>
                  <a:cubicBezTo>
                    <a:pt x="3559551" y="785392"/>
                    <a:pt x="479194" y="797554"/>
                    <a:pt x="330548" y="812418"/>
                  </a:cubicBezTo>
                  <a:cubicBezTo>
                    <a:pt x="147443" y="829985"/>
                    <a:pt x="2850" y="829310"/>
                    <a:pt x="148" y="782689"/>
                  </a:cubicBezTo>
                  <a:cubicBezTo>
                    <a:pt x="-6609" y="719177"/>
                    <a:pt x="220414" y="672555"/>
                    <a:pt x="323115" y="660394"/>
                  </a:cubicBezTo>
                  <a:cubicBezTo>
                    <a:pt x="1137292" y="564449"/>
                    <a:pt x="2677132" y="56349"/>
                    <a:pt x="3172395" y="13107"/>
                  </a:cubicBezTo>
                  <a:cubicBezTo>
                    <a:pt x="3402121" y="-6488"/>
                    <a:pt x="3738602" y="-13245"/>
                    <a:pt x="3961572" y="59727"/>
                  </a:cubicBezTo>
                  <a:cubicBezTo>
                    <a:pt x="4052787" y="89457"/>
                    <a:pt x="4235892" y="216482"/>
                    <a:pt x="4266297" y="3826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4" name="Google Shape;1944;p70"/>
            <p:cNvSpPr/>
            <p:nvPr/>
          </p:nvSpPr>
          <p:spPr>
            <a:xfrm>
              <a:off x="4004061" y="4758154"/>
              <a:ext cx="3791235" cy="929530"/>
            </a:xfrm>
            <a:custGeom>
              <a:rect b="b" l="l" r="r" t="t"/>
              <a:pathLst>
                <a:path extrusionOk="0" h="929530" w="3791235">
                  <a:moveTo>
                    <a:pt x="3791235" y="219470"/>
                  </a:moveTo>
                  <a:cubicBezTo>
                    <a:pt x="3352053" y="285009"/>
                    <a:pt x="2454770" y="327576"/>
                    <a:pt x="1144655" y="749191"/>
                  </a:cubicBezTo>
                  <a:cubicBezTo>
                    <a:pt x="973036" y="804595"/>
                    <a:pt x="412234" y="916756"/>
                    <a:pt x="308182" y="924864"/>
                  </a:cubicBezTo>
                  <a:cubicBezTo>
                    <a:pt x="193995" y="934323"/>
                    <a:pt x="40619" y="943107"/>
                    <a:pt x="4808" y="803920"/>
                  </a:cubicBezTo>
                  <a:cubicBezTo>
                    <a:pt x="-10056" y="745137"/>
                    <a:pt x="11565" y="687030"/>
                    <a:pt x="41970" y="637030"/>
                  </a:cubicBezTo>
                  <a:cubicBezTo>
                    <a:pt x="116969" y="516086"/>
                    <a:pt x="210211" y="405953"/>
                    <a:pt x="332506" y="336359"/>
                  </a:cubicBezTo>
                  <a:cubicBezTo>
                    <a:pt x="545340" y="215415"/>
                    <a:pt x="832498" y="118120"/>
                    <a:pt x="1071008" y="74877"/>
                  </a:cubicBezTo>
                  <a:cubicBezTo>
                    <a:pt x="1894644" y="-73769"/>
                    <a:pt x="2787873" y="40418"/>
                    <a:pt x="2976383" y="66093"/>
                  </a:cubicBezTo>
                  <a:cubicBezTo>
                    <a:pt x="3072328" y="79607"/>
                    <a:pt x="3333135" y="141092"/>
                    <a:pt x="3791235" y="2194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5" name="Google Shape;1945;p70"/>
            <p:cNvSpPr/>
            <p:nvPr/>
          </p:nvSpPr>
          <p:spPr>
            <a:xfrm>
              <a:off x="4460890" y="2528400"/>
              <a:ext cx="3117424" cy="1012084"/>
            </a:xfrm>
            <a:custGeom>
              <a:rect b="b" l="l" r="r" t="t"/>
              <a:pathLst>
                <a:path extrusionOk="0" h="1012084" w="3117424">
                  <a:moveTo>
                    <a:pt x="3079681" y="456688"/>
                  </a:moveTo>
                  <a:cubicBezTo>
                    <a:pt x="3050628" y="503309"/>
                    <a:pt x="3004683" y="543849"/>
                    <a:pt x="2948602" y="573578"/>
                  </a:cubicBezTo>
                  <a:cubicBezTo>
                    <a:pt x="2771578" y="668171"/>
                    <a:pt x="2546582" y="643847"/>
                    <a:pt x="2353341" y="636415"/>
                  </a:cubicBezTo>
                  <a:cubicBezTo>
                    <a:pt x="2098616" y="626955"/>
                    <a:pt x="1173630" y="522227"/>
                    <a:pt x="971606" y="558038"/>
                  </a:cubicBezTo>
                  <a:cubicBezTo>
                    <a:pt x="687151" y="608712"/>
                    <a:pt x="432426" y="713441"/>
                    <a:pt x="193240" y="871546"/>
                  </a:cubicBezTo>
                  <a:cubicBezTo>
                    <a:pt x="125674" y="916140"/>
                    <a:pt x="61486" y="960058"/>
                    <a:pt x="0" y="1012085"/>
                  </a:cubicBezTo>
                  <a:cubicBezTo>
                    <a:pt x="676" y="887087"/>
                    <a:pt x="116214" y="741143"/>
                    <a:pt x="208781" y="667495"/>
                  </a:cubicBezTo>
                  <a:cubicBezTo>
                    <a:pt x="328373" y="572227"/>
                    <a:pt x="1016200" y="121558"/>
                    <a:pt x="2280370" y="9398"/>
                  </a:cubicBezTo>
                  <a:cubicBezTo>
                    <a:pt x="2458745" y="-6143"/>
                    <a:pt x="2651985" y="-4791"/>
                    <a:pt x="2827658" y="31695"/>
                  </a:cubicBezTo>
                  <a:cubicBezTo>
                    <a:pt x="2934413" y="53992"/>
                    <a:pt x="3015493" y="102639"/>
                    <a:pt x="3079681" y="193854"/>
                  </a:cubicBezTo>
                  <a:cubicBezTo>
                    <a:pt x="3137789" y="276961"/>
                    <a:pt x="3121573" y="387770"/>
                    <a:pt x="3079681" y="456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6" name="Google Shape;1946;p70"/>
            <p:cNvSpPr/>
            <p:nvPr/>
          </p:nvSpPr>
          <p:spPr>
            <a:xfrm>
              <a:off x="4064950" y="3881736"/>
              <a:ext cx="3730241" cy="1017510"/>
            </a:xfrm>
            <a:custGeom>
              <a:rect b="b" l="l" r="r" t="t"/>
              <a:pathLst>
                <a:path extrusionOk="0" h="1017510" w="3730241">
                  <a:moveTo>
                    <a:pt x="3118870" y="8067"/>
                  </a:moveTo>
                  <a:cubicBezTo>
                    <a:pt x="3297921" y="22932"/>
                    <a:pt x="3513458" y="95904"/>
                    <a:pt x="3620213" y="208740"/>
                  </a:cubicBezTo>
                  <a:cubicBezTo>
                    <a:pt x="3693185" y="284414"/>
                    <a:pt x="3767508" y="456033"/>
                    <a:pt x="3709401" y="591166"/>
                  </a:cubicBezTo>
                  <a:cubicBezTo>
                    <a:pt x="3636429" y="760758"/>
                    <a:pt x="3379001" y="751299"/>
                    <a:pt x="3287110" y="743191"/>
                  </a:cubicBezTo>
                  <a:cubicBezTo>
                    <a:pt x="2574960" y="679003"/>
                    <a:pt x="1985780" y="500627"/>
                    <a:pt x="1270250" y="595896"/>
                  </a:cubicBezTo>
                  <a:cubicBezTo>
                    <a:pt x="1063497" y="623598"/>
                    <a:pt x="685800" y="681029"/>
                    <a:pt x="348643" y="862783"/>
                  </a:cubicBezTo>
                  <a:cubicBezTo>
                    <a:pt x="258104" y="911431"/>
                    <a:pt x="98647" y="991160"/>
                    <a:pt x="0" y="1017511"/>
                  </a:cubicBezTo>
                  <a:cubicBezTo>
                    <a:pt x="37162" y="1007376"/>
                    <a:pt x="203375" y="837108"/>
                    <a:pt x="252699" y="799947"/>
                  </a:cubicBezTo>
                  <a:cubicBezTo>
                    <a:pt x="1078361" y="185767"/>
                    <a:pt x="2235100" y="35094"/>
                    <a:pt x="2583068" y="10094"/>
                  </a:cubicBezTo>
                  <a:cubicBezTo>
                    <a:pt x="2733065" y="-41"/>
                    <a:pt x="2956710" y="-5446"/>
                    <a:pt x="3118870" y="8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7" name="Google Shape;1947;p70"/>
            <p:cNvSpPr/>
            <p:nvPr/>
          </p:nvSpPr>
          <p:spPr>
            <a:xfrm>
              <a:off x="4139437" y="3333987"/>
              <a:ext cx="3336945" cy="936619"/>
            </a:xfrm>
            <a:custGeom>
              <a:rect b="b" l="l" r="r" t="t"/>
              <a:pathLst>
                <a:path extrusionOk="0" h="936619" w="3336945">
                  <a:moveTo>
                    <a:pt x="3243029" y="238253"/>
                  </a:moveTo>
                  <a:cubicBezTo>
                    <a:pt x="3288974" y="280820"/>
                    <a:pt x="3323433" y="332846"/>
                    <a:pt x="3336946" y="395007"/>
                  </a:cubicBezTo>
                  <a:cubicBezTo>
                    <a:pt x="3287622" y="362575"/>
                    <a:pt x="3259920" y="326765"/>
                    <a:pt x="3203840" y="305144"/>
                  </a:cubicBezTo>
                  <a:cubicBezTo>
                    <a:pt x="3142354" y="280820"/>
                    <a:pt x="2932223" y="205821"/>
                    <a:pt x="2530202" y="260550"/>
                  </a:cubicBezTo>
                  <a:cubicBezTo>
                    <a:pt x="1826159" y="356495"/>
                    <a:pt x="1178196" y="650409"/>
                    <a:pt x="504558" y="857162"/>
                  </a:cubicBezTo>
                  <a:cubicBezTo>
                    <a:pt x="386992" y="892972"/>
                    <a:pt x="166050" y="990944"/>
                    <a:pt x="57268" y="897027"/>
                  </a:cubicBezTo>
                  <a:cubicBezTo>
                    <a:pt x="-47460" y="807163"/>
                    <a:pt x="7269" y="647030"/>
                    <a:pt x="95105" y="567302"/>
                  </a:cubicBezTo>
                  <a:cubicBezTo>
                    <a:pt x="207941" y="464601"/>
                    <a:pt x="345101" y="376764"/>
                    <a:pt x="484288" y="314603"/>
                  </a:cubicBezTo>
                  <a:cubicBezTo>
                    <a:pt x="621448" y="253118"/>
                    <a:pt x="1122116" y="47040"/>
                    <a:pt x="1936292" y="6500"/>
                  </a:cubicBezTo>
                  <a:cubicBezTo>
                    <a:pt x="2216018" y="-7689"/>
                    <a:pt x="2499121" y="-932"/>
                    <a:pt x="2774793" y="49742"/>
                  </a:cubicBezTo>
                  <a:cubicBezTo>
                    <a:pt x="2912628" y="74742"/>
                    <a:pt x="3120733" y="125417"/>
                    <a:pt x="3243029" y="2382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8" name="Google Shape;1948;p70"/>
            <p:cNvSpPr/>
            <p:nvPr/>
          </p:nvSpPr>
          <p:spPr>
            <a:xfrm>
              <a:off x="5516150" y="6171972"/>
              <a:ext cx="1145918" cy="687378"/>
            </a:xfrm>
            <a:custGeom>
              <a:rect b="b" l="l" r="r" t="t"/>
              <a:pathLst>
                <a:path extrusionOk="0" h="687378" w="1145918">
                  <a:moveTo>
                    <a:pt x="1043355" y="503597"/>
                  </a:moveTo>
                  <a:cubicBezTo>
                    <a:pt x="1003491" y="429950"/>
                    <a:pt x="978491" y="348195"/>
                    <a:pt x="971059" y="264412"/>
                  </a:cubicBezTo>
                  <a:cubicBezTo>
                    <a:pt x="964978" y="194143"/>
                    <a:pt x="1006193" y="94145"/>
                    <a:pt x="974437" y="30632"/>
                  </a:cubicBezTo>
                  <a:cubicBezTo>
                    <a:pt x="956194" y="-6530"/>
                    <a:pt x="842682" y="227"/>
                    <a:pt x="812277" y="903"/>
                  </a:cubicBezTo>
                  <a:cubicBezTo>
                    <a:pt x="734576" y="1578"/>
                    <a:pt x="657550" y="1578"/>
                    <a:pt x="579849" y="1578"/>
                  </a:cubicBezTo>
                  <a:lnTo>
                    <a:pt x="579849" y="1578"/>
                  </a:lnTo>
                  <a:cubicBezTo>
                    <a:pt x="577822" y="1578"/>
                    <a:pt x="575119" y="1578"/>
                    <a:pt x="573092" y="1578"/>
                  </a:cubicBezTo>
                  <a:cubicBezTo>
                    <a:pt x="571065" y="1578"/>
                    <a:pt x="568362" y="1578"/>
                    <a:pt x="566335" y="1578"/>
                  </a:cubicBezTo>
                  <a:lnTo>
                    <a:pt x="566335" y="1578"/>
                  </a:lnTo>
                  <a:cubicBezTo>
                    <a:pt x="488634" y="1578"/>
                    <a:pt x="411608" y="1578"/>
                    <a:pt x="333907" y="903"/>
                  </a:cubicBezTo>
                  <a:cubicBezTo>
                    <a:pt x="302826" y="903"/>
                    <a:pt x="189990" y="-5854"/>
                    <a:pt x="171747" y="30632"/>
                  </a:cubicBezTo>
                  <a:cubicBezTo>
                    <a:pt x="140666" y="94145"/>
                    <a:pt x="181206" y="194143"/>
                    <a:pt x="175125" y="264412"/>
                  </a:cubicBezTo>
                  <a:cubicBezTo>
                    <a:pt x="167693" y="348195"/>
                    <a:pt x="142693" y="429950"/>
                    <a:pt x="102829" y="503597"/>
                  </a:cubicBezTo>
                  <a:cubicBezTo>
                    <a:pt x="87965" y="531300"/>
                    <a:pt x="-53925" y="686027"/>
                    <a:pt x="22425" y="686027"/>
                  </a:cubicBezTo>
                  <a:cubicBezTo>
                    <a:pt x="131207" y="685352"/>
                    <a:pt x="358231" y="686703"/>
                    <a:pt x="566335" y="687378"/>
                  </a:cubicBezTo>
                  <a:lnTo>
                    <a:pt x="566335" y="687378"/>
                  </a:lnTo>
                  <a:cubicBezTo>
                    <a:pt x="568362" y="687378"/>
                    <a:pt x="571065" y="687378"/>
                    <a:pt x="573092" y="687378"/>
                  </a:cubicBezTo>
                  <a:cubicBezTo>
                    <a:pt x="575119" y="687378"/>
                    <a:pt x="577822" y="687378"/>
                    <a:pt x="579849" y="687378"/>
                  </a:cubicBezTo>
                  <a:lnTo>
                    <a:pt x="579849" y="687378"/>
                  </a:lnTo>
                  <a:cubicBezTo>
                    <a:pt x="787278" y="686703"/>
                    <a:pt x="1014977" y="685352"/>
                    <a:pt x="1123759" y="686027"/>
                  </a:cubicBezTo>
                  <a:cubicBezTo>
                    <a:pt x="1199434" y="686027"/>
                    <a:pt x="1058219" y="531300"/>
                    <a:pt x="1043355" y="5035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49" name="Google Shape;1949;p70"/>
          <p:cNvSpPr/>
          <p:nvPr/>
        </p:nvSpPr>
        <p:spPr>
          <a:xfrm>
            <a:off x="6455599" y="3436142"/>
            <a:ext cx="665231" cy="665231"/>
          </a:xfrm>
          <a:custGeom>
            <a:rect b="b" l="l" r="r" t="t"/>
            <a:pathLst>
              <a:path extrusionOk="0" h="895128" w="895128">
                <a:moveTo>
                  <a:pt x="487601" y="497973"/>
                </a:moveTo>
                <a:cubicBezTo>
                  <a:pt x="478058" y="505441"/>
                  <a:pt x="466856" y="510420"/>
                  <a:pt x="454409" y="511664"/>
                </a:cubicBezTo>
                <a:lnTo>
                  <a:pt x="454409" y="578688"/>
                </a:lnTo>
                <a:lnTo>
                  <a:pt x="498907" y="569645"/>
                </a:lnTo>
                <a:lnTo>
                  <a:pt x="534932" y="545304"/>
                </a:lnTo>
                <a:close/>
                <a:moveTo>
                  <a:pt x="407112" y="497973"/>
                </a:moveTo>
                <a:lnTo>
                  <a:pt x="359582" y="545170"/>
                </a:lnTo>
                <a:lnTo>
                  <a:pt x="395806" y="569645"/>
                </a:lnTo>
                <a:lnTo>
                  <a:pt x="440303" y="578688"/>
                </a:lnTo>
                <a:lnTo>
                  <a:pt x="440303" y="511664"/>
                </a:lnTo>
                <a:cubicBezTo>
                  <a:pt x="427856" y="510420"/>
                  <a:pt x="416655" y="505441"/>
                  <a:pt x="407112" y="497973"/>
                </a:cubicBezTo>
                <a:close/>
                <a:moveTo>
                  <a:pt x="511664" y="454824"/>
                </a:moveTo>
                <a:cubicBezTo>
                  <a:pt x="510420" y="467271"/>
                  <a:pt x="505441" y="478888"/>
                  <a:pt x="497973" y="488016"/>
                </a:cubicBezTo>
                <a:lnTo>
                  <a:pt x="545070" y="535278"/>
                </a:lnTo>
                <a:lnTo>
                  <a:pt x="569645" y="498906"/>
                </a:lnTo>
                <a:lnTo>
                  <a:pt x="578604" y="454824"/>
                </a:lnTo>
                <a:close/>
                <a:moveTo>
                  <a:pt x="316109" y="454824"/>
                </a:moveTo>
                <a:lnTo>
                  <a:pt x="325067" y="498906"/>
                </a:lnTo>
                <a:lnTo>
                  <a:pt x="349409" y="534932"/>
                </a:lnTo>
                <a:lnTo>
                  <a:pt x="396325" y="488016"/>
                </a:lnTo>
                <a:cubicBezTo>
                  <a:pt x="388857" y="478473"/>
                  <a:pt x="383878" y="467271"/>
                  <a:pt x="382633" y="454824"/>
                </a:cubicBezTo>
                <a:close/>
                <a:moveTo>
                  <a:pt x="447356" y="396740"/>
                </a:moveTo>
                <a:cubicBezTo>
                  <a:pt x="419559" y="396740"/>
                  <a:pt x="396740" y="419558"/>
                  <a:pt x="396740" y="447356"/>
                </a:cubicBezTo>
                <a:cubicBezTo>
                  <a:pt x="396740" y="475154"/>
                  <a:pt x="419559" y="497973"/>
                  <a:pt x="447356" y="497973"/>
                </a:cubicBezTo>
                <a:cubicBezTo>
                  <a:pt x="475569" y="497973"/>
                  <a:pt x="497973" y="475569"/>
                  <a:pt x="497973" y="447356"/>
                </a:cubicBezTo>
                <a:cubicBezTo>
                  <a:pt x="497973" y="419558"/>
                  <a:pt x="475154" y="396740"/>
                  <a:pt x="447356" y="396740"/>
                </a:cubicBezTo>
                <a:close/>
                <a:moveTo>
                  <a:pt x="545222" y="359448"/>
                </a:moveTo>
                <a:lnTo>
                  <a:pt x="497973" y="406697"/>
                </a:lnTo>
                <a:cubicBezTo>
                  <a:pt x="505441" y="416239"/>
                  <a:pt x="510420" y="427442"/>
                  <a:pt x="511664" y="439888"/>
                </a:cubicBezTo>
                <a:lnTo>
                  <a:pt x="578612" y="439888"/>
                </a:lnTo>
                <a:lnTo>
                  <a:pt x="569704" y="395806"/>
                </a:lnTo>
                <a:close/>
                <a:moveTo>
                  <a:pt x="349743" y="359285"/>
                </a:moveTo>
                <a:lnTo>
                  <a:pt x="325067" y="395806"/>
                </a:lnTo>
                <a:lnTo>
                  <a:pt x="316108" y="439888"/>
                </a:lnTo>
                <a:lnTo>
                  <a:pt x="383463" y="439888"/>
                </a:lnTo>
                <a:cubicBezTo>
                  <a:pt x="384708" y="427442"/>
                  <a:pt x="389686" y="415825"/>
                  <a:pt x="397154" y="406697"/>
                </a:cubicBezTo>
                <a:close/>
                <a:moveTo>
                  <a:pt x="455239" y="316187"/>
                </a:moveTo>
                <a:lnTo>
                  <a:pt x="455239" y="383463"/>
                </a:lnTo>
                <a:cubicBezTo>
                  <a:pt x="467686" y="384708"/>
                  <a:pt x="478888" y="389686"/>
                  <a:pt x="488430" y="397154"/>
                </a:cubicBezTo>
                <a:lnTo>
                  <a:pt x="535738" y="349846"/>
                </a:lnTo>
                <a:lnTo>
                  <a:pt x="499081" y="325067"/>
                </a:lnTo>
                <a:close/>
                <a:moveTo>
                  <a:pt x="439888" y="316108"/>
                </a:moveTo>
                <a:lnTo>
                  <a:pt x="395806" y="325067"/>
                </a:lnTo>
                <a:lnTo>
                  <a:pt x="359633" y="349508"/>
                </a:lnTo>
                <a:lnTo>
                  <a:pt x="406697" y="396740"/>
                </a:lnTo>
                <a:cubicBezTo>
                  <a:pt x="416239" y="389272"/>
                  <a:pt x="427442" y="384293"/>
                  <a:pt x="439888" y="383048"/>
                </a:cubicBezTo>
                <a:close/>
                <a:moveTo>
                  <a:pt x="321230" y="2178"/>
                </a:moveTo>
                <a:cubicBezTo>
                  <a:pt x="324134" y="-726"/>
                  <a:pt x="328698" y="-726"/>
                  <a:pt x="331602" y="2178"/>
                </a:cubicBezTo>
                <a:lnTo>
                  <a:pt x="440303" y="110879"/>
                </a:lnTo>
                <a:lnTo>
                  <a:pt x="440303" y="38688"/>
                </a:lnTo>
                <a:cubicBezTo>
                  <a:pt x="440303" y="34954"/>
                  <a:pt x="443208" y="31635"/>
                  <a:pt x="447356" y="31635"/>
                </a:cubicBezTo>
                <a:cubicBezTo>
                  <a:pt x="451090" y="31635"/>
                  <a:pt x="454409" y="34539"/>
                  <a:pt x="454409" y="38688"/>
                </a:cubicBezTo>
                <a:lnTo>
                  <a:pt x="454409" y="110879"/>
                </a:lnTo>
                <a:lnTo>
                  <a:pt x="563111" y="2178"/>
                </a:lnTo>
                <a:cubicBezTo>
                  <a:pt x="566015" y="-726"/>
                  <a:pt x="570579" y="-726"/>
                  <a:pt x="573483" y="2178"/>
                </a:cubicBezTo>
                <a:cubicBezTo>
                  <a:pt x="576387" y="5082"/>
                  <a:pt x="576387" y="9646"/>
                  <a:pt x="573483" y="12550"/>
                </a:cubicBezTo>
                <a:lnTo>
                  <a:pt x="455239" y="131209"/>
                </a:lnTo>
                <a:lnTo>
                  <a:pt x="455239" y="196762"/>
                </a:lnTo>
                <a:lnTo>
                  <a:pt x="528675" y="123326"/>
                </a:lnTo>
                <a:cubicBezTo>
                  <a:pt x="531579" y="120422"/>
                  <a:pt x="536143" y="120422"/>
                  <a:pt x="539047" y="123326"/>
                </a:cubicBezTo>
                <a:cubicBezTo>
                  <a:pt x="541952" y="126230"/>
                  <a:pt x="541952" y="130794"/>
                  <a:pt x="539047" y="133699"/>
                </a:cubicBezTo>
                <a:lnTo>
                  <a:pt x="455239" y="217507"/>
                </a:lnTo>
                <a:lnTo>
                  <a:pt x="455239" y="303739"/>
                </a:lnTo>
                <a:lnTo>
                  <a:pt x="503827" y="313573"/>
                </a:lnTo>
                <a:lnTo>
                  <a:pt x="544540" y="341045"/>
                </a:lnTo>
                <a:lnTo>
                  <a:pt x="605845" y="279740"/>
                </a:lnTo>
                <a:lnTo>
                  <a:pt x="605845" y="161081"/>
                </a:lnTo>
                <a:cubicBezTo>
                  <a:pt x="605845" y="157347"/>
                  <a:pt x="608749" y="154028"/>
                  <a:pt x="612898" y="154028"/>
                </a:cubicBezTo>
                <a:cubicBezTo>
                  <a:pt x="616632" y="154028"/>
                  <a:pt x="619951" y="156932"/>
                  <a:pt x="619951" y="161081"/>
                </a:cubicBezTo>
                <a:lnTo>
                  <a:pt x="619951" y="265219"/>
                </a:lnTo>
                <a:lnTo>
                  <a:pt x="666419" y="218751"/>
                </a:lnTo>
                <a:lnTo>
                  <a:pt x="666419" y="50720"/>
                </a:lnTo>
                <a:cubicBezTo>
                  <a:pt x="666419" y="46986"/>
                  <a:pt x="669323" y="43667"/>
                  <a:pt x="673472" y="43667"/>
                </a:cubicBezTo>
                <a:cubicBezTo>
                  <a:pt x="677206" y="43667"/>
                  <a:pt x="680525" y="46571"/>
                  <a:pt x="680525" y="50720"/>
                </a:cubicBezTo>
                <a:lnTo>
                  <a:pt x="680525" y="204230"/>
                </a:lnTo>
                <a:lnTo>
                  <a:pt x="731557" y="153613"/>
                </a:lnTo>
                <a:cubicBezTo>
                  <a:pt x="734461" y="150709"/>
                  <a:pt x="739025" y="150709"/>
                  <a:pt x="741929" y="153613"/>
                </a:cubicBezTo>
                <a:cubicBezTo>
                  <a:pt x="744833" y="156517"/>
                  <a:pt x="744833" y="161081"/>
                  <a:pt x="741929" y="163985"/>
                </a:cubicBezTo>
                <a:lnTo>
                  <a:pt x="690897" y="215017"/>
                </a:lnTo>
                <a:lnTo>
                  <a:pt x="844407" y="215017"/>
                </a:lnTo>
                <a:cubicBezTo>
                  <a:pt x="848141" y="215017"/>
                  <a:pt x="851461" y="217921"/>
                  <a:pt x="851461" y="222070"/>
                </a:cubicBezTo>
                <a:cubicBezTo>
                  <a:pt x="851461" y="225804"/>
                  <a:pt x="848556" y="229124"/>
                  <a:pt x="844407" y="229124"/>
                </a:cubicBezTo>
                <a:lnTo>
                  <a:pt x="676376" y="229124"/>
                </a:lnTo>
                <a:lnTo>
                  <a:pt x="629909" y="275176"/>
                </a:lnTo>
                <a:lnTo>
                  <a:pt x="734046" y="275176"/>
                </a:lnTo>
                <a:cubicBezTo>
                  <a:pt x="737780" y="275176"/>
                  <a:pt x="741099" y="278081"/>
                  <a:pt x="741099" y="282230"/>
                </a:cubicBezTo>
                <a:cubicBezTo>
                  <a:pt x="741099" y="285963"/>
                  <a:pt x="738195" y="289283"/>
                  <a:pt x="734046" y="289283"/>
                </a:cubicBezTo>
                <a:lnTo>
                  <a:pt x="615387" y="289283"/>
                </a:lnTo>
                <a:lnTo>
                  <a:pt x="554002" y="350668"/>
                </a:lnTo>
                <a:lnTo>
                  <a:pt x="581139" y="390885"/>
                </a:lnTo>
                <a:lnTo>
                  <a:pt x="591057" y="439888"/>
                </a:lnTo>
                <a:lnTo>
                  <a:pt x="677621" y="439888"/>
                </a:lnTo>
                <a:lnTo>
                  <a:pt x="761429" y="356080"/>
                </a:lnTo>
                <a:cubicBezTo>
                  <a:pt x="764333" y="353176"/>
                  <a:pt x="768897" y="353176"/>
                  <a:pt x="771801" y="356080"/>
                </a:cubicBezTo>
                <a:cubicBezTo>
                  <a:pt x="774705" y="358984"/>
                  <a:pt x="774705" y="363548"/>
                  <a:pt x="771801" y="366452"/>
                </a:cubicBezTo>
                <a:lnTo>
                  <a:pt x="698365" y="440303"/>
                </a:lnTo>
                <a:lnTo>
                  <a:pt x="763918" y="440303"/>
                </a:lnTo>
                <a:lnTo>
                  <a:pt x="882577" y="321644"/>
                </a:lnTo>
                <a:cubicBezTo>
                  <a:pt x="885482" y="318740"/>
                  <a:pt x="890045" y="318740"/>
                  <a:pt x="892950" y="321644"/>
                </a:cubicBezTo>
                <a:cubicBezTo>
                  <a:pt x="895854" y="324549"/>
                  <a:pt x="895854" y="329112"/>
                  <a:pt x="892950" y="332017"/>
                </a:cubicBezTo>
                <a:lnTo>
                  <a:pt x="784248" y="440718"/>
                </a:lnTo>
                <a:lnTo>
                  <a:pt x="856439" y="440718"/>
                </a:lnTo>
                <a:cubicBezTo>
                  <a:pt x="860173" y="440718"/>
                  <a:pt x="863492" y="443622"/>
                  <a:pt x="863492" y="447771"/>
                </a:cubicBezTo>
                <a:cubicBezTo>
                  <a:pt x="863492" y="451505"/>
                  <a:pt x="860588" y="454824"/>
                  <a:pt x="856439" y="454824"/>
                </a:cubicBezTo>
                <a:lnTo>
                  <a:pt x="784248" y="454824"/>
                </a:lnTo>
                <a:lnTo>
                  <a:pt x="892120" y="563111"/>
                </a:lnTo>
                <a:cubicBezTo>
                  <a:pt x="895024" y="566015"/>
                  <a:pt x="895024" y="570579"/>
                  <a:pt x="892120" y="573483"/>
                </a:cubicBezTo>
                <a:cubicBezTo>
                  <a:pt x="890875" y="574728"/>
                  <a:pt x="888801" y="575558"/>
                  <a:pt x="887141" y="575558"/>
                </a:cubicBezTo>
                <a:cubicBezTo>
                  <a:pt x="885482" y="575558"/>
                  <a:pt x="883407" y="574728"/>
                  <a:pt x="882162" y="573483"/>
                </a:cubicBezTo>
                <a:lnTo>
                  <a:pt x="763504" y="454824"/>
                </a:lnTo>
                <a:lnTo>
                  <a:pt x="697951" y="454824"/>
                </a:lnTo>
                <a:lnTo>
                  <a:pt x="771386" y="528260"/>
                </a:lnTo>
                <a:cubicBezTo>
                  <a:pt x="774291" y="531164"/>
                  <a:pt x="774291" y="535728"/>
                  <a:pt x="771386" y="538632"/>
                </a:cubicBezTo>
                <a:cubicBezTo>
                  <a:pt x="770142" y="539877"/>
                  <a:pt x="768067" y="540707"/>
                  <a:pt x="766408" y="540707"/>
                </a:cubicBezTo>
                <a:cubicBezTo>
                  <a:pt x="764748" y="540707"/>
                  <a:pt x="762674" y="539877"/>
                  <a:pt x="761429" y="538632"/>
                </a:cubicBezTo>
                <a:lnTo>
                  <a:pt x="677621" y="454824"/>
                </a:lnTo>
                <a:lnTo>
                  <a:pt x="591057" y="454824"/>
                </a:lnTo>
                <a:lnTo>
                  <a:pt x="581139" y="503827"/>
                </a:lnTo>
                <a:lnTo>
                  <a:pt x="553922" y="544162"/>
                </a:lnTo>
                <a:lnTo>
                  <a:pt x="615387" y="605845"/>
                </a:lnTo>
                <a:lnTo>
                  <a:pt x="734046" y="605845"/>
                </a:lnTo>
                <a:cubicBezTo>
                  <a:pt x="737780" y="605845"/>
                  <a:pt x="741099" y="609164"/>
                  <a:pt x="741099" y="612898"/>
                </a:cubicBezTo>
                <a:cubicBezTo>
                  <a:pt x="741099" y="616632"/>
                  <a:pt x="738195" y="619951"/>
                  <a:pt x="734046" y="619951"/>
                </a:cubicBezTo>
                <a:lnTo>
                  <a:pt x="629909" y="619951"/>
                </a:lnTo>
                <a:lnTo>
                  <a:pt x="676376" y="666419"/>
                </a:lnTo>
                <a:lnTo>
                  <a:pt x="843992" y="666419"/>
                </a:lnTo>
                <a:cubicBezTo>
                  <a:pt x="847726" y="666419"/>
                  <a:pt x="851045" y="669738"/>
                  <a:pt x="851045" y="673472"/>
                </a:cubicBezTo>
                <a:cubicBezTo>
                  <a:pt x="851045" y="677206"/>
                  <a:pt x="848141" y="680525"/>
                  <a:pt x="843992" y="680525"/>
                </a:cubicBezTo>
                <a:lnTo>
                  <a:pt x="690483" y="680525"/>
                </a:lnTo>
                <a:lnTo>
                  <a:pt x="740684" y="731557"/>
                </a:lnTo>
                <a:cubicBezTo>
                  <a:pt x="743589" y="734461"/>
                  <a:pt x="743589" y="739025"/>
                  <a:pt x="740684" y="741929"/>
                </a:cubicBezTo>
                <a:cubicBezTo>
                  <a:pt x="739440" y="743174"/>
                  <a:pt x="737365" y="744003"/>
                  <a:pt x="735706" y="744003"/>
                </a:cubicBezTo>
                <a:cubicBezTo>
                  <a:pt x="734046" y="744003"/>
                  <a:pt x="731972" y="743174"/>
                  <a:pt x="730727" y="741929"/>
                </a:cubicBezTo>
                <a:lnTo>
                  <a:pt x="679696" y="690897"/>
                </a:lnTo>
                <a:lnTo>
                  <a:pt x="679696" y="844407"/>
                </a:lnTo>
                <a:cubicBezTo>
                  <a:pt x="679696" y="848141"/>
                  <a:pt x="676791" y="851460"/>
                  <a:pt x="672642" y="851460"/>
                </a:cubicBezTo>
                <a:cubicBezTo>
                  <a:pt x="668908" y="851460"/>
                  <a:pt x="665589" y="848556"/>
                  <a:pt x="665589" y="844407"/>
                </a:cubicBezTo>
                <a:lnTo>
                  <a:pt x="665589" y="676376"/>
                </a:lnTo>
                <a:lnTo>
                  <a:pt x="619121" y="629909"/>
                </a:lnTo>
                <a:lnTo>
                  <a:pt x="619121" y="734046"/>
                </a:lnTo>
                <a:cubicBezTo>
                  <a:pt x="619121" y="737780"/>
                  <a:pt x="616217" y="741099"/>
                  <a:pt x="612068" y="741099"/>
                </a:cubicBezTo>
                <a:cubicBezTo>
                  <a:pt x="608334" y="741099"/>
                  <a:pt x="605015" y="738195"/>
                  <a:pt x="605015" y="734046"/>
                </a:cubicBezTo>
                <a:lnTo>
                  <a:pt x="605015" y="615387"/>
                </a:lnTo>
                <a:lnTo>
                  <a:pt x="543797" y="554169"/>
                </a:lnTo>
                <a:lnTo>
                  <a:pt x="503827" y="581139"/>
                </a:lnTo>
                <a:lnTo>
                  <a:pt x="454409" y="591141"/>
                </a:lnTo>
                <a:lnTo>
                  <a:pt x="454409" y="677621"/>
                </a:lnTo>
                <a:lnTo>
                  <a:pt x="538217" y="761429"/>
                </a:lnTo>
                <a:cubicBezTo>
                  <a:pt x="541122" y="764333"/>
                  <a:pt x="541122" y="768897"/>
                  <a:pt x="538217" y="771801"/>
                </a:cubicBezTo>
                <a:cubicBezTo>
                  <a:pt x="535313" y="774705"/>
                  <a:pt x="530749" y="774705"/>
                  <a:pt x="527845" y="771801"/>
                </a:cubicBezTo>
                <a:lnTo>
                  <a:pt x="454409" y="698365"/>
                </a:lnTo>
                <a:lnTo>
                  <a:pt x="454409" y="763918"/>
                </a:lnTo>
                <a:lnTo>
                  <a:pt x="573068" y="882577"/>
                </a:lnTo>
                <a:cubicBezTo>
                  <a:pt x="575973" y="885482"/>
                  <a:pt x="575973" y="890045"/>
                  <a:pt x="573068" y="892950"/>
                </a:cubicBezTo>
                <a:cubicBezTo>
                  <a:pt x="571824" y="894194"/>
                  <a:pt x="569749" y="895024"/>
                  <a:pt x="568090" y="895024"/>
                </a:cubicBezTo>
                <a:cubicBezTo>
                  <a:pt x="566430" y="895024"/>
                  <a:pt x="564356" y="894194"/>
                  <a:pt x="563111" y="892950"/>
                </a:cubicBezTo>
                <a:lnTo>
                  <a:pt x="454409" y="784248"/>
                </a:lnTo>
                <a:lnTo>
                  <a:pt x="454409" y="856439"/>
                </a:lnTo>
                <a:cubicBezTo>
                  <a:pt x="454409" y="860173"/>
                  <a:pt x="451505" y="863492"/>
                  <a:pt x="447356" y="863492"/>
                </a:cubicBezTo>
                <a:cubicBezTo>
                  <a:pt x="443622" y="863492"/>
                  <a:pt x="440303" y="860588"/>
                  <a:pt x="440303" y="856439"/>
                </a:cubicBezTo>
                <a:lnTo>
                  <a:pt x="440303" y="784248"/>
                </a:lnTo>
                <a:lnTo>
                  <a:pt x="331602" y="892950"/>
                </a:lnTo>
                <a:cubicBezTo>
                  <a:pt x="328698" y="895854"/>
                  <a:pt x="324134" y="895854"/>
                  <a:pt x="321230" y="892950"/>
                </a:cubicBezTo>
                <a:cubicBezTo>
                  <a:pt x="318325" y="890045"/>
                  <a:pt x="318325" y="885482"/>
                  <a:pt x="321230" y="882577"/>
                </a:cubicBezTo>
                <a:lnTo>
                  <a:pt x="439888" y="763918"/>
                </a:lnTo>
                <a:lnTo>
                  <a:pt x="439888" y="698365"/>
                </a:lnTo>
                <a:lnTo>
                  <a:pt x="366452" y="771801"/>
                </a:lnTo>
                <a:cubicBezTo>
                  <a:pt x="365208" y="773046"/>
                  <a:pt x="363133" y="773876"/>
                  <a:pt x="361474" y="773876"/>
                </a:cubicBezTo>
                <a:cubicBezTo>
                  <a:pt x="359814" y="773876"/>
                  <a:pt x="357740" y="773046"/>
                  <a:pt x="356495" y="771801"/>
                </a:cubicBezTo>
                <a:cubicBezTo>
                  <a:pt x="353591" y="768897"/>
                  <a:pt x="353591" y="764333"/>
                  <a:pt x="356495" y="761429"/>
                </a:cubicBezTo>
                <a:lnTo>
                  <a:pt x="440303" y="677621"/>
                </a:lnTo>
                <a:lnTo>
                  <a:pt x="440303" y="591141"/>
                </a:lnTo>
                <a:lnTo>
                  <a:pt x="390885" y="581139"/>
                </a:lnTo>
                <a:lnTo>
                  <a:pt x="350680" y="554009"/>
                </a:lnTo>
                <a:lnTo>
                  <a:pt x="288868" y="615387"/>
                </a:lnTo>
                <a:lnTo>
                  <a:pt x="288868" y="734046"/>
                </a:lnTo>
                <a:cubicBezTo>
                  <a:pt x="288868" y="737780"/>
                  <a:pt x="285549" y="741099"/>
                  <a:pt x="281815" y="741099"/>
                </a:cubicBezTo>
                <a:cubicBezTo>
                  <a:pt x="278081" y="741099"/>
                  <a:pt x="274762" y="738195"/>
                  <a:pt x="274762" y="734046"/>
                </a:cubicBezTo>
                <a:lnTo>
                  <a:pt x="274762" y="629909"/>
                </a:lnTo>
                <a:lnTo>
                  <a:pt x="228294" y="676376"/>
                </a:lnTo>
                <a:lnTo>
                  <a:pt x="228294" y="843992"/>
                </a:lnTo>
                <a:cubicBezTo>
                  <a:pt x="228294" y="847726"/>
                  <a:pt x="225389" y="851045"/>
                  <a:pt x="221241" y="851045"/>
                </a:cubicBezTo>
                <a:cubicBezTo>
                  <a:pt x="217507" y="851045"/>
                  <a:pt x="214188" y="848141"/>
                  <a:pt x="214188" y="843992"/>
                </a:cubicBezTo>
                <a:lnTo>
                  <a:pt x="214188" y="690483"/>
                </a:lnTo>
                <a:lnTo>
                  <a:pt x="163156" y="741514"/>
                </a:lnTo>
                <a:cubicBezTo>
                  <a:pt x="161911" y="742759"/>
                  <a:pt x="159837" y="743589"/>
                  <a:pt x="158177" y="743589"/>
                </a:cubicBezTo>
                <a:cubicBezTo>
                  <a:pt x="156517" y="743589"/>
                  <a:pt x="154443" y="742759"/>
                  <a:pt x="153198" y="741514"/>
                </a:cubicBezTo>
                <a:cubicBezTo>
                  <a:pt x="150294" y="738610"/>
                  <a:pt x="150294" y="734046"/>
                  <a:pt x="153198" y="731142"/>
                </a:cubicBezTo>
                <a:lnTo>
                  <a:pt x="204230" y="680110"/>
                </a:lnTo>
                <a:lnTo>
                  <a:pt x="50720" y="680110"/>
                </a:lnTo>
                <a:cubicBezTo>
                  <a:pt x="46986" y="680110"/>
                  <a:pt x="43667" y="676791"/>
                  <a:pt x="43667" y="673057"/>
                </a:cubicBezTo>
                <a:cubicBezTo>
                  <a:pt x="43667" y="669323"/>
                  <a:pt x="46572" y="666004"/>
                  <a:pt x="50720" y="666004"/>
                </a:cubicBezTo>
                <a:lnTo>
                  <a:pt x="218751" y="666004"/>
                </a:lnTo>
                <a:lnTo>
                  <a:pt x="265219" y="619536"/>
                </a:lnTo>
                <a:lnTo>
                  <a:pt x="161082" y="619536"/>
                </a:lnTo>
                <a:cubicBezTo>
                  <a:pt x="157347" y="619536"/>
                  <a:pt x="154028" y="616632"/>
                  <a:pt x="154028" y="612483"/>
                </a:cubicBezTo>
                <a:cubicBezTo>
                  <a:pt x="154028" y="608749"/>
                  <a:pt x="156933" y="605430"/>
                  <a:pt x="161082" y="605430"/>
                </a:cubicBezTo>
                <a:lnTo>
                  <a:pt x="278911" y="605430"/>
                </a:lnTo>
                <a:lnTo>
                  <a:pt x="340544" y="543797"/>
                </a:lnTo>
                <a:lnTo>
                  <a:pt x="313573" y="503827"/>
                </a:lnTo>
                <a:lnTo>
                  <a:pt x="303656" y="454824"/>
                </a:lnTo>
                <a:lnTo>
                  <a:pt x="216677" y="454824"/>
                </a:lnTo>
                <a:lnTo>
                  <a:pt x="132869" y="538632"/>
                </a:lnTo>
                <a:cubicBezTo>
                  <a:pt x="131624" y="539877"/>
                  <a:pt x="129550" y="540707"/>
                  <a:pt x="127890" y="540707"/>
                </a:cubicBezTo>
                <a:cubicBezTo>
                  <a:pt x="126231" y="540707"/>
                  <a:pt x="124156" y="539877"/>
                  <a:pt x="122912" y="538632"/>
                </a:cubicBezTo>
                <a:cubicBezTo>
                  <a:pt x="120007" y="535728"/>
                  <a:pt x="120007" y="531164"/>
                  <a:pt x="122912" y="528260"/>
                </a:cubicBezTo>
                <a:lnTo>
                  <a:pt x="196347" y="454824"/>
                </a:lnTo>
                <a:lnTo>
                  <a:pt x="130794" y="454824"/>
                </a:lnTo>
                <a:lnTo>
                  <a:pt x="12135" y="573483"/>
                </a:lnTo>
                <a:cubicBezTo>
                  <a:pt x="10891" y="574728"/>
                  <a:pt x="8816" y="575558"/>
                  <a:pt x="7157" y="575558"/>
                </a:cubicBezTo>
                <a:cubicBezTo>
                  <a:pt x="5497" y="575558"/>
                  <a:pt x="3423" y="574728"/>
                  <a:pt x="2178" y="573483"/>
                </a:cubicBezTo>
                <a:cubicBezTo>
                  <a:pt x="-726" y="570579"/>
                  <a:pt x="-726" y="566015"/>
                  <a:pt x="2178" y="563111"/>
                </a:cubicBezTo>
                <a:lnTo>
                  <a:pt x="110879" y="454824"/>
                </a:lnTo>
                <a:lnTo>
                  <a:pt x="38688" y="454824"/>
                </a:lnTo>
                <a:cubicBezTo>
                  <a:pt x="34955" y="454824"/>
                  <a:pt x="31635" y="451920"/>
                  <a:pt x="31635" y="447771"/>
                </a:cubicBezTo>
                <a:cubicBezTo>
                  <a:pt x="31635" y="444037"/>
                  <a:pt x="34539" y="440718"/>
                  <a:pt x="38688" y="440718"/>
                </a:cubicBezTo>
                <a:lnTo>
                  <a:pt x="110879" y="440718"/>
                </a:lnTo>
                <a:lnTo>
                  <a:pt x="2178" y="332017"/>
                </a:lnTo>
                <a:cubicBezTo>
                  <a:pt x="-726" y="329112"/>
                  <a:pt x="-726" y="324549"/>
                  <a:pt x="2178" y="321644"/>
                </a:cubicBezTo>
                <a:cubicBezTo>
                  <a:pt x="5082" y="318740"/>
                  <a:pt x="9646" y="318740"/>
                  <a:pt x="12550" y="321644"/>
                </a:cubicBezTo>
                <a:lnTo>
                  <a:pt x="131209" y="440303"/>
                </a:lnTo>
                <a:lnTo>
                  <a:pt x="196347" y="440303"/>
                </a:lnTo>
                <a:lnTo>
                  <a:pt x="122912" y="366867"/>
                </a:lnTo>
                <a:cubicBezTo>
                  <a:pt x="120007" y="363963"/>
                  <a:pt x="120007" y="359399"/>
                  <a:pt x="122912" y="356495"/>
                </a:cubicBezTo>
                <a:cubicBezTo>
                  <a:pt x="125816" y="353591"/>
                  <a:pt x="130380" y="353591"/>
                  <a:pt x="133284" y="356495"/>
                </a:cubicBezTo>
                <a:lnTo>
                  <a:pt x="217507" y="439888"/>
                </a:lnTo>
                <a:lnTo>
                  <a:pt x="303656" y="439888"/>
                </a:lnTo>
                <a:lnTo>
                  <a:pt x="313573" y="390885"/>
                </a:lnTo>
                <a:lnTo>
                  <a:pt x="340877" y="350420"/>
                </a:lnTo>
                <a:lnTo>
                  <a:pt x="279740" y="289283"/>
                </a:lnTo>
                <a:lnTo>
                  <a:pt x="161082" y="289283"/>
                </a:lnTo>
                <a:cubicBezTo>
                  <a:pt x="157347" y="289283"/>
                  <a:pt x="154028" y="285963"/>
                  <a:pt x="154028" y="282230"/>
                </a:cubicBezTo>
                <a:cubicBezTo>
                  <a:pt x="154028" y="278495"/>
                  <a:pt x="156933" y="275176"/>
                  <a:pt x="161082" y="275176"/>
                </a:cubicBezTo>
                <a:lnTo>
                  <a:pt x="265219" y="275176"/>
                </a:lnTo>
                <a:lnTo>
                  <a:pt x="218751" y="228708"/>
                </a:lnTo>
                <a:lnTo>
                  <a:pt x="50720" y="228708"/>
                </a:lnTo>
                <a:cubicBezTo>
                  <a:pt x="46986" y="228708"/>
                  <a:pt x="43667" y="225804"/>
                  <a:pt x="43667" y="221656"/>
                </a:cubicBezTo>
                <a:cubicBezTo>
                  <a:pt x="43667" y="217921"/>
                  <a:pt x="46572" y="214602"/>
                  <a:pt x="50720" y="214602"/>
                </a:cubicBezTo>
                <a:lnTo>
                  <a:pt x="204230" y="214602"/>
                </a:lnTo>
                <a:lnTo>
                  <a:pt x="153198" y="163571"/>
                </a:lnTo>
                <a:cubicBezTo>
                  <a:pt x="150294" y="160666"/>
                  <a:pt x="150294" y="156103"/>
                  <a:pt x="153198" y="153198"/>
                </a:cubicBezTo>
                <a:cubicBezTo>
                  <a:pt x="156103" y="150294"/>
                  <a:pt x="160666" y="150294"/>
                  <a:pt x="163571" y="153198"/>
                </a:cubicBezTo>
                <a:lnTo>
                  <a:pt x="215017" y="204230"/>
                </a:lnTo>
                <a:lnTo>
                  <a:pt x="215017" y="50720"/>
                </a:lnTo>
                <a:cubicBezTo>
                  <a:pt x="215017" y="46986"/>
                  <a:pt x="217921" y="43667"/>
                  <a:pt x="222070" y="43667"/>
                </a:cubicBezTo>
                <a:cubicBezTo>
                  <a:pt x="225805" y="43667"/>
                  <a:pt x="229124" y="46571"/>
                  <a:pt x="229124" y="50720"/>
                </a:cubicBezTo>
                <a:lnTo>
                  <a:pt x="229124" y="218751"/>
                </a:lnTo>
                <a:lnTo>
                  <a:pt x="275591" y="264804"/>
                </a:lnTo>
                <a:lnTo>
                  <a:pt x="275591" y="160666"/>
                </a:lnTo>
                <a:cubicBezTo>
                  <a:pt x="275591" y="156932"/>
                  <a:pt x="278496" y="153613"/>
                  <a:pt x="282644" y="153613"/>
                </a:cubicBezTo>
                <a:cubicBezTo>
                  <a:pt x="286379" y="153613"/>
                  <a:pt x="289698" y="156517"/>
                  <a:pt x="289698" y="160666"/>
                </a:cubicBezTo>
                <a:lnTo>
                  <a:pt x="289698" y="279325"/>
                </a:lnTo>
                <a:lnTo>
                  <a:pt x="350786" y="340630"/>
                </a:lnTo>
                <a:lnTo>
                  <a:pt x="390885" y="313573"/>
                </a:lnTo>
                <a:lnTo>
                  <a:pt x="439888" y="303655"/>
                </a:lnTo>
                <a:lnTo>
                  <a:pt x="439888" y="217091"/>
                </a:lnTo>
                <a:lnTo>
                  <a:pt x="356080" y="133283"/>
                </a:lnTo>
                <a:cubicBezTo>
                  <a:pt x="353176" y="130379"/>
                  <a:pt x="353176" y="125815"/>
                  <a:pt x="356080" y="122911"/>
                </a:cubicBezTo>
                <a:cubicBezTo>
                  <a:pt x="358984" y="120007"/>
                  <a:pt x="363548" y="120007"/>
                  <a:pt x="366452" y="122911"/>
                </a:cubicBezTo>
                <a:lnTo>
                  <a:pt x="439888" y="196762"/>
                </a:lnTo>
                <a:lnTo>
                  <a:pt x="439888" y="131209"/>
                </a:lnTo>
                <a:lnTo>
                  <a:pt x="321230" y="12550"/>
                </a:lnTo>
                <a:cubicBezTo>
                  <a:pt x="318325" y="9646"/>
                  <a:pt x="318325" y="5082"/>
                  <a:pt x="321230" y="2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950" name="Google Shape;1950;p70"/>
          <p:cNvGrpSpPr/>
          <p:nvPr/>
        </p:nvGrpSpPr>
        <p:grpSpPr>
          <a:xfrm>
            <a:off x="5493068" y="3266764"/>
            <a:ext cx="968889" cy="968889"/>
            <a:chOff x="561849" y="1113296"/>
            <a:chExt cx="4924573" cy="4924573"/>
          </a:xfrm>
        </p:grpSpPr>
        <p:sp>
          <p:nvSpPr>
            <p:cNvPr id="1951" name="Google Shape;1951;p70"/>
            <p:cNvSpPr/>
            <p:nvPr/>
          </p:nvSpPr>
          <p:spPr>
            <a:xfrm rot="1218983">
              <a:off x="1107950" y="1659397"/>
              <a:ext cx="3832372" cy="383237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52" name="Google Shape;1952;p70"/>
            <p:cNvSpPr/>
            <p:nvPr/>
          </p:nvSpPr>
          <p:spPr>
            <a:xfrm rot="2416284">
              <a:off x="1739460" y="2290907"/>
              <a:ext cx="2569352" cy="256935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53" name="Google Shape;1953;p70"/>
            <p:cNvSpPr/>
            <p:nvPr/>
          </p:nvSpPr>
          <p:spPr>
            <a:xfrm rot="3905662">
              <a:off x="2185107" y="2736554"/>
              <a:ext cx="1678058" cy="1678058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54" name="Google Shape;1954;p70"/>
            <p:cNvSpPr/>
            <p:nvPr/>
          </p:nvSpPr>
          <p:spPr>
            <a:xfrm>
              <a:off x="2908906" y="3460353"/>
              <a:ext cx="230460" cy="2304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955" name="Google Shape;1955;p70"/>
          <p:cNvGrpSpPr/>
          <p:nvPr/>
        </p:nvGrpSpPr>
        <p:grpSpPr>
          <a:xfrm>
            <a:off x="4618025" y="3261399"/>
            <a:ext cx="979616" cy="979616"/>
            <a:chOff x="5725781" y="3011787"/>
            <a:chExt cx="1226988" cy="1226988"/>
          </a:xfrm>
        </p:grpSpPr>
        <p:sp>
          <p:nvSpPr>
            <p:cNvPr id="1956" name="Google Shape;1956;p70"/>
            <p:cNvSpPr/>
            <p:nvPr/>
          </p:nvSpPr>
          <p:spPr>
            <a:xfrm rot="1218983">
              <a:off x="5861845" y="3147851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57" name="Google Shape;1957;p70"/>
            <p:cNvSpPr/>
            <p:nvPr/>
          </p:nvSpPr>
          <p:spPr>
            <a:xfrm rot="2486776">
              <a:off x="5980194" y="3266200"/>
              <a:ext cx="718160" cy="71816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958" name="Google Shape;1958;p70"/>
          <p:cNvGrpSpPr/>
          <p:nvPr/>
        </p:nvGrpSpPr>
        <p:grpSpPr>
          <a:xfrm>
            <a:off x="8717657" y="1455381"/>
            <a:ext cx="3308915" cy="5160116"/>
            <a:chOff x="7484991" y="574397"/>
            <a:chExt cx="3613562" cy="5635201"/>
          </a:xfrm>
        </p:grpSpPr>
        <p:sp>
          <p:nvSpPr>
            <p:cNvPr id="1959" name="Google Shape;1959;p70"/>
            <p:cNvSpPr/>
            <p:nvPr/>
          </p:nvSpPr>
          <p:spPr>
            <a:xfrm>
              <a:off x="7484991" y="574397"/>
              <a:ext cx="3613562" cy="5635201"/>
            </a:xfrm>
            <a:custGeom>
              <a:rect b="b" l="l" r="r" t="t"/>
              <a:pathLst>
                <a:path extrusionOk="0" h="5635201" w="3613562">
                  <a:moveTo>
                    <a:pt x="1840913" y="514"/>
                  </a:moveTo>
                  <a:cubicBezTo>
                    <a:pt x="1888519" y="-756"/>
                    <a:pt x="1936188" y="300"/>
                    <a:pt x="1983883" y="3969"/>
                  </a:cubicBezTo>
                  <a:cubicBezTo>
                    <a:pt x="2050223" y="9096"/>
                    <a:pt x="2055148" y="15830"/>
                    <a:pt x="2033838" y="76742"/>
                  </a:cubicBezTo>
                  <a:cubicBezTo>
                    <a:pt x="1982676" y="222891"/>
                    <a:pt x="1951617" y="372958"/>
                    <a:pt x="1945990" y="527651"/>
                  </a:cubicBezTo>
                  <a:cubicBezTo>
                    <a:pt x="1938550" y="730490"/>
                    <a:pt x="1982074" y="922172"/>
                    <a:pt x="2075653" y="1102696"/>
                  </a:cubicBezTo>
                  <a:cubicBezTo>
                    <a:pt x="2090528" y="1131443"/>
                    <a:pt x="2112240" y="1139182"/>
                    <a:pt x="2140284" y="1139886"/>
                  </a:cubicBezTo>
                  <a:cubicBezTo>
                    <a:pt x="2242809" y="1142298"/>
                    <a:pt x="2342218" y="1164813"/>
                    <a:pt x="2442431" y="1184012"/>
                  </a:cubicBezTo>
                  <a:cubicBezTo>
                    <a:pt x="2498619" y="1194768"/>
                    <a:pt x="2508370" y="1234068"/>
                    <a:pt x="2518621" y="1276385"/>
                  </a:cubicBezTo>
                  <a:cubicBezTo>
                    <a:pt x="2524050" y="1298701"/>
                    <a:pt x="2504650" y="1308349"/>
                    <a:pt x="2488969" y="1317898"/>
                  </a:cubicBezTo>
                  <a:cubicBezTo>
                    <a:pt x="2453387" y="1339508"/>
                    <a:pt x="2401823" y="1352878"/>
                    <a:pt x="2386142" y="1384238"/>
                  </a:cubicBezTo>
                  <a:cubicBezTo>
                    <a:pt x="2369658" y="1417307"/>
                    <a:pt x="2411673" y="1458518"/>
                    <a:pt x="2424238" y="1497820"/>
                  </a:cubicBezTo>
                  <a:cubicBezTo>
                    <a:pt x="2475300" y="1657436"/>
                    <a:pt x="2453890" y="1808109"/>
                    <a:pt x="2372474" y="1951744"/>
                  </a:cubicBezTo>
                  <a:cubicBezTo>
                    <a:pt x="2358099" y="1977076"/>
                    <a:pt x="2347244" y="1997278"/>
                    <a:pt x="2377700" y="2017783"/>
                  </a:cubicBezTo>
                  <a:cubicBezTo>
                    <a:pt x="2383932" y="2022005"/>
                    <a:pt x="2389762" y="2031554"/>
                    <a:pt x="2390163" y="2038891"/>
                  </a:cubicBezTo>
                  <a:cubicBezTo>
                    <a:pt x="2393984" y="2105230"/>
                    <a:pt x="2445648" y="2126841"/>
                    <a:pt x="2493090" y="2155286"/>
                  </a:cubicBezTo>
                  <a:cubicBezTo>
                    <a:pt x="2612502" y="2226955"/>
                    <a:pt x="2710002" y="2322745"/>
                    <a:pt x="2785790" y="2439342"/>
                  </a:cubicBezTo>
                  <a:cubicBezTo>
                    <a:pt x="2805692" y="2469898"/>
                    <a:pt x="2822779" y="2473818"/>
                    <a:pt x="2854542" y="2458239"/>
                  </a:cubicBezTo>
                  <a:cubicBezTo>
                    <a:pt x="2939980" y="2416223"/>
                    <a:pt x="3027025" y="2377426"/>
                    <a:pt x="3113367" y="2337218"/>
                  </a:cubicBezTo>
                  <a:cubicBezTo>
                    <a:pt x="3179104" y="2306662"/>
                    <a:pt x="3222626" y="2257208"/>
                    <a:pt x="3245142" y="2187652"/>
                  </a:cubicBezTo>
                  <a:cubicBezTo>
                    <a:pt x="3256400" y="2152875"/>
                    <a:pt x="3271679" y="2119100"/>
                    <a:pt x="3287760" y="2086234"/>
                  </a:cubicBezTo>
                  <a:cubicBezTo>
                    <a:pt x="3303642" y="2053566"/>
                    <a:pt x="3332289" y="2046229"/>
                    <a:pt x="3363951" y="2060100"/>
                  </a:cubicBezTo>
                  <a:cubicBezTo>
                    <a:pt x="3396920" y="2074674"/>
                    <a:pt x="3383954" y="2101109"/>
                    <a:pt x="3375812" y="2124729"/>
                  </a:cubicBezTo>
                  <a:cubicBezTo>
                    <a:pt x="3362644" y="2162524"/>
                    <a:pt x="3347566" y="2199815"/>
                    <a:pt x="3335304" y="2237910"/>
                  </a:cubicBezTo>
                  <a:cubicBezTo>
                    <a:pt x="3319020" y="2288469"/>
                    <a:pt x="3322740" y="2292590"/>
                    <a:pt x="3374606" y="2291181"/>
                  </a:cubicBezTo>
                  <a:lnTo>
                    <a:pt x="3555231" y="2286357"/>
                  </a:lnTo>
                  <a:cubicBezTo>
                    <a:pt x="3588601" y="2285251"/>
                    <a:pt x="3612422" y="2297616"/>
                    <a:pt x="3613528" y="2332997"/>
                  </a:cubicBezTo>
                  <a:cubicBezTo>
                    <a:pt x="3614634" y="2370087"/>
                    <a:pt x="3589205" y="2379436"/>
                    <a:pt x="3556537" y="2380037"/>
                  </a:cubicBezTo>
                  <a:cubicBezTo>
                    <a:pt x="3459540" y="2381747"/>
                    <a:pt x="3361739" y="2375615"/>
                    <a:pt x="3266150" y="2393809"/>
                  </a:cubicBezTo>
                  <a:cubicBezTo>
                    <a:pt x="3128243" y="2419943"/>
                    <a:pt x="3009836" y="2497540"/>
                    <a:pt x="2880876" y="2547797"/>
                  </a:cubicBezTo>
                  <a:cubicBezTo>
                    <a:pt x="2851527" y="2559256"/>
                    <a:pt x="2863690" y="2578153"/>
                    <a:pt x="2870726" y="2596949"/>
                  </a:cubicBezTo>
                  <a:cubicBezTo>
                    <a:pt x="2918168" y="2723699"/>
                    <a:pt x="2940180" y="2853764"/>
                    <a:pt x="2934652" y="2989861"/>
                  </a:cubicBezTo>
                  <a:cubicBezTo>
                    <a:pt x="2931336" y="3071478"/>
                    <a:pt x="2912538" y="3148171"/>
                    <a:pt x="2889018" y="3224966"/>
                  </a:cubicBezTo>
                  <a:cubicBezTo>
                    <a:pt x="2882184" y="3247179"/>
                    <a:pt x="2870122" y="3271001"/>
                    <a:pt x="2872936" y="3292410"/>
                  </a:cubicBezTo>
                  <a:cubicBezTo>
                    <a:pt x="2890124" y="3423682"/>
                    <a:pt x="2881379" y="3556061"/>
                    <a:pt x="2891834" y="3687434"/>
                  </a:cubicBezTo>
                  <a:cubicBezTo>
                    <a:pt x="2894044" y="3715075"/>
                    <a:pt x="2917966" y="3720604"/>
                    <a:pt x="2934954" y="3731661"/>
                  </a:cubicBezTo>
                  <a:cubicBezTo>
                    <a:pt x="3091254" y="3833381"/>
                    <a:pt x="3224637" y="3958220"/>
                    <a:pt x="3322438" y="4118138"/>
                  </a:cubicBezTo>
                  <a:cubicBezTo>
                    <a:pt x="3593627" y="4561308"/>
                    <a:pt x="3498238" y="5112030"/>
                    <a:pt x="3092360" y="5451970"/>
                  </a:cubicBezTo>
                  <a:lnTo>
                    <a:pt x="2805829" y="5625744"/>
                  </a:lnTo>
                  <a:cubicBezTo>
                    <a:pt x="2528309" y="5642877"/>
                    <a:pt x="1910392" y="5634542"/>
                    <a:pt x="1608312" y="5618141"/>
                  </a:cubicBezTo>
                  <a:cubicBezTo>
                    <a:pt x="1387713" y="5628901"/>
                    <a:pt x="1315050" y="5516118"/>
                    <a:pt x="1201577" y="5418699"/>
                  </a:cubicBezTo>
                  <a:cubicBezTo>
                    <a:pt x="1088104" y="5321280"/>
                    <a:pt x="986173" y="5184300"/>
                    <a:pt x="927472" y="5033628"/>
                  </a:cubicBezTo>
                  <a:cubicBezTo>
                    <a:pt x="764940" y="4616693"/>
                    <a:pt x="850078" y="4247402"/>
                    <a:pt x="1149710" y="3922537"/>
                  </a:cubicBezTo>
                  <a:cubicBezTo>
                    <a:pt x="1227208" y="3838508"/>
                    <a:pt x="1316867" y="3768046"/>
                    <a:pt x="1416478" y="3711858"/>
                  </a:cubicBezTo>
                  <a:cubicBezTo>
                    <a:pt x="1450350" y="3692760"/>
                    <a:pt x="1455879" y="3683413"/>
                    <a:pt x="1421804" y="3655671"/>
                  </a:cubicBezTo>
                  <a:cubicBezTo>
                    <a:pt x="1250528" y="3515954"/>
                    <a:pt x="1133226" y="3341562"/>
                    <a:pt x="1091010" y="3121435"/>
                  </a:cubicBezTo>
                  <a:cubicBezTo>
                    <a:pt x="1070305" y="3013783"/>
                    <a:pt x="1066987" y="2905428"/>
                    <a:pt x="1084276" y="2797175"/>
                  </a:cubicBezTo>
                  <a:cubicBezTo>
                    <a:pt x="1090307" y="2759380"/>
                    <a:pt x="1081160" y="2741790"/>
                    <a:pt x="1042863" y="2728220"/>
                  </a:cubicBezTo>
                  <a:cubicBezTo>
                    <a:pt x="902846" y="2678265"/>
                    <a:pt x="763433" y="2626300"/>
                    <a:pt x="625928" y="2569911"/>
                  </a:cubicBezTo>
                  <a:cubicBezTo>
                    <a:pt x="525112" y="2528499"/>
                    <a:pt x="424799" y="2527292"/>
                    <a:pt x="321470" y="2552722"/>
                  </a:cubicBezTo>
                  <a:lnTo>
                    <a:pt x="72896" y="2612228"/>
                  </a:lnTo>
                  <a:cubicBezTo>
                    <a:pt x="42842" y="2619464"/>
                    <a:pt x="13594" y="2620469"/>
                    <a:pt x="3040" y="2584586"/>
                  </a:cubicBezTo>
                  <a:cubicBezTo>
                    <a:pt x="-8421" y="2545486"/>
                    <a:pt x="13693" y="2525684"/>
                    <a:pt x="49779" y="2516537"/>
                  </a:cubicBezTo>
                  <a:cubicBezTo>
                    <a:pt x="150093" y="2491006"/>
                    <a:pt x="249904" y="2463064"/>
                    <a:pt x="350821" y="2439945"/>
                  </a:cubicBezTo>
                  <a:cubicBezTo>
                    <a:pt x="392533" y="2430396"/>
                    <a:pt x="399670" y="2410796"/>
                    <a:pt x="390222" y="2373102"/>
                  </a:cubicBezTo>
                  <a:cubicBezTo>
                    <a:pt x="370220" y="2293795"/>
                    <a:pt x="352930" y="2213786"/>
                    <a:pt x="334335" y="2134079"/>
                  </a:cubicBezTo>
                  <a:cubicBezTo>
                    <a:pt x="326395" y="2099803"/>
                    <a:pt x="327200" y="2068944"/>
                    <a:pt x="369818" y="2060201"/>
                  </a:cubicBezTo>
                  <a:cubicBezTo>
                    <a:pt x="409521" y="2052059"/>
                    <a:pt x="427915" y="2075076"/>
                    <a:pt x="437262" y="2110155"/>
                  </a:cubicBezTo>
                  <a:cubicBezTo>
                    <a:pt x="455254" y="2177902"/>
                    <a:pt x="472644" y="2245951"/>
                    <a:pt x="493048" y="2312994"/>
                  </a:cubicBezTo>
                  <a:cubicBezTo>
                    <a:pt x="515363" y="2386068"/>
                    <a:pt x="563207" y="2437131"/>
                    <a:pt x="634874" y="2465175"/>
                  </a:cubicBezTo>
                  <a:lnTo>
                    <a:pt x="1077943" y="2639367"/>
                  </a:lnTo>
                  <a:cubicBezTo>
                    <a:pt x="1104278" y="2649820"/>
                    <a:pt x="1119055" y="2649116"/>
                    <a:pt x="1130011" y="2618057"/>
                  </a:cubicBezTo>
                  <a:cubicBezTo>
                    <a:pt x="1171824" y="2499449"/>
                    <a:pt x="1241783" y="2398031"/>
                    <a:pt x="1328527" y="2307868"/>
                  </a:cubicBezTo>
                  <a:cubicBezTo>
                    <a:pt x="1349635" y="2285856"/>
                    <a:pt x="1358380" y="2264948"/>
                    <a:pt x="1350037" y="2232180"/>
                  </a:cubicBezTo>
                  <a:cubicBezTo>
                    <a:pt x="1335864" y="2176094"/>
                    <a:pt x="1369236" y="2129555"/>
                    <a:pt x="1395470" y="2083118"/>
                  </a:cubicBezTo>
                  <a:cubicBezTo>
                    <a:pt x="1371748" y="2068543"/>
                    <a:pt x="1358280" y="2086535"/>
                    <a:pt x="1343604" y="2094778"/>
                  </a:cubicBezTo>
                  <a:cubicBezTo>
                    <a:pt x="1280984" y="2129958"/>
                    <a:pt x="1219167" y="2166645"/>
                    <a:pt x="1156746" y="2202328"/>
                  </a:cubicBezTo>
                  <a:cubicBezTo>
                    <a:pt x="1141268" y="2211173"/>
                    <a:pt x="1125086" y="2225145"/>
                    <a:pt x="1107092" y="2207453"/>
                  </a:cubicBezTo>
                  <a:cubicBezTo>
                    <a:pt x="1089502" y="2190266"/>
                    <a:pt x="1100962" y="2172876"/>
                    <a:pt x="1109807" y="2157296"/>
                  </a:cubicBezTo>
                  <a:cubicBezTo>
                    <a:pt x="1151521" y="2084625"/>
                    <a:pt x="1199867" y="2016577"/>
                    <a:pt x="1253946" y="1952547"/>
                  </a:cubicBezTo>
                  <a:cubicBezTo>
                    <a:pt x="1269324" y="1934356"/>
                    <a:pt x="1281686" y="1918374"/>
                    <a:pt x="1268419" y="1890431"/>
                  </a:cubicBezTo>
                  <a:cubicBezTo>
                    <a:pt x="1217960" y="1783985"/>
                    <a:pt x="1209416" y="1671710"/>
                    <a:pt x="1233441" y="1557325"/>
                  </a:cubicBezTo>
                  <a:cubicBezTo>
                    <a:pt x="1241984" y="1516918"/>
                    <a:pt x="1232133" y="1496815"/>
                    <a:pt x="1189414" y="1497116"/>
                  </a:cubicBezTo>
                  <a:cubicBezTo>
                    <a:pt x="1184388" y="1497116"/>
                    <a:pt x="1179463" y="1496211"/>
                    <a:pt x="1174438" y="1495709"/>
                  </a:cubicBezTo>
                  <a:cubicBezTo>
                    <a:pt x="1065078" y="1483748"/>
                    <a:pt x="1053619" y="1464549"/>
                    <a:pt x="1090307" y="1359310"/>
                  </a:cubicBezTo>
                  <a:cubicBezTo>
                    <a:pt x="1097242" y="1339407"/>
                    <a:pt x="1110511" y="1330462"/>
                    <a:pt x="1128604" y="1323628"/>
                  </a:cubicBezTo>
                  <a:cubicBezTo>
                    <a:pt x="1205196" y="1294880"/>
                    <a:pt x="1280179" y="1260404"/>
                    <a:pt x="1358580" y="1238190"/>
                  </a:cubicBezTo>
                  <a:cubicBezTo>
                    <a:pt x="1406828" y="1224519"/>
                    <a:pt x="1420900" y="1197984"/>
                    <a:pt x="1426630" y="1154562"/>
                  </a:cubicBezTo>
                  <a:cubicBezTo>
                    <a:pt x="1461005" y="894831"/>
                    <a:pt x="1418688" y="648570"/>
                    <a:pt x="1299981" y="415376"/>
                  </a:cubicBezTo>
                  <a:cubicBezTo>
                    <a:pt x="1277264" y="370748"/>
                    <a:pt x="1251633" y="327526"/>
                    <a:pt x="1225299" y="285009"/>
                  </a:cubicBezTo>
                  <a:cubicBezTo>
                    <a:pt x="1207206" y="255759"/>
                    <a:pt x="1210322" y="234650"/>
                    <a:pt x="1236355" y="210928"/>
                  </a:cubicBezTo>
                  <a:cubicBezTo>
                    <a:pt x="1368029" y="91115"/>
                    <a:pt x="1524732" y="31611"/>
                    <a:pt x="1698320" y="11006"/>
                  </a:cubicBezTo>
                  <a:cubicBezTo>
                    <a:pt x="1745763" y="5376"/>
                    <a:pt x="1793307" y="1783"/>
                    <a:pt x="1840913" y="5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0" name="Google Shape;1960;p70"/>
            <p:cNvSpPr/>
            <p:nvPr/>
          </p:nvSpPr>
          <p:spPr>
            <a:xfrm>
              <a:off x="8420669" y="1810483"/>
              <a:ext cx="2297016" cy="4296515"/>
            </a:xfrm>
            <a:custGeom>
              <a:rect b="b" l="l" r="r" t="t"/>
              <a:pathLst>
                <a:path extrusionOk="0" h="2513399" w="1343721">
                  <a:moveTo>
                    <a:pt x="666634" y="1517851"/>
                  </a:moveTo>
                  <a:cubicBezTo>
                    <a:pt x="712733" y="1517381"/>
                    <a:pt x="758361" y="1522731"/>
                    <a:pt x="804049" y="1528141"/>
                  </a:cubicBezTo>
                  <a:cubicBezTo>
                    <a:pt x="827745" y="1530963"/>
                    <a:pt x="834860" y="1536373"/>
                    <a:pt x="823688" y="1561951"/>
                  </a:cubicBezTo>
                  <a:cubicBezTo>
                    <a:pt x="784586" y="1651444"/>
                    <a:pt x="748600" y="1742348"/>
                    <a:pt x="720494" y="1836016"/>
                  </a:cubicBezTo>
                  <a:cubicBezTo>
                    <a:pt x="702560" y="1895874"/>
                    <a:pt x="687331" y="1956497"/>
                    <a:pt x="669868" y="2016531"/>
                  </a:cubicBezTo>
                  <a:cubicBezTo>
                    <a:pt x="663517" y="2038228"/>
                    <a:pt x="671220" y="2050929"/>
                    <a:pt x="688978" y="2062865"/>
                  </a:cubicBezTo>
                  <a:cubicBezTo>
                    <a:pt x="786350" y="2128486"/>
                    <a:pt x="894894" y="2160237"/>
                    <a:pt x="1010553" y="2171468"/>
                  </a:cubicBezTo>
                  <a:cubicBezTo>
                    <a:pt x="1018315" y="2172233"/>
                    <a:pt x="1026253" y="2172115"/>
                    <a:pt x="1033955" y="2173350"/>
                  </a:cubicBezTo>
                  <a:cubicBezTo>
                    <a:pt x="1079055" y="2180758"/>
                    <a:pt x="1078937" y="2180817"/>
                    <a:pt x="1082171" y="2136835"/>
                  </a:cubicBezTo>
                  <a:cubicBezTo>
                    <a:pt x="1090050" y="2029408"/>
                    <a:pt x="1082230" y="1921569"/>
                    <a:pt x="1091520" y="1814201"/>
                  </a:cubicBezTo>
                  <a:cubicBezTo>
                    <a:pt x="1095695" y="1765515"/>
                    <a:pt x="1100223" y="1716829"/>
                    <a:pt x="1103633" y="1668025"/>
                  </a:cubicBezTo>
                  <a:cubicBezTo>
                    <a:pt x="1105162" y="1646740"/>
                    <a:pt x="1112629" y="1648974"/>
                    <a:pt x="1126447" y="1659088"/>
                  </a:cubicBezTo>
                  <a:cubicBezTo>
                    <a:pt x="1254160" y="1752285"/>
                    <a:pt x="1334716" y="1874001"/>
                    <a:pt x="1343124" y="2034347"/>
                  </a:cubicBezTo>
                  <a:cubicBezTo>
                    <a:pt x="1350592" y="2176643"/>
                    <a:pt x="1287441" y="2291302"/>
                    <a:pt x="1187716" y="2388027"/>
                  </a:cubicBezTo>
                  <a:cubicBezTo>
                    <a:pt x="1149556" y="2425012"/>
                    <a:pt x="1102810" y="2450531"/>
                    <a:pt x="1060650" y="2481989"/>
                  </a:cubicBezTo>
                  <a:cubicBezTo>
                    <a:pt x="1030721" y="2504333"/>
                    <a:pt x="1058258" y="2495521"/>
                    <a:pt x="970687" y="2499512"/>
                  </a:cubicBezTo>
                  <a:cubicBezTo>
                    <a:pt x="883117" y="2503503"/>
                    <a:pt x="633965" y="2504371"/>
                    <a:pt x="535227" y="2505937"/>
                  </a:cubicBezTo>
                  <a:cubicBezTo>
                    <a:pt x="436489" y="2507503"/>
                    <a:pt x="430226" y="2519877"/>
                    <a:pt x="378260" y="2508908"/>
                  </a:cubicBezTo>
                  <a:cubicBezTo>
                    <a:pt x="326294" y="2497939"/>
                    <a:pt x="301333" y="2494951"/>
                    <a:pt x="223428" y="2440124"/>
                  </a:cubicBezTo>
                  <a:cubicBezTo>
                    <a:pt x="144543" y="2384607"/>
                    <a:pt x="19342" y="2194791"/>
                    <a:pt x="3021" y="2077741"/>
                  </a:cubicBezTo>
                  <a:cubicBezTo>
                    <a:pt x="-13300" y="1960691"/>
                    <a:pt x="37771" y="1833546"/>
                    <a:pt x="125500" y="1737821"/>
                  </a:cubicBezTo>
                  <a:cubicBezTo>
                    <a:pt x="238748" y="1614224"/>
                    <a:pt x="383925" y="1551955"/>
                    <a:pt x="546741" y="1525730"/>
                  </a:cubicBezTo>
                  <a:cubicBezTo>
                    <a:pt x="586431" y="1519439"/>
                    <a:pt x="626532" y="1518733"/>
                    <a:pt x="666634" y="1517851"/>
                  </a:cubicBezTo>
                  <a:close/>
                  <a:moveTo>
                    <a:pt x="554973" y="1210330"/>
                  </a:moveTo>
                  <a:cubicBezTo>
                    <a:pt x="527337" y="1214034"/>
                    <a:pt x="512696" y="1233262"/>
                    <a:pt x="515166" y="1261544"/>
                  </a:cubicBezTo>
                  <a:cubicBezTo>
                    <a:pt x="518988" y="1305174"/>
                    <a:pt x="549505" y="1325930"/>
                    <a:pt x="604247" y="1322167"/>
                  </a:cubicBezTo>
                  <a:cubicBezTo>
                    <a:pt x="653698" y="1318756"/>
                    <a:pt x="659402" y="1312759"/>
                    <a:pt x="659343" y="1262897"/>
                  </a:cubicBezTo>
                  <a:cubicBezTo>
                    <a:pt x="656873" y="1246962"/>
                    <a:pt x="667104" y="1222501"/>
                    <a:pt x="639174" y="1216680"/>
                  </a:cubicBezTo>
                  <a:cubicBezTo>
                    <a:pt x="611597" y="1210977"/>
                    <a:pt x="583374" y="1206508"/>
                    <a:pt x="554973" y="1210330"/>
                  </a:cubicBezTo>
                  <a:close/>
                  <a:moveTo>
                    <a:pt x="547683" y="922034"/>
                  </a:moveTo>
                  <a:cubicBezTo>
                    <a:pt x="514226" y="920564"/>
                    <a:pt x="481886" y="951669"/>
                    <a:pt x="482415" y="980657"/>
                  </a:cubicBezTo>
                  <a:cubicBezTo>
                    <a:pt x="483180" y="1021406"/>
                    <a:pt x="505876" y="1041045"/>
                    <a:pt x="551975" y="1040751"/>
                  </a:cubicBezTo>
                  <a:cubicBezTo>
                    <a:pt x="588725" y="1040515"/>
                    <a:pt x="625122" y="1002825"/>
                    <a:pt x="623064" y="966604"/>
                  </a:cubicBezTo>
                  <a:cubicBezTo>
                    <a:pt x="622829" y="962018"/>
                    <a:pt x="621300" y="954492"/>
                    <a:pt x="618537" y="953492"/>
                  </a:cubicBezTo>
                  <a:cubicBezTo>
                    <a:pt x="594017" y="944731"/>
                    <a:pt x="574319" y="923210"/>
                    <a:pt x="547683" y="922034"/>
                  </a:cubicBezTo>
                  <a:close/>
                  <a:moveTo>
                    <a:pt x="564969" y="697714"/>
                  </a:moveTo>
                  <a:cubicBezTo>
                    <a:pt x="535805" y="693069"/>
                    <a:pt x="501407" y="720646"/>
                    <a:pt x="498467" y="748693"/>
                  </a:cubicBezTo>
                  <a:cubicBezTo>
                    <a:pt x="497115" y="761276"/>
                    <a:pt x="528749" y="783032"/>
                    <a:pt x="552210" y="785619"/>
                  </a:cubicBezTo>
                  <a:cubicBezTo>
                    <a:pt x="572319" y="787854"/>
                    <a:pt x="608070" y="756337"/>
                    <a:pt x="609540" y="731759"/>
                  </a:cubicBezTo>
                  <a:cubicBezTo>
                    <a:pt x="611362" y="700948"/>
                    <a:pt x="585020" y="700948"/>
                    <a:pt x="564969" y="697714"/>
                  </a:cubicBezTo>
                  <a:close/>
                  <a:moveTo>
                    <a:pt x="662165" y="624742"/>
                  </a:moveTo>
                  <a:cubicBezTo>
                    <a:pt x="686567" y="619333"/>
                    <a:pt x="693740" y="624625"/>
                    <a:pt x="700443" y="647204"/>
                  </a:cubicBezTo>
                  <a:cubicBezTo>
                    <a:pt x="727315" y="736991"/>
                    <a:pt x="772591" y="817723"/>
                    <a:pt x="825746" y="894633"/>
                  </a:cubicBezTo>
                  <a:cubicBezTo>
                    <a:pt x="871845" y="961312"/>
                    <a:pt x="918649" y="1027755"/>
                    <a:pt x="941111" y="1107546"/>
                  </a:cubicBezTo>
                  <a:cubicBezTo>
                    <a:pt x="951871" y="1145884"/>
                    <a:pt x="952400" y="1184692"/>
                    <a:pt x="952812" y="1223793"/>
                  </a:cubicBezTo>
                  <a:cubicBezTo>
                    <a:pt x="952929" y="1236494"/>
                    <a:pt x="947167" y="1246020"/>
                    <a:pt x="939111" y="1255075"/>
                  </a:cubicBezTo>
                  <a:cubicBezTo>
                    <a:pt x="849971" y="1355740"/>
                    <a:pt x="738604" y="1408307"/>
                    <a:pt x="624592" y="1410659"/>
                  </a:cubicBezTo>
                  <a:cubicBezTo>
                    <a:pt x="334827" y="1408542"/>
                    <a:pt x="135261" y="1191395"/>
                    <a:pt x="158781" y="923033"/>
                  </a:cubicBezTo>
                  <a:cubicBezTo>
                    <a:pt x="168071" y="817252"/>
                    <a:pt x="213053" y="726113"/>
                    <a:pt x="289081" y="650967"/>
                  </a:cubicBezTo>
                  <a:cubicBezTo>
                    <a:pt x="297136" y="643029"/>
                    <a:pt x="305133" y="636385"/>
                    <a:pt x="317246" y="639736"/>
                  </a:cubicBezTo>
                  <a:cubicBezTo>
                    <a:pt x="433846" y="672429"/>
                    <a:pt x="548329" y="650144"/>
                    <a:pt x="662165" y="624742"/>
                  </a:cubicBezTo>
                  <a:close/>
                  <a:moveTo>
                    <a:pt x="796419" y="577320"/>
                  </a:moveTo>
                  <a:cubicBezTo>
                    <a:pt x="803754" y="575395"/>
                    <a:pt x="811692" y="575880"/>
                    <a:pt x="821041" y="581524"/>
                  </a:cubicBezTo>
                  <a:cubicBezTo>
                    <a:pt x="931644" y="648556"/>
                    <a:pt x="1005202" y="742459"/>
                    <a:pt x="1033543" y="869760"/>
                  </a:cubicBezTo>
                  <a:cubicBezTo>
                    <a:pt x="1043539" y="914507"/>
                    <a:pt x="1048067" y="959724"/>
                    <a:pt x="1039482" y="1007117"/>
                  </a:cubicBezTo>
                  <a:cubicBezTo>
                    <a:pt x="991149" y="916977"/>
                    <a:pt x="916709" y="847946"/>
                    <a:pt x="854851" y="769154"/>
                  </a:cubicBezTo>
                  <a:cubicBezTo>
                    <a:pt x="819630" y="724349"/>
                    <a:pt x="791642" y="675369"/>
                    <a:pt x="774002" y="620920"/>
                  </a:cubicBezTo>
                  <a:cubicBezTo>
                    <a:pt x="770415" y="609866"/>
                    <a:pt x="759008" y="597048"/>
                    <a:pt x="775413" y="587581"/>
                  </a:cubicBezTo>
                  <a:cubicBezTo>
                    <a:pt x="782352" y="583583"/>
                    <a:pt x="789084" y="579246"/>
                    <a:pt x="796419" y="577320"/>
                  </a:cubicBezTo>
                  <a:close/>
                  <a:moveTo>
                    <a:pt x="645230" y="349"/>
                  </a:moveTo>
                  <a:cubicBezTo>
                    <a:pt x="672513" y="-1826"/>
                    <a:pt x="694034" y="6170"/>
                    <a:pt x="714614" y="24163"/>
                  </a:cubicBezTo>
                  <a:cubicBezTo>
                    <a:pt x="849736" y="142233"/>
                    <a:pt x="860731" y="325864"/>
                    <a:pt x="739604" y="452813"/>
                  </a:cubicBezTo>
                  <a:cubicBezTo>
                    <a:pt x="722258" y="470982"/>
                    <a:pt x="702619" y="483212"/>
                    <a:pt x="677452" y="488798"/>
                  </a:cubicBezTo>
                  <a:cubicBezTo>
                    <a:pt x="609480" y="504145"/>
                    <a:pt x="541390" y="516552"/>
                    <a:pt x="462363" y="517551"/>
                  </a:cubicBezTo>
                  <a:cubicBezTo>
                    <a:pt x="413207" y="524842"/>
                    <a:pt x="364050" y="506203"/>
                    <a:pt x="321126" y="466748"/>
                  </a:cubicBezTo>
                  <a:cubicBezTo>
                    <a:pt x="305486" y="452401"/>
                    <a:pt x="306426" y="444698"/>
                    <a:pt x="325301" y="436643"/>
                  </a:cubicBezTo>
                  <a:cubicBezTo>
                    <a:pt x="358758" y="422354"/>
                    <a:pt x="394685" y="416827"/>
                    <a:pt x="429200" y="406302"/>
                  </a:cubicBezTo>
                  <a:cubicBezTo>
                    <a:pt x="438549" y="403480"/>
                    <a:pt x="448134" y="401539"/>
                    <a:pt x="457424" y="398541"/>
                  </a:cubicBezTo>
                  <a:cubicBezTo>
                    <a:pt x="488882" y="388545"/>
                    <a:pt x="507815" y="365730"/>
                    <a:pt x="510697" y="335684"/>
                  </a:cubicBezTo>
                  <a:cubicBezTo>
                    <a:pt x="514048" y="300992"/>
                    <a:pt x="496232" y="278295"/>
                    <a:pt x="468890" y="260891"/>
                  </a:cubicBezTo>
                  <a:cubicBezTo>
                    <a:pt x="440725" y="242957"/>
                    <a:pt x="414677" y="252835"/>
                    <a:pt x="393744" y="272004"/>
                  </a:cubicBezTo>
                  <a:cubicBezTo>
                    <a:pt x="355877" y="306696"/>
                    <a:pt x="313071" y="333332"/>
                    <a:pt x="269206" y="359204"/>
                  </a:cubicBezTo>
                  <a:cubicBezTo>
                    <a:pt x="251978" y="369376"/>
                    <a:pt x="246333" y="366083"/>
                    <a:pt x="240453" y="349149"/>
                  </a:cubicBezTo>
                  <a:cubicBezTo>
                    <a:pt x="206937" y="253482"/>
                    <a:pt x="219462" y="164635"/>
                    <a:pt x="278144" y="82081"/>
                  </a:cubicBezTo>
                  <a:cubicBezTo>
                    <a:pt x="287140" y="69439"/>
                    <a:pt x="298841" y="62030"/>
                    <a:pt x="313659" y="58032"/>
                  </a:cubicBezTo>
                  <a:cubicBezTo>
                    <a:pt x="422438" y="28691"/>
                    <a:pt x="532864" y="9346"/>
                    <a:pt x="645230" y="349"/>
                  </a:cubicBezTo>
                  <a:close/>
                </a:path>
              </a:pathLst>
            </a:custGeom>
            <a:solidFill>
              <a:srgbClr val="E3F3F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1" name="Google Shape;1961;p70"/>
            <p:cNvSpPr/>
            <p:nvPr/>
          </p:nvSpPr>
          <p:spPr>
            <a:xfrm>
              <a:off x="8722453" y="2289530"/>
              <a:ext cx="520970" cy="361741"/>
            </a:xfrm>
            <a:custGeom>
              <a:rect b="b" l="l" r="r" t="t"/>
              <a:pathLst>
                <a:path extrusionOk="0" h="211613" w="304760">
                  <a:moveTo>
                    <a:pt x="189923" y="76557"/>
                  </a:moveTo>
                  <a:cubicBezTo>
                    <a:pt x="195862" y="24578"/>
                    <a:pt x="210973" y="14994"/>
                    <a:pt x="249428" y="38631"/>
                  </a:cubicBezTo>
                  <a:cubicBezTo>
                    <a:pt x="252662" y="34398"/>
                    <a:pt x="252427" y="29929"/>
                    <a:pt x="251369" y="24813"/>
                  </a:cubicBezTo>
                  <a:cubicBezTo>
                    <a:pt x="249899" y="17934"/>
                    <a:pt x="237080" y="13289"/>
                    <a:pt x="245430" y="5116"/>
                  </a:cubicBezTo>
                  <a:cubicBezTo>
                    <a:pt x="253074" y="-2411"/>
                    <a:pt x="264069" y="-294"/>
                    <a:pt x="273242" y="2999"/>
                  </a:cubicBezTo>
                  <a:cubicBezTo>
                    <a:pt x="293704" y="10466"/>
                    <a:pt x="304935" y="25872"/>
                    <a:pt x="304759" y="47687"/>
                  </a:cubicBezTo>
                  <a:cubicBezTo>
                    <a:pt x="304524" y="69913"/>
                    <a:pt x="289765" y="82908"/>
                    <a:pt x="271713" y="92374"/>
                  </a:cubicBezTo>
                  <a:cubicBezTo>
                    <a:pt x="258131" y="99489"/>
                    <a:pt x="257601" y="82026"/>
                    <a:pt x="246959" y="78733"/>
                  </a:cubicBezTo>
                  <a:cubicBezTo>
                    <a:pt x="244724" y="103958"/>
                    <a:pt x="225262" y="108485"/>
                    <a:pt x="205093" y="113072"/>
                  </a:cubicBezTo>
                  <a:cubicBezTo>
                    <a:pt x="171636" y="120598"/>
                    <a:pt x="141413" y="136180"/>
                    <a:pt x="110014" y="149351"/>
                  </a:cubicBezTo>
                  <a:cubicBezTo>
                    <a:pt x="79615" y="162052"/>
                    <a:pt x="61269" y="188806"/>
                    <a:pt x="32222" y="200919"/>
                  </a:cubicBezTo>
                  <a:cubicBezTo>
                    <a:pt x="22697" y="204917"/>
                    <a:pt x="15523" y="215207"/>
                    <a:pt x="0" y="210326"/>
                  </a:cubicBezTo>
                  <a:cubicBezTo>
                    <a:pt x="30223" y="176340"/>
                    <a:pt x="59623" y="143589"/>
                    <a:pt x="88670" y="110426"/>
                  </a:cubicBezTo>
                  <a:cubicBezTo>
                    <a:pt x="99195" y="98372"/>
                    <a:pt x="108662" y="103311"/>
                    <a:pt x="117717" y="114071"/>
                  </a:cubicBezTo>
                  <a:cubicBezTo>
                    <a:pt x="127243" y="72853"/>
                    <a:pt x="160406" y="56977"/>
                    <a:pt x="189923" y="765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2" name="Google Shape;1962;p70"/>
            <p:cNvSpPr/>
            <p:nvPr/>
          </p:nvSpPr>
          <p:spPr>
            <a:xfrm>
              <a:off x="8931209" y="2020867"/>
              <a:ext cx="511965" cy="212176"/>
            </a:xfrm>
            <a:custGeom>
              <a:rect b="b" l="l" r="r" t="t"/>
              <a:pathLst>
                <a:path extrusionOk="0" h="124120" w="299492">
                  <a:moveTo>
                    <a:pt x="235361" y="4396"/>
                  </a:moveTo>
                  <a:cubicBezTo>
                    <a:pt x="248554" y="2698"/>
                    <a:pt x="263813" y="7049"/>
                    <a:pt x="275249" y="18162"/>
                  </a:cubicBezTo>
                  <a:cubicBezTo>
                    <a:pt x="293065" y="35508"/>
                    <a:pt x="298298" y="58263"/>
                    <a:pt x="299474" y="77197"/>
                  </a:cubicBezTo>
                  <a:cubicBezTo>
                    <a:pt x="299768" y="100952"/>
                    <a:pt x="296769" y="118827"/>
                    <a:pt x="274543" y="122473"/>
                  </a:cubicBezTo>
                  <a:cubicBezTo>
                    <a:pt x="251670" y="126177"/>
                    <a:pt x="228621" y="125413"/>
                    <a:pt x="215802" y="101070"/>
                  </a:cubicBezTo>
                  <a:cubicBezTo>
                    <a:pt x="203513" y="77667"/>
                    <a:pt x="201749" y="52148"/>
                    <a:pt x="207864" y="26923"/>
                  </a:cubicBezTo>
                  <a:cubicBezTo>
                    <a:pt x="211040" y="13840"/>
                    <a:pt x="222168" y="6093"/>
                    <a:pt x="235361" y="4396"/>
                  </a:cubicBezTo>
                  <a:close/>
                  <a:moveTo>
                    <a:pt x="57778" y="29"/>
                  </a:moveTo>
                  <a:cubicBezTo>
                    <a:pt x="76738" y="-710"/>
                    <a:pt x="90795" y="12708"/>
                    <a:pt x="93970" y="36213"/>
                  </a:cubicBezTo>
                  <a:cubicBezTo>
                    <a:pt x="96499" y="54970"/>
                    <a:pt x="93676" y="73139"/>
                    <a:pt x="87679" y="90661"/>
                  </a:cubicBezTo>
                  <a:cubicBezTo>
                    <a:pt x="79505" y="114416"/>
                    <a:pt x="54692" y="127705"/>
                    <a:pt x="29173" y="122590"/>
                  </a:cubicBezTo>
                  <a:cubicBezTo>
                    <a:pt x="3419" y="117356"/>
                    <a:pt x="-1227" y="98658"/>
                    <a:pt x="243" y="76138"/>
                  </a:cubicBezTo>
                  <a:cubicBezTo>
                    <a:pt x="1890" y="47091"/>
                    <a:pt x="8358" y="19925"/>
                    <a:pt x="37405" y="5637"/>
                  </a:cubicBezTo>
                  <a:cubicBezTo>
                    <a:pt x="44593" y="2094"/>
                    <a:pt x="51458" y="275"/>
                    <a:pt x="57778" y="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3" name="Google Shape;1963;p70"/>
            <p:cNvSpPr/>
            <p:nvPr/>
          </p:nvSpPr>
          <p:spPr>
            <a:xfrm>
              <a:off x="9267034" y="2251510"/>
              <a:ext cx="401629" cy="361741"/>
            </a:xfrm>
            <a:custGeom>
              <a:rect b="b" l="l" r="r" t="t"/>
              <a:pathLst>
                <a:path extrusionOk="0" h="177662" w="197252">
                  <a:moveTo>
                    <a:pt x="0" y="172209"/>
                  </a:moveTo>
                  <a:cubicBezTo>
                    <a:pt x="22168" y="160331"/>
                    <a:pt x="43571" y="149453"/>
                    <a:pt x="64444" y="137517"/>
                  </a:cubicBezTo>
                  <a:cubicBezTo>
                    <a:pt x="98372" y="118113"/>
                    <a:pt x="125126" y="91653"/>
                    <a:pt x="142001" y="55844"/>
                  </a:cubicBezTo>
                  <a:cubicBezTo>
                    <a:pt x="148116" y="42849"/>
                    <a:pt x="154173" y="30854"/>
                    <a:pt x="137297" y="20682"/>
                  </a:cubicBezTo>
                  <a:cubicBezTo>
                    <a:pt x="130947" y="16860"/>
                    <a:pt x="128771" y="9569"/>
                    <a:pt x="134769" y="3042"/>
                  </a:cubicBezTo>
                  <a:cubicBezTo>
                    <a:pt x="140061" y="-2721"/>
                    <a:pt x="145647" y="866"/>
                    <a:pt x="150410" y="4277"/>
                  </a:cubicBezTo>
                  <a:cubicBezTo>
                    <a:pt x="163051" y="13449"/>
                    <a:pt x="177457" y="21211"/>
                    <a:pt x="187336" y="32795"/>
                  </a:cubicBezTo>
                  <a:cubicBezTo>
                    <a:pt x="195097" y="41850"/>
                    <a:pt x="208915" y="59254"/>
                    <a:pt x="178222" y="59137"/>
                  </a:cubicBezTo>
                  <a:cubicBezTo>
                    <a:pt x="166521" y="59078"/>
                    <a:pt x="165580" y="72719"/>
                    <a:pt x="160641" y="80305"/>
                  </a:cubicBezTo>
                  <a:cubicBezTo>
                    <a:pt x="127713" y="130755"/>
                    <a:pt x="85142" y="167269"/>
                    <a:pt x="23579" y="176442"/>
                  </a:cubicBezTo>
                  <a:cubicBezTo>
                    <a:pt x="16582" y="177442"/>
                    <a:pt x="8408" y="180029"/>
                    <a:pt x="0" y="1722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964" name="Google Shape;1964;p70"/>
          <p:cNvGrpSpPr/>
          <p:nvPr/>
        </p:nvGrpSpPr>
        <p:grpSpPr>
          <a:xfrm>
            <a:off x="7851760" y="1228832"/>
            <a:ext cx="1720475" cy="2043813"/>
            <a:chOff x="7010883" y="2297955"/>
            <a:chExt cx="2166312" cy="2573438"/>
          </a:xfrm>
        </p:grpSpPr>
        <p:sp>
          <p:nvSpPr>
            <p:cNvPr id="1965" name="Google Shape;1965;p70"/>
            <p:cNvSpPr/>
            <p:nvPr/>
          </p:nvSpPr>
          <p:spPr>
            <a:xfrm>
              <a:off x="7010883" y="2297955"/>
              <a:ext cx="2166312" cy="2573438"/>
            </a:xfrm>
            <a:custGeom>
              <a:rect b="b" l="l" r="r" t="t"/>
              <a:pathLst>
                <a:path extrusionOk="0" h="4799599" w="4040287">
                  <a:moveTo>
                    <a:pt x="4019848" y="2427481"/>
                  </a:moveTo>
                  <a:cubicBezTo>
                    <a:pt x="3998287" y="2383891"/>
                    <a:pt x="3966884" y="2348269"/>
                    <a:pt x="3927980" y="2319208"/>
                  </a:cubicBezTo>
                  <a:cubicBezTo>
                    <a:pt x="3880641" y="2290617"/>
                    <a:pt x="3201010" y="1978456"/>
                    <a:pt x="3170075" y="1966269"/>
                  </a:cubicBezTo>
                  <a:cubicBezTo>
                    <a:pt x="3158826" y="1962988"/>
                    <a:pt x="3149920" y="1957364"/>
                    <a:pt x="3141953" y="1948927"/>
                  </a:cubicBezTo>
                  <a:cubicBezTo>
                    <a:pt x="3118986" y="1924085"/>
                    <a:pt x="3114767" y="1895962"/>
                    <a:pt x="3123673" y="1864559"/>
                  </a:cubicBezTo>
                  <a:cubicBezTo>
                    <a:pt x="3132109" y="1847217"/>
                    <a:pt x="3145233" y="1834561"/>
                    <a:pt x="3160232" y="1822844"/>
                  </a:cubicBezTo>
                  <a:cubicBezTo>
                    <a:pt x="3219758" y="1777847"/>
                    <a:pt x="3272723" y="1726289"/>
                    <a:pt x="3320063" y="1669106"/>
                  </a:cubicBezTo>
                  <a:cubicBezTo>
                    <a:pt x="3383807" y="1591769"/>
                    <a:pt x="3435365" y="1507401"/>
                    <a:pt x="3474268" y="1415065"/>
                  </a:cubicBezTo>
                  <a:cubicBezTo>
                    <a:pt x="3523483" y="1298825"/>
                    <a:pt x="3550668" y="1177897"/>
                    <a:pt x="3556762" y="1052283"/>
                  </a:cubicBezTo>
                  <a:cubicBezTo>
                    <a:pt x="3560511" y="980570"/>
                    <a:pt x="3555824" y="908389"/>
                    <a:pt x="3543638" y="837145"/>
                  </a:cubicBezTo>
                  <a:cubicBezTo>
                    <a:pt x="3532389" y="771525"/>
                    <a:pt x="3516921" y="707312"/>
                    <a:pt x="3492548" y="645442"/>
                  </a:cubicBezTo>
                  <a:cubicBezTo>
                    <a:pt x="3488330" y="631849"/>
                    <a:pt x="3484580" y="618256"/>
                    <a:pt x="3476612" y="606539"/>
                  </a:cubicBezTo>
                  <a:cubicBezTo>
                    <a:pt x="3461145" y="571854"/>
                    <a:pt x="3446146" y="537169"/>
                    <a:pt x="3426929" y="504360"/>
                  </a:cubicBezTo>
                  <a:cubicBezTo>
                    <a:pt x="3426929" y="498735"/>
                    <a:pt x="3423648" y="494517"/>
                    <a:pt x="3420836" y="489830"/>
                  </a:cubicBezTo>
                  <a:cubicBezTo>
                    <a:pt x="3390838" y="436397"/>
                    <a:pt x="3356153" y="386245"/>
                    <a:pt x="3316313" y="339842"/>
                  </a:cubicBezTo>
                  <a:cubicBezTo>
                    <a:pt x="3154139" y="149077"/>
                    <a:pt x="2900098" y="7995"/>
                    <a:pt x="2642775" y="495"/>
                  </a:cubicBezTo>
                  <a:cubicBezTo>
                    <a:pt x="2589811" y="-911"/>
                    <a:pt x="2537315" y="495"/>
                    <a:pt x="2484820" y="7057"/>
                  </a:cubicBezTo>
                  <a:cubicBezTo>
                    <a:pt x="2384047" y="19244"/>
                    <a:pt x="2287961" y="45960"/>
                    <a:pt x="2196563" y="89082"/>
                  </a:cubicBezTo>
                  <a:cubicBezTo>
                    <a:pt x="2070011" y="148139"/>
                    <a:pt x="1960332" y="231101"/>
                    <a:pt x="1868934" y="336561"/>
                  </a:cubicBezTo>
                  <a:cubicBezTo>
                    <a:pt x="1849716" y="359059"/>
                    <a:pt x="1830031" y="381089"/>
                    <a:pt x="1814563" y="406868"/>
                  </a:cubicBezTo>
                  <a:cubicBezTo>
                    <a:pt x="1812220" y="409680"/>
                    <a:pt x="1808939" y="412492"/>
                    <a:pt x="1807064" y="415773"/>
                  </a:cubicBezTo>
                  <a:cubicBezTo>
                    <a:pt x="1651920" y="638880"/>
                    <a:pt x="1568490" y="951510"/>
                    <a:pt x="1636453" y="1220550"/>
                  </a:cubicBezTo>
                  <a:cubicBezTo>
                    <a:pt x="1650983" y="1277733"/>
                    <a:pt x="1705353" y="1466155"/>
                    <a:pt x="1570365" y="1426314"/>
                  </a:cubicBezTo>
                  <a:cubicBezTo>
                    <a:pt x="1358507" y="1363507"/>
                    <a:pt x="1145244" y="1303043"/>
                    <a:pt x="926825" y="1268359"/>
                  </a:cubicBezTo>
                  <a:cubicBezTo>
                    <a:pt x="829802" y="1252891"/>
                    <a:pt x="730903" y="1225706"/>
                    <a:pt x="642317" y="1276795"/>
                  </a:cubicBezTo>
                  <a:cubicBezTo>
                    <a:pt x="569667" y="1318511"/>
                    <a:pt x="509672" y="1384599"/>
                    <a:pt x="483424" y="1465217"/>
                  </a:cubicBezTo>
                  <a:cubicBezTo>
                    <a:pt x="434678" y="1613798"/>
                    <a:pt x="508266" y="1782534"/>
                    <a:pt x="632005" y="1869715"/>
                  </a:cubicBezTo>
                  <a:cubicBezTo>
                    <a:pt x="731841" y="1940021"/>
                    <a:pt x="838238" y="2000485"/>
                    <a:pt x="945104" y="2059543"/>
                  </a:cubicBezTo>
                  <a:cubicBezTo>
                    <a:pt x="1023848" y="2103133"/>
                    <a:pt x="1133057" y="2146723"/>
                    <a:pt x="1184616" y="2228747"/>
                  </a:cubicBezTo>
                  <a:cubicBezTo>
                    <a:pt x="1244611" y="2324833"/>
                    <a:pt x="1182272" y="2425606"/>
                    <a:pt x="1148994" y="2520286"/>
                  </a:cubicBezTo>
                  <a:cubicBezTo>
                    <a:pt x="1081968" y="2711520"/>
                    <a:pt x="986351" y="3001183"/>
                    <a:pt x="767463" y="3065865"/>
                  </a:cubicBezTo>
                  <a:cubicBezTo>
                    <a:pt x="618882" y="3109455"/>
                    <a:pt x="478268" y="3025087"/>
                    <a:pt x="330156" y="3075239"/>
                  </a:cubicBezTo>
                  <a:cubicBezTo>
                    <a:pt x="148296" y="3136640"/>
                    <a:pt x="17057" y="3312407"/>
                    <a:pt x="1589" y="3503172"/>
                  </a:cubicBezTo>
                  <a:cubicBezTo>
                    <a:pt x="-14347" y="3698156"/>
                    <a:pt x="90644" y="3895952"/>
                    <a:pt x="267817" y="3981726"/>
                  </a:cubicBezTo>
                  <a:cubicBezTo>
                    <a:pt x="310939" y="4002350"/>
                    <a:pt x="585134" y="4056251"/>
                    <a:pt x="593102" y="4056720"/>
                  </a:cubicBezTo>
                  <a:cubicBezTo>
                    <a:pt x="901046" y="4083905"/>
                    <a:pt x="1209457" y="3974227"/>
                    <a:pt x="1448969" y="3782993"/>
                  </a:cubicBezTo>
                  <a:cubicBezTo>
                    <a:pt x="1558647" y="3695344"/>
                    <a:pt x="1723165" y="3729091"/>
                    <a:pt x="1798627" y="3844863"/>
                  </a:cubicBezTo>
                  <a:cubicBezTo>
                    <a:pt x="1853935" y="3929230"/>
                    <a:pt x="1869402" y="4039846"/>
                    <a:pt x="1914399" y="4130308"/>
                  </a:cubicBezTo>
                  <a:cubicBezTo>
                    <a:pt x="1932678" y="4173898"/>
                    <a:pt x="1955645" y="4214676"/>
                    <a:pt x="1979081" y="4255454"/>
                  </a:cubicBezTo>
                  <a:cubicBezTo>
                    <a:pt x="1985174" y="4266234"/>
                    <a:pt x="2161878" y="4504339"/>
                    <a:pt x="2260776" y="4583082"/>
                  </a:cubicBezTo>
                  <a:cubicBezTo>
                    <a:pt x="2262651" y="4586363"/>
                    <a:pt x="2397171" y="4675418"/>
                    <a:pt x="2419669" y="4685261"/>
                  </a:cubicBezTo>
                  <a:cubicBezTo>
                    <a:pt x="2421544" y="4686668"/>
                    <a:pt x="2530285" y="4743382"/>
                    <a:pt x="2585124" y="4766349"/>
                  </a:cubicBezTo>
                  <a:cubicBezTo>
                    <a:pt x="2624027" y="4782285"/>
                    <a:pt x="2663867" y="4794002"/>
                    <a:pt x="2706051" y="4798221"/>
                  </a:cubicBezTo>
                  <a:cubicBezTo>
                    <a:pt x="2712145" y="4805251"/>
                    <a:pt x="2789013" y="4803845"/>
                    <a:pt x="2819948" y="4798221"/>
                  </a:cubicBezTo>
                  <a:cubicBezTo>
                    <a:pt x="2871975" y="4789315"/>
                    <a:pt x="2922127" y="4775254"/>
                    <a:pt x="2968998" y="4750881"/>
                  </a:cubicBezTo>
                  <a:cubicBezTo>
                    <a:pt x="3068365" y="4698854"/>
                    <a:pt x="3141015" y="4621048"/>
                    <a:pt x="3187417" y="4518869"/>
                  </a:cubicBezTo>
                  <a:cubicBezTo>
                    <a:pt x="3226320" y="4433095"/>
                    <a:pt x="3238975" y="4343571"/>
                    <a:pt x="3226789" y="4250766"/>
                  </a:cubicBezTo>
                  <a:cubicBezTo>
                    <a:pt x="3221633" y="4208583"/>
                    <a:pt x="3211322" y="4167804"/>
                    <a:pt x="3193979" y="4128902"/>
                  </a:cubicBezTo>
                  <a:cubicBezTo>
                    <a:pt x="3190230" y="4112497"/>
                    <a:pt x="3125079" y="3991569"/>
                    <a:pt x="3112424" y="3990632"/>
                  </a:cubicBezTo>
                  <a:cubicBezTo>
                    <a:pt x="3087113" y="3962978"/>
                    <a:pt x="3061803" y="3936261"/>
                    <a:pt x="3030399" y="3914701"/>
                  </a:cubicBezTo>
                  <a:cubicBezTo>
                    <a:pt x="3018213" y="3906732"/>
                    <a:pt x="2916971" y="3851893"/>
                    <a:pt x="2885099" y="3835957"/>
                  </a:cubicBezTo>
                  <a:cubicBezTo>
                    <a:pt x="2874318" y="3830801"/>
                    <a:pt x="2815261" y="3793304"/>
                    <a:pt x="2800731" y="3775493"/>
                  </a:cubicBezTo>
                  <a:cubicBezTo>
                    <a:pt x="2788544" y="3760963"/>
                    <a:pt x="2764640" y="3717842"/>
                    <a:pt x="2762297" y="3712686"/>
                  </a:cubicBezTo>
                  <a:cubicBezTo>
                    <a:pt x="2738861" y="3666284"/>
                    <a:pt x="2723393" y="3619413"/>
                    <a:pt x="2732768" y="3565980"/>
                  </a:cubicBezTo>
                  <a:cubicBezTo>
                    <a:pt x="2744954" y="3496142"/>
                    <a:pt x="2758547" y="3426304"/>
                    <a:pt x="2774014" y="3356935"/>
                  </a:cubicBezTo>
                  <a:cubicBezTo>
                    <a:pt x="2798856" y="3246319"/>
                    <a:pt x="2856039" y="2951031"/>
                    <a:pt x="2874318" y="2917752"/>
                  </a:cubicBezTo>
                  <a:cubicBezTo>
                    <a:pt x="2913221" y="2847446"/>
                    <a:pt x="2996183" y="2803856"/>
                    <a:pt x="3074458" y="2816980"/>
                  </a:cubicBezTo>
                  <a:cubicBezTo>
                    <a:pt x="3152264" y="2830103"/>
                    <a:pt x="3465832" y="2873225"/>
                    <a:pt x="3544575" y="2882599"/>
                  </a:cubicBezTo>
                  <a:cubicBezTo>
                    <a:pt x="3568479" y="2885411"/>
                    <a:pt x="3724560" y="2894317"/>
                    <a:pt x="3779399" y="2884005"/>
                  </a:cubicBezTo>
                  <a:cubicBezTo>
                    <a:pt x="3854393" y="2869944"/>
                    <a:pt x="3913451" y="2821198"/>
                    <a:pt x="3962665" y="2763546"/>
                  </a:cubicBezTo>
                  <a:cubicBezTo>
                    <a:pt x="4014223" y="2703551"/>
                    <a:pt x="4040471" y="2633245"/>
                    <a:pt x="4042346" y="2554033"/>
                  </a:cubicBezTo>
                  <a:cubicBezTo>
                    <a:pt x="4042346" y="2546533"/>
                    <a:pt x="4039534" y="2460291"/>
                    <a:pt x="4019848" y="2427481"/>
                  </a:cubicBezTo>
                  <a:close/>
                  <a:moveTo>
                    <a:pt x="474050" y="1547710"/>
                  </a:moveTo>
                  <a:cubicBezTo>
                    <a:pt x="474050" y="1549116"/>
                    <a:pt x="473581" y="1550991"/>
                    <a:pt x="472644" y="1552397"/>
                  </a:cubicBezTo>
                  <a:cubicBezTo>
                    <a:pt x="473112" y="1550522"/>
                    <a:pt x="473581" y="1549116"/>
                    <a:pt x="474050" y="1547710"/>
                  </a:cubicBezTo>
                  <a:close/>
                  <a:moveTo>
                    <a:pt x="347029" y="3103831"/>
                  </a:moveTo>
                  <a:cubicBezTo>
                    <a:pt x="346561" y="3103362"/>
                    <a:pt x="346092" y="3102893"/>
                    <a:pt x="346092" y="3101956"/>
                  </a:cubicBezTo>
                  <a:cubicBezTo>
                    <a:pt x="346092" y="3102893"/>
                    <a:pt x="346561" y="3103362"/>
                    <a:pt x="347029" y="3103831"/>
                  </a:cubicBezTo>
                  <a:close/>
                  <a:moveTo>
                    <a:pt x="637161" y="4055782"/>
                  </a:moveTo>
                  <a:cubicBezTo>
                    <a:pt x="637161" y="4055782"/>
                    <a:pt x="637161" y="4055782"/>
                    <a:pt x="637161" y="4055782"/>
                  </a:cubicBezTo>
                  <a:cubicBezTo>
                    <a:pt x="637161" y="4055782"/>
                    <a:pt x="637630" y="4055782"/>
                    <a:pt x="637630" y="4055782"/>
                  </a:cubicBezTo>
                  <a:cubicBezTo>
                    <a:pt x="637630" y="4055782"/>
                    <a:pt x="637630" y="4055782"/>
                    <a:pt x="637630" y="4056251"/>
                  </a:cubicBezTo>
                  <a:cubicBezTo>
                    <a:pt x="637630" y="4055782"/>
                    <a:pt x="637161" y="4055782"/>
                    <a:pt x="637161" y="4055782"/>
                  </a:cubicBezTo>
                  <a:cubicBezTo>
                    <a:pt x="637161" y="4055782"/>
                    <a:pt x="637161" y="4055782"/>
                    <a:pt x="637161" y="4055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6" name="Google Shape;1966;p70"/>
            <p:cNvSpPr/>
            <p:nvPr/>
          </p:nvSpPr>
          <p:spPr>
            <a:xfrm>
              <a:off x="7975937" y="2666713"/>
              <a:ext cx="624430" cy="1348229"/>
            </a:xfrm>
            <a:custGeom>
              <a:rect b="b" l="l" r="r" t="t"/>
              <a:pathLst>
                <a:path extrusionOk="0" h="1348229" w="624430">
                  <a:moveTo>
                    <a:pt x="49654" y="1224576"/>
                  </a:moveTo>
                  <a:cubicBezTo>
                    <a:pt x="65676" y="1221089"/>
                    <a:pt x="82765" y="1224105"/>
                    <a:pt x="96084" y="1235414"/>
                  </a:cubicBezTo>
                  <a:cubicBezTo>
                    <a:pt x="109152" y="1246471"/>
                    <a:pt x="114681" y="1261550"/>
                    <a:pt x="116692" y="1277886"/>
                  </a:cubicBezTo>
                  <a:cubicBezTo>
                    <a:pt x="120964" y="1283917"/>
                    <a:pt x="120210" y="1290451"/>
                    <a:pt x="118954" y="1297237"/>
                  </a:cubicBezTo>
                  <a:cubicBezTo>
                    <a:pt x="114430" y="1319603"/>
                    <a:pt x="102869" y="1337195"/>
                    <a:pt x="81005" y="1344735"/>
                  </a:cubicBezTo>
                  <a:cubicBezTo>
                    <a:pt x="59644" y="1352023"/>
                    <a:pt x="39036" y="1347750"/>
                    <a:pt x="21193" y="1333426"/>
                  </a:cubicBezTo>
                  <a:cubicBezTo>
                    <a:pt x="18428" y="1330913"/>
                    <a:pt x="16920" y="1327646"/>
                    <a:pt x="15915" y="1324127"/>
                  </a:cubicBezTo>
                  <a:cubicBezTo>
                    <a:pt x="-5196" y="1299498"/>
                    <a:pt x="-3185" y="1273613"/>
                    <a:pt x="9632" y="1252754"/>
                  </a:cubicBezTo>
                  <a:cubicBezTo>
                    <a:pt x="18680" y="1238053"/>
                    <a:pt x="33633" y="1228063"/>
                    <a:pt x="49654" y="1224576"/>
                  </a:cubicBezTo>
                  <a:close/>
                  <a:moveTo>
                    <a:pt x="118702" y="986614"/>
                  </a:moveTo>
                  <a:cubicBezTo>
                    <a:pt x="144587" y="976562"/>
                    <a:pt x="174242" y="990133"/>
                    <a:pt x="186054" y="1017526"/>
                  </a:cubicBezTo>
                  <a:cubicBezTo>
                    <a:pt x="189824" y="1026322"/>
                    <a:pt x="191583" y="1035369"/>
                    <a:pt x="192588" y="1044416"/>
                  </a:cubicBezTo>
                  <a:cubicBezTo>
                    <a:pt x="195604" y="1045673"/>
                    <a:pt x="195604" y="1048186"/>
                    <a:pt x="195352" y="1050951"/>
                  </a:cubicBezTo>
                  <a:cubicBezTo>
                    <a:pt x="194598" y="1086386"/>
                    <a:pt x="164943" y="1112019"/>
                    <a:pt x="129760" y="1107998"/>
                  </a:cubicBezTo>
                  <a:cubicBezTo>
                    <a:pt x="118702" y="1106742"/>
                    <a:pt x="108147" y="1103726"/>
                    <a:pt x="99100" y="1097192"/>
                  </a:cubicBezTo>
                  <a:cubicBezTo>
                    <a:pt x="96084" y="1094930"/>
                    <a:pt x="93570" y="1092166"/>
                    <a:pt x="92817" y="1088145"/>
                  </a:cubicBezTo>
                  <a:cubicBezTo>
                    <a:pt x="60649" y="1055474"/>
                    <a:pt x="77738" y="1002698"/>
                    <a:pt x="118702" y="986614"/>
                  </a:cubicBezTo>
                  <a:close/>
                  <a:moveTo>
                    <a:pt x="221708" y="743344"/>
                  </a:moveTo>
                  <a:cubicBezTo>
                    <a:pt x="234494" y="746108"/>
                    <a:pt x="246620" y="753145"/>
                    <a:pt x="255416" y="763700"/>
                  </a:cubicBezTo>
                  <a:cubicBezTo>
                    <a:pt x="269740" y="780789"/>
                    <a:pt x="272505" y="799889"/>
                    <a:pt x="268484" y="821000"/>
                  </a:cubicBezTo>
                  <a:cubicBezTo>
                    <a:pt x="270495" y="824016"/>
                    <a:pt x="269489" y="826780"/>
                    <a:pt x="268233" y="829544"/>
                  </a:cubicBezTo>
                  <a:cubicBezTo>
                    <a:pt x="257677" y="853670"/>
                    <a:pt x="226012" y="870257"/>
                    <a:pt x="199373" y="865984"/>
                  </a:cubicBezTo>
                  <a:cubicBezTo>
                    <a:pt x="191833" y="864728"/>
                    <a:pt x="184797" y="862717"/>
                    <a:pt x="178514" y="858697"/>
                  </a:cubicBezTo>
                  <a:cubicBezTo>
                    <a:pt x="174995" y="856434"/>
                    <a:pt x="172231" y="853670"/>
                    <a:pt x="171477" y="849147"/>
                  </a:cubicBezTo>
                  <a:cubicBezTo>
                    <a:pt x="143833" y="819492"/>
                    <a:pt x="150367" y="767721"/>
                    <a:pt x="184043" y="748621"/>
                  </a:cubicBezTo>
                  <a:cubicBezTo>
                    <a:pt x="195477" y="742087"/>
                    <a:pt x="208923" y="740579"/>
                    <a:pt x="221708" y="743344"/>
                  </a:cubicBezTo>
                  <a:close/>
                  <a:moveTo>
                    <a:pt x="173488" y="192970"/>
                  </a:moveTo>
                  <a:cubicBezTo>
                    <a:pt x="184545" y="195231"/>
                    <a:pt x="191080" y="202771"/>
                    <a:pt x="193844" y="213829"/>
                  </a:cubicBezTo>
                  <a:cubicBezTo>
                    <a:pt x="195854" y="221619"/>
                    <a:pt x="196608" y="229410"/>
                    <a:pt x="199624" y="236950"/>
                  </a:cubicBezTo>
                  <a:cubicBezTo>
                    <a:pt x="200127" y="237201"/>
                    <a:pt x="200630" y="237201"/>
                    <a:pt x="200881" y="237704"/>
                  </a:cubicBezTo>
                  <a:cubicBezTo>
                    <a:pt x="206410" y="248007"/>
                    <a:pt x="209425" y="259316"/>
                    <a:pt x="211687" y="270876"/>
                  </a:cubicBezTo>
                  <a:cubicBezTo>
                    <a:pt x="247374" y="346019"/>
                    <a:pt x="305678" y="391255"/>
                    <a:pt x="388360" y="401811"/>
                  </a:cubicBezTo>
                  <a:cubicBezTo>
                    <a:pt x="446915" y="409099"/>
                    <a:pt x="499691" y="391507"/>
                    <a:pt x="546686" y="355820"/>
                  </a:cubicBezTo>
                  <a:cubicBezTo>
                    <a:pt x="552718" y="351297"/>
                    <a:pt x="558498" y="346522"/>
                    <a:pt x="563776" y="341495"/>
                  </a:cubicBezTo>
                  <a:cubicBezTo>
                    <a:pt x="573074" y="332951"/>
                    <a:pt x="584886" y="330689"/>
                    <a:pt x="594687" y="335715"/>
                  </a:cubicBezTo>
                  <a:cubicBezTo>
                    <a:pt x="604740" y="340742"/>
                    <a:pt x="611274" y="354061"/>
                    <a:pt x="609514" y="365873"/>
                  </a:cubicBezTo>
                  <a:cubicBezTo>
                    <a:pt x="609264" y="367380"/>
                    <a:pt x="609012" y="369140"/>
                    <a:pt x="608761" y="370648"/>
                  </a:cubicBezTo>
                  <a:cubicBezTo>
                    <a:pt x="612028" y="376931"/>
                    <a:pt x="607504" y="380952"/>
                    <a:pt x="604237" y="384721"/>
                  </a:cubicBezTo>
                  <a:cubicBezTo>
                    <a:pt x="595692" y="394522"/>
                    <a:pt x="585137" y="402062"/>
                    <a:pt x="574833" y="409601"/>
                  </a:cubicBezTo>
                  <a:cubicBezTo>
                    <a:pt x="543419" y="432973"/>
                    <a:pt x="508487" y="449057"/>
                    <a:pt x="470539" y="458356"/>
                  </a:cubicBezTo>
                  <a:cubicBezTo>
                    <a:pt x="428821" y="468408"/>
                    <a:pt x="387103" y="467654"/>
                    <a:pt x="345637" y="457099"/>
                  </a:cubicBezTo>
                  <a:cubicBezTo>
                    <a:pt x="312715" y="448806"/>
                    <a:pt x="282306" y="435235"/>
                    <a:pt x="254913" y="415633"/>
                  </a:cubicBezTo>
                  <a:cubicBezTo>
                    <a:pt x="222242" y="392512"/>
                    <a:pt x="194849" y="364616"/>
                    <a:pt x="177006" y="328176"/>
                  </a:cubicBezTo>
                  <a:cubicBezTo>
                    <a:pt x="176503" y="326166"/>
                    <a:pt x="175247" y="325160"/>
                    <a:pt x="176001" y="323652"/>
                  </a:cubicBezTo>
                  <a:cubicBezTo>
                    <a:pt x="168462" y="307820"/>
                    <a:pt x="159917" y="292490"/>
                    <a:pt x="154137" y="275903"/>
                  </a:cubicBezTo>
                  <a:cubicBezTo>
                    <a:pt x="148608" y="260070"/>
                    <a:pt x="144335" y="244238"/>
                    <a:pt x="141068" y="227902"/>
                  </a:cubicBezTo>
                  <a:cubicBezTo>
                    <a:pt x="136796" y="206792"/>
                    <a:pt x="153383" y="188949"/>
                    <a:pt x="173488" y="192970"/>
                  </a:cubicBezTo>
                  <a:close/>
                  <a:moveTo>
                    <a:pt x="573985" y="92194"/>
                  </a:moveTo>
                  <a:cubicBezTo>
                    <a:pt x="586896" y="91314"/>
                    <a:pt x="600341" y="96592"/>
                    <a:pt x="610268" y="106770"/>
                  </a:cubicBezTo>
                  <a:cubicBezTo>
                    <a:pt x="622834" y="119587"/>
                    <a:pt x="626101" y="134917"/>
                    <a:pt x="623085" y="152006"/>
                  </a:cubicBezTo>
                  <a:cubicBezTo>
                    <a:pt x="625347" y="154519"/>
                    <a:pt x="624341" y="157284"/>
                    <a:pt x="623085" y="159797"/>
                  </a:cubicBezTo>
                  <a:cubicBezTo>
                    <a:pt x="615545" y="175127"/>
                    <a:pt x="603482" y="184426"/>
                    <a:pt x="586644" y="187441"/>
                  </a:cubicBezTo>
                  <a:cubicBezTo>
                    <a:pt x="581116" y="188447"/>
                    <a:pt x="575838" y="189201"/>
                    <a:pt x="570058" y="188447"/>
                  </a:cubicBezTo>
                  <a:cubicBezTo>
                    <a:pt x="559000" y="187441"/>
                    <a:pt x="550958" y="182667"/>
                    <a:pt x="545681" y="173117"/>
                  </a:cubicBezTo>
                  <a:cubicBezTo>
                    <a:pt x="532110" y="154519"/>
                    <a:pt x="530100" y="134917"/>
                    <a:pt x="540906" y="114561"/>
                  </a:cubicBezTo>
                  <a:cubicBezTo>
                    <a:pt x="548696" y="100110"/>
                    <a:pt x="561073" y="93073"/>
                    <a:pt x="573985" y="92194"/>
                  </a:cubicBezTo>
                  <a:close/>
                  <a:moveTo>
                    <a:pt x="313720" y="1722"/>
                  </a:moveTo>
                  <a:cubicBezTo>
                    <a:pt x="315731" y="2224"/>
                    <a:pt x="317742" y="3229"/>
                    <a:pt x="319752" y="3732"/>
                  </a:cubicBezTo>
                  <a:cubicBezTo>
                    <a:pt x="347899" y="10015"/>
                    <a:pt x="353428" y="33136"/>
                    <a:pt x="349910" y="54749"/>
                  </a:cubicBezTo>
                  <a:cubicBezTo>
                    <a:pt x="349658" y="56257"/>
                    <a:pt x="349407" y="58016"/>
                    <a:pt x="349156" y="59523"/>
                  </a:cubicBezTo>
                  <a:cubicBezTo>
                    <a:pt x="352674" y="62791"/>
                    <a:pt x="350663" y="66058"/>
                    <a:pt x="348904" y="69073"/>
                  </a:cubicBezTo>
                  <a:cubicBezTo>
                    <a:pt x="334077" y="94708"/>
                    <a:pt x="307186" y="99985"/>
                    <a:pt x="283060" y="88676"/>
                  </a:cubicBezTo>
                  <a:cubicBezTo>
                    <a:pt x="280044" y="86917"/>
                    <a:pt x="278034" y="84906"/>
                    <a:pt x="277531" y="81639"/>
                  </a:cubicBezTo>
                  <a:cubicBezTo>
                    <a:pt x="256170" y="60780"/>
                    <a:pt x="258683" y="49974"/>
                    <a:pt x="269238" y="22078"/>
                  </a:cubicBezTo>
                  <a:cubicBezTo>
                    <a:pt x="276024" y="4235"/>
                    <a:pt x="295374" y="-3807"/>
                    <a:pt x="313720" y="1722"/>
                  </a:cubicBezTo>
                  <a:close/>
                </a:path>
              </a:pathLst>
            </a:custGeom>
            <a:solidFill>
              <a:srgbClr val="49B2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7" name="Google Shape;1967;p70"/>
            <p:cNvSpPr/>
            <p:nvPr/>
          </p:nvSpPr>
          <p:spPr>
            <a:xfrm>
              <a:off x="7053453" y="2353047"/>
              <a:ext cx="2083379" cy="2482966"/>
            </a:xfrm>
            <a:custGeom>
              <a:rect b="b" l="l" r="r" t="t"/>
              <a:pathLst>
                <a:path extrusionOk="0" h="4630863" w="3885613">
                  <a:moveTo>
                    <a:pt x="3887957" y="2418475"/>
                  </a:moveTo>
                  <a:cubicBezTo>
                    <a:pt x="3886551" y="2400195"/>
                    <a:pt x="3882332" y="2385665"/>
                    <a:pt x="3862646" y="2353792"/>
                  </a:cubicBezTo>
                  <a:cubicBezTo>
                    <a:pt x="3849054" y="2331763"/>
                    <a:pt x="3828431" y="2314421"/>
                    <a:pt x="3808276" y="2298016"/>
                  </a:cubicBezTo>
                  <a:cubicBezTo>
                    <a:pt x="3793746" y="2286298"/>
                    <a:pt x="3761874" y="2274112"/>
                    <a:pt x="3755780" y="2255363"/>
                  </a:cubicBezTo>
                  <a:cubicBezTo>
                    <a:pt x="3748750" y="2234271"/>
                    <a:pt x="3773123" y="2214117"/>
                    <a:pt x="3775466" y="2189275"/>
                  </a:cubicBezTo>
                  <a:cubicBezTo>
                    <a:pt x="3779216" y="2150841"/>
                    <a:pt x="3738907" y="2119437"/>
                    <a:pt x="3706566" y="2130686"/>
                  </a:cubicBezTo>
                  <a:cubicBezTo>
                    <a:pt x="3686411" y="2137717"/>
                    <a:pt x="3649852" y="2183182"/>
                    <a:pt x="3637665" y="2192087"/>
                  </a:cubicBezTo>
                  <a:cubicBezTo>
                    <a:pt x="3627354" y="2200055"/>
                    <a:pt x="3612824" y="2189744"/>
                    <a:pt x="3602512" y="2185525"/>
                  </a:cubicBezTo>
                  <a:cubicBezTo>
                    <a:pt x="3513926" y="2147560"/>
                    <a:pt x="3425339" y="2108188"/>
                    <a:pt x="3337222" y="2069285"/>
                  </a:cubicBezTo>
                  <a:cubicBezTo>
                    <a:pt x="3250042" y="2030851"/>
                    <a:pt x="3162393" y="1986792"/>
                    <a:pt x="3072869" y="1954919"/>
                  </a:cubicBezTo>
                  <a:cubicBezTo>
                    <a:pt x="2996469" y="1927734"/>
                    <a:pt x="2957097" y="1851803"/>
                    <a:pt x="2972096" y="1772591"/>
                  </a:cubicBezTo>
                  <a:cubicBezTo>
                    <a:pt x="2980533" y="1729001"/>
                    <a:pt x="3005843" y="1696660"/>
                    <a:pt x="3040528" y="1670881"/>
                  </a:cubicBezTo>
                  <a:cubicBezTo>
                    <a:pt x="3090211" y="1633852"/>
                    <a:pt x="3135207" y="1591200"/>
                    <a:pt x="3175985" y="1543860"/>
                  </a:cubicBezTo>
                  <a:cubicBezTo>
                    <a:pt x="3243948" y="1465117"/>
                    <a:pt x="3297381" y="1377468"/>
                    <a:pt x="3335816" y="1280913"/>
                  </a:cubicBezTo>
                  <a:cubicBezTo>
                    <a:pt x="3363469" y="1211075"/>
                    <a:pt x="3384093" y="1139362"/>
                    <a:pt x="3395342" y="1065775"/>
                  </a:cubicBezTo>
                  <a:cubicBezTo>
                    <a:pt x="3405653" y="998280"/>
                    <a:pt x="3409872" y="930786"/>
                    <a:pt x="3404247" y="862354"/>
                  </a:cubicBezTo>
                  <a:cubicBezTo>
                    <a:pt x="3394873" y="742833"/>
                    <a:pt x="3368625" y="627999"/>
                    <a:pt x="3318005" y="518789"/>
                  </a:cubicBezTo>
                  <a:cubicBezTo>
                    <a:pt x="3299725" y="479417"/>
                    <a:pt x="3280976" y="440514"/>
                    <a:pt x="3256603" y="404424"/>
                  </a:cubicBezTo>
                  <a:cubicBezTo>
                    <a:pt x="3215357" y="343023"/>
                    <a:pt x="3160049" y="285840"/>
                    <a:pt x="3130051" y="255842"/>
                  </a:cubicBezTo>
                  <a:cubicBezTo>
                    <a:pt x="3049902" y="175224"/>
                    <a:pt x="2954285" y="110542"/>
                    <a:pt x="2848825" y="66952"/>
                  </a:cubicBezTo>
                  <a:cubicBezTo>
                    <a:pt x="2761176" y="30392"/>
                    <a:pt x="2668371" y="9300"/>
                    <a:pt x="2574160" y="1801"/>
                  </a:cubicBezTo>
                  <a:cubicBezTo>
                    <a:pt x="2513697" y="-2886"/>
                    <a:pt x="2454170" y="2270"/>
                    <a:pt x="2394175" y="9300"/>
                  </a:cubicBezTo>
                  <a:cubicBezTo>
                    <a:pt x="2280279" y="22893"/>
                    <a:pt x="2173881" y="59921"/>
                    <a:pt x="2076389" y="119916"/>
                  </a:cubicBezTo>
                  <a:cubicBezTo>
                    <a:pt x="2000927" y="165850"/>
                    <a:pt x="1932026" y="223970"/>
                    <a:pt x="1872969" y="289121"/>
                  </a:cubicBezTo>
                  <a:cubicBezTo>
                    <a:pt x="1740324" y="435827"/>
                    <a:pt x="1661580" y="607844"/>
                    <a:pt x="1634395" y="803765"/>
                  </a:cubicBezTo>
                  <a:cubicBezTo>
                    <a:pt x="1623615" y="881103"/>
                    <a:pt x="1623146" y="959377"/>
                    <a:pt x="1631583" y="1037183"/>
                  </a:cubicBezTo>
                  <a:cubicBezTo>
                    <a:pt x="1639082" y="1107959"/>
                    <a:pt x="1670486" y="1174047"/>
                    <a:pt x="1673298" y="1245760"/>
                  </a:cubicBezTo>
                  <a:cubicBezTo>
                    <a:pt x="1675642" y="1313254"/>
                    <a:pt x="1643769" y="1384030"/>
                    <a:pt x="1580962" y="1414027"/>
                  </a:cubicBezTo>
                  <a:cubicBezTo>
                    <a:pt x="1504562" y="1450586"/>
                    <a:pt x="1406133" y="1410746"/>
                    <a:pt x="1330670" y="1387779"/>
                  </a:cubicBezTo>
                  <a:cubicBezTo>
                    <a:pt x="1268332" y="1368562"/>
                    <a:pt x="1203650" y="1350751"/>
                    <a:pt x="1139905" y="1334346"/>
                  </a:cubicBezTo>
                  <a:cubicBezTo>
                    <a:pt x="1106627" y="1325909"/>
                    <a:pt x="1072879" y="1317473"/>
                    <a:pt x="1039601" y="1309504"/>
                  </a:cubicBezTo>
                  <a:cubicBezTo>
                    <a:pt x="1033508" y="1308098"/>
                    <a:pt x="958983" y="1285600"/>
                    <a:pt x="958514" y="1286069"/>
                  </a:cubicBezTo>
                  <a:cubicBezTo>
                    <a:pt x="980075" y="1258884"/>
                    <a:pt x="1011947" y="1215294"/>
                    <a:pt x="980075" y="1182953"/>
                  </a:cubicBezTo>
                  <a:cubicBezTo>
                    <a:pt x="937891" y="1140769"/>
                    <a:pt x="870865" y="1240135"/>
                    <a:pt x="831024" y="1251853"/>
                  </a:cubicBezTo>
                  <a:cubicBezTo>
                    <a:pt x="782747" y="1265446"/>
                    <a:pt x="735407" y="1230761"/>
                    <a:pt x="687599" y="1232636"/>
                  </a:cubicBezTo>
                  <a:cubicBezTo>
                    <a:pt x="644478" y="1234511"/>
                    <a:pt x="599481" y="1242010"/>
                    <a:pt x="555891" y="1279976"/>
                  </a:cubicBezTo>
                  <a:cubicBezTo>
                    <a:pt x="469648" y="1354501"/>
                    <a:pt x="456056" y="1470741"/>
                    <a:pt x="499177" y="1572451"/>
                  </a:cubicBezTo>
                  <a:cubicBezTo>
                    <a:pt x="519800" y="1621197"/>
                    <a:pt x="551673" y="1665725"/>
                    <a:pt x="591044" y="1701347"/>
                  </a:cubicBezTo>
                  <a:cubicBezTo>
                    <a:pt x="609793" y="1718220"/>
                    <a:pt x="637447" y="1730876"/>
                    <a:pt x="651977" y="1751030"/>
                  </a:cubicBezTo>
                  <a:cubicBezTo>
                    <a:pt x="665101" y="1768841"/>
                    <a:pt x="659945" y="1788058"/>
                    <a:pt x="667913" y="1806807"/>
                  </a:cubicBezTo>
                  <a:cubicBezTo>
                    <a:pt x="675412" y="1824618"/>
                    <a:pt x="656195" y="1846178"/>
                    <a:pt x="684787" y="1860709"/>
                  </a:cubicBezTo>
                  <a:cubicBezTo>
                    <a:pt x="719471" y="1878520"/>
                    <a:pt x="734939" y="1811963"/>
                    <a:pt x="768686" y="1816650"/>
                  </a:cubicBezTo>
                  <a:cubicBezTo>
                    <a:pt x="796809" y="1820399"/>
                    <a:pt x="842273" y="1861646"/>
                    <a:pt x="867584" y="1876176"/>
                  </a:cubicBezTo>
                  <a:cubicBezTo>
                    <a:pt x="906487" y="1898205"/>
                    <a:pt x="945390" y="1919766"/>
                    <a:pt x="984762" y="1940858"/>
                  </a:cubicBezTo>
                  <a:cubicBezTo>
                    <a:pt x="1060693" y="1981167"/>
                    <a:pt x="1141311" y="2014446"/>
                    <a:pt x="1189120" y="2089908"/>
                  </a:cubicBezTo>
                  <a:cubicBezTo>
                    <a:pt x="1261770" y="2204274"/>
                    <a:pt x="1208805" y="2323795"/>
                    <a:pt x="1157247" y="2433473"/>
                  </a:cubicBezTo>
                  <a:cubicBezTo>
                    <a:pt x="1079441" y="2598460"/>
                    <a:pt x="1005385" y="2765789"/>
                    <a:pt x="906487" y="2919527"/>
                  </a:cubicBezTo>
                  <a:cubicBezTo>
                    <a:pt x="857272" y="2995926"/>
                    <a:pt x="778529" y="3047485"/>
                    <a:pt x="689942" y="3066233"/>
                  </a:cubicBezTo>
                  <a:cubicBezTo>
                    <a:pt x="615886" y="3082169"/>
                    <a:pt x="487459" y="3085919"/>
                    <a:pt x="427933" y="3028736"/>
                  </a:cubicBezTo>
                  <a:cubicBezTo>
                    <a:pt x="413872" y="3015144"/>
                    <a:pt x="399342" y="2946243"/>
                    <a:pt x="381062" y="2938275"/>
                  </a:cubicBezTo>
                  <a:cubicBezTo>
                    <a:pt x="353408" y="2926089"/>
                    <a:pt x="323411" y="2934525"/>
                    <a:pt x="304662" y="2957492"/>
                  </a:cubicBezTo>
                  <a:cubicBezTo>
                    <a:pt x="292476" y="2972491"/>
                    <a:pt x="296225" y="3035767"/>
                    <a:pt x="292944" y="3051703"/>
                  </a:cubicBezTo>
                  <a:cubicBezTo>
                    <a:pt x="289195" y="3069514"/>
                    <a:pt x="253573" y="3073733"/>
                    <a:pt x="239043" y="3080294"/>
                  </a:cubicBezTo>
                  <a:cubicBezTo>
                    <a:pt x="171548" y="3109823"/>
                    <a:pt x="115303" y="3159038"/>
                    <a:pt x="73119" y="3219502"/>
                  </a:cubicBezTo>
                  <a:cubicBezTo>
                    <a:pt x="25310" y="3287465"/>
                    <a:pt x="469" y="3362458"/>
                    <a:pt x="0" y="3445420"/>
                  </a:cubicBezTo>
                  <a:cubicBezTo>
                    <a:pt x="937" y="3608063"/>
                    <a:pt x="84368" y="3746801"/>
                    <a:pt x="228731" y="3820389"/>
                  </a:cubicBezTo>
                  <a:cubicBezTo>
                    <a:pt x="262947" y="3837731"/>
                    <a:pt x="299506" y="3850855"/>
                    <a:pt x="337003" y="3859292"/>
                  </a:cubicBezTo>
                  <a:cubicBezTo>
                    <a:pt x="353408" y="3863042"/>
                    <a:pt x="354345" y="3863510"/>
                    <a:pt x="367938" y="3873353"/>
                  </a:cubicBezTo>
                  <a:cubicBezTo>
                    <a:pt x="381999" y="3883665"/>
                    <a:pt x="404966" y="3905694"/>
                    <a:pt x="416215" y="3919287"/>
                  </a:cubicBezTo>
                  <a:cubicBezTo>
                    <a:pt x="443401" y="3952097"/>
                    <a:pt x="436370" y="3966158"/>
                    <a:pt x="471523" y="3965221"/>
                  </a:cubicBezTo>
                  <a:cubicBezTo>
                    <a:pt x="516519" y="3963814"/>
                    <a:pt x="507145" y="3900538"/>
                    <a:pt x="505739" y="3888821"/>
                  </a:cubicBezTo>
                  <a:cubicBezTo>
                    <a:pt x="501989" y="3863979"/>
                    <a:pt x="576046" y="3887883"/>
                    <a:pt x="591982" y="3888821"/>
                  </a:cubicBezTo>
                  <a:cubicBezTo>
                    <a:pt x="772436" y="3902882"/>
                    <a:pt x="949608" y="3852730"/>
                    <a:pt x="1108501" y="3770237"/>
                  </a:cubicBezTo>
                  <a:cubicBezTo>
                    <a:pt x="1180683" y="3732740"/>
                    <a:pt x="1251458" y="3691025"/>
                    <a:pt x="1316140" y="3641810"/>
                  </a:cubicBezTo>
                  <a:cubicBezTo>
                    <a:pt x="1378948" y="3594002"/>
                    <a:pt x="1445973" y="3562129"/>
                    <a:pt x="1526591" y="3563067"/>
                  </a:cubicBezTo>
                  <a:cubicBezTo>
                    <a:pt x="1626427" y="3564004"/>
                    <a:pt x="1709857" y="3613219"/>
                    <a:pt x="1775008" y="3685869"/>
                  </a:cubicBezTo>
                  <a:cubicBezTo>
                    <a:pt x="1802662" y="3716804"/>
                    <a:pt x="1814849" y="3753363"/>
                    <a:pt x="1826566" y="3791798"/>
                  </a:cubicBezTo>
                  <a:cubicBezTo>
                    <a:pt x="1839690" y="3833513"/>
                    <a:pt x="1854220" y="3874759"/>
                    <a:pt x="1870157" y="3915537"/>
                  </a:cubicBezTo>
                  <a:cubicBezTo>
                    <a:pt x="1915153" y="4029434"/>
                    <a:pt x="1971867" y="4140519"/>
                    <a:pt x="2045454" y="4238010"/>
                  </a:cubicBezTo>
                  <a:cubicBezTo>
                    <a:pt x="2049204" y="4239885"/>
                    <a:pt x="2051548" y="4242698"/>
                    <a:pt x="2054360" y="4245510"/>
                  </a:cubicBezTo>
                  <a:cubicBezTo>
                    <a:pt x="2085295" y="4284882"/>
                    <a:pt x="2119511" y="4320972"/>
                    <a:pt x="2154664" y="4355657"/>
                  </a:cubicBezTo>
                  <a:cubicBezTo>
                    <a:pt x="2172006" y="4372999"/>
                    <a:pt x="2292465" y="4472366"/>
                    <a:pt x="2314026" y="4484084"/>
                  </a:cubicBezTo>
                  <a:cubicBezTo>
                    <a:pt x="2371677" y="4515956"/>
                    <a:pt x="2310276" y="4590950"/>
                    <a:pt x="2366522" y="4611105"/>
                  </a:cubicBezTo>
                  <a:cubicBezTo>
                    <a:pt x="2418080" y="4629853"/>
                    <a:pt x="2469638" y="4559077"/>
                    <a:pt x="2518853" y="4584857"/>
                  </a:cubicBezTo>
                  <a:cubicBezTo>
                    <a:pt x="2554474" y="4603605"/>
                    <a:pt x="2523071" y="4589544"/>
                    <a:pt x="2560099" y="4605949"/>
                  </a:cubicBezTo>
                  <a:cubicBezTo>
                    <a:pt x="2624781" y="4635009"/>
                    <a:pt x="2660403" y="4637821"/>
                    <a:pt x="2730241" y="4630322"/>
                  </a:cubicBezTo>
                  <a:cubicBezTo>
                    <a:pt x="2803829" y="4622353"/>
                    <a:pt x="2869448" y="4593762"/>
                    <a:pt x="2927100" y="4548297"/>
                  </a:cubicBezTo>
                  <a:cubicBezTo>
                    <a:pt x="2974439" y="4510800"/>
                    <a:pt x="3010062" y="4463929"/>
                    <a:pt x="3037247" y="4410027"/>
                  </a:cubicBezTo>
                  <a:cubicBezTo>
                    <a:pt x="3061620" y="4361750"/>
                    <a:pt x="3075212" y="4310661"/>
                    <a:pt x="3078962" y="4257228"/>
                  </a:cubicBezTo>
                  <a:cubicBezTo>
                    <a:pt x="3084118" y="4184577"/>
                    <a:pt x="3057401" y="4098335"/>
                    <a:pt x="3028810" y="4031778"/>
                  </a:cubicBezTo>
                  <a:cubicBezTo>
                    <a:pt x="3022248" y="4016779"/>
                    <a:pt x="3050839" y="4002249"/>
                    <a:pt x="3059276" y="3991937"/>
                  </a:cubicBezTo>
                  <a:cubicBezTo>
                    <a:pt x="3078025" y="3968502"/>
                    <a:pt x="3084118" y="3921162"/>
                    <a:pt x="3070056" y="3902882"/>
                  </a:cubicBezTo>
                  <a:cubicBezTo>
                    <a:pt x="3035841" y="3858354"/>
                    <a:pt x="2978658" y="3914131"/>
                    <a:pt x="2953816" y="3903819"/>
                  </a:cubicBezTo>
                  <a:cubicBezTo>
                    <a:pt x="2930849" y="3894445"/>
                    <a:pt x="2884916" y="3874291"/>
                    <a:pt x="2863355" y="3862104"/>
                  </a:cubicBezTo>
                  <a:cubicBezTo>
                    <a:pt x="2817890" y="3836325"/>
                    <a:pt x="2762582" y="3821326"/>
                    <a:pt x="2721335" y="3788985"/>
                  </a:cubicBezTo>
                  <a:cubicBezTo>
                    <a:pt x="2660872" y="3741177"/>
                    <a:pt x="2612595" y="3673214"/>
                    <a:pt x="2590565" y="3599157"/>
                  </a:cubicBezTo>
                  <a:cubicBezTo>
                    <a:pt x="2565255" y="3514789"/>
                    <a:pt x="2590096" y="3429015"/>
                    <a:pt x="2605564" y="3344647"/>
                  </a:cubicBezTo>
                  <a:cubicBezTo>
                    <a:pt x="2633218" y="3197003"/>
                    <a:pt x="2671184" y="3052172"/>
                    <a:pt x="2695556" y="2904059"/>
                  </a:cubicBezTo>
                  <a:cubicBezTo>
                    <a:pt x="2708212" y="2827190"/>
                    <a:pt x="2738209" y="2760634"/>
                    <a:pt x="2799142" y="2710013"/>
                  </a:cubicBezTo>
                  <a:cubicBezTo>
                    <a:pt x="2848356" y="2669235"/>
                    <a:pt x="2907883" y="2648612"/>
                    <a:pt x="2971627" y="2648143"/>
                  </a:cubicBezTo>
                  <a:cubicBezTo>
                    <a:pt x="3025998" y="2647674"/>
                    <a:pt x="3078493" y="2663611"/>
                    <a:pt x="3131926" y="2667360"/>
                  </a:cubicBezTo>
                  <a:cubicBezTo>
                    <a:pt x="3188172" y="2671579"/>
                    <a:pt x="3243479" y="2683296"/>
                    <a:pt x="3299725" y="2690327"/>
                  </a:cubicBezTo>
                  <a:cubicBezTo>
                    <a:pt x="3354095" y="2698295"/>
                    <a:pt x="3408934" y="2705794"/>
                    <a:pt x="3463774" y="2711419"/>
                  </a:cubicBezTo>
                  <a:cubicBezTo>
                    <a:pt x="3476429" y="2712825"/>
                    <a:pt x="3497052" y="2710482"/>
                    <a:pt x="3508301" y="2717981"/>
                  </a:cubicBezTo>
                  <a:cubicBezTo>
                    <a:pt x="3522362" y="2726886"/>
                    <a:pt x="3521425" y="2743291"/>
                    <a:pt x="3529862" y="2757353"/>
                  </a:cubicBezTo>
                  <a:cubicBezTo>
                    <a:pt x="3538767" y="2771883"/>
                    <a:pt x="3565953" y="2794381"/>
                    <a:pt x="3582357" y="2793912"/>
                  </a:cubicBezTo>
                  <a:cubicBezTo>
                    <a:pt x="3602981" y="2793443"/>
                    <a:pt x="3619386" y="2781726"/>
                    <a:pt x="3625479" y="2759696"/>
                  </a:cubicBezTo>
                  <a:cubicBezTo>
                    <a:pt x="3628760" y="2747041"/>
                    <a:pt x="3624073" y="2729230"/>
                    <a:pt x="3631572" y="2721262"/>
                  </a:cubicBezTo>
                  <a:cubicBezTo>
                    <a:pt x="3639072" y="2713294"/>
                    <a:pt x="3664382" y="2712356"/>
                    <a:pt x="3686880" y="2710482"/>
                  </a:cubicBezTo>
                  <a:cubicBezTo>
                    <a:pt x="3703754" y="2709076"/>
                    <a:pt x="3728127" y="2703451"/>
                    <a:pt x="3744063" y="2697358"/>
                  </a:cubicBezTo>
                  <a:cubicBezTo>
                    <a:pt x="3784841" y="2680484"/>
                    <a:pt x="3817650" y="2641581"/>
                    <a:pt x="3842961" y="2605959"/>
                  </a:cubicBezTo>
                  <a:cubicBezTo>
                    <a:pt x="3864521" y="2576430"/>
                    <a:pt x="3882332" y="2532840"/>
                    <a:pt x="3887957" y="2497218"/>
                  </a:cubicBezTo>
                  <a:cubicBezTo>
                    <a:pt x="3890769" y="2485500"/>
                    <a:pt x="3889832" y="2441910"/>
                    <a:pt x="3887957" y="2418475"/>
                  </a:cubicBezTo>
                  <a:close/>
                  <a:moveTo>
                    <a:pt x="702129" y="1534486"/>
                  </a:moveTo>
                  <a:cubicBezTo>
                    <a:pt x="702129" y="1534486"/>
                    <a:pt x="672131" y="1574795"/>
                    <a:pt x="666507" y="1587919"/>
                  </a:cubicBezTo>
                  <a:cubicBezTo>
                    <a:pt x="660414" y="1601980"/>
                    <a:pt x="656195" y="1620729"/>
                    <a:pt x="645415" y="1624478"/>
                  </a:cubicBezTo>
                  <a:cubicBezTo>
                    <a:pt x="635572" y="1627759"/>
                    <a:pt x="612136" y="1586044"/>
                    <a:pt x="607449" y="1579013"/>
                  </a:cubicBezTo>
                  <a:cubicBezTo>
                    <a:pt x="562922" y="1510582"/>
                    <a:pt x="598544" y="1397153"/>
                    <a:pt x="692755" y="1372780"/>
                  </a:cubicBezTo>
                  <a:cubicBezTo>
                    <a:pt x="734001" y="1362000"/>
                    <a:pt x="759780" y="1359657"/>
                    <a:pt x="797277" y="1379811"/>
                  </a:cubicBezTo>
                  <a:cubicBezTo>
                    <a:pt x="821182" y="1392466"/>
                    <a:pt x="833368" y="1418714"/>
                    <a:pt x="830087" y="1439806"/>
                  </a:cubicBezTo>
                  <a:cubicBezTo>
                    <a:pt x="825400" y="1471210"/>
                    <a:pt x="808526" y="1496989"/>
                    <a:pt x="778529" y="1509175"/>
                  </a:cubicBezTo>
                  <a:cubicBezTo>
                    <a:pt x="752750" y="1519018"/>
                    <a:pt x="724627" y="1518081"/>
                    <a:pt x="702129" y="1534486"/>
                  </a:cubicBezTo>
                  <a:close/>
                  <a:moveTo>
                    <a:pt x="377312" y="3509165"/>
                  </a:moveTo>
                  <a:cubicBezTo>
                    <a:pt x="358564" y="3534944"/>
                    <a:pt x="337941" y="3559317"/>
                    <a:pt x="321067" y="3586502"/>
                  </a:cubicBezTo>
                  <a:cubicBezTo>
                    <a:pt x="292476" y="3631499"/>
                    <a:pt x="281227" y="3679776"/>
                    <a:pt x="290132" y="3732740"/>
                  </a:cubicBezTo>
                  <a:cubicBezTo>
                    <a:pt x="291069" y="3737896"/>
                    <a:pt x="294350" y="3744927"/>
                    <a:pt x="283570" y="3740708"/>
                  </a:cubicBezTo>
                  <a:cubicBezTo>
                    <a:pt x="228262" y="3718679"/>
                    <a:pt x="183266" y="3683525"/>
                    <a:pt x="149987" y="3633842"/>
                  </a:cubicBezTo>
                  <a:cubicBezTo>
                    <a:pt x="147175" y="3621655"/>
                    <a:pt x="139207" y="3612281"/>
                    <a:pt x="134989" y="3601032"/>
                  </a:cubicBezTo>
                  <a:cubicBezTo>
                    <a:pt x="119990" y="3563067"/>
                    <a:pt x="118115" y="3523226"/>
                    <a:pt x="120459" y="3483386"/>
                  </a:cubicBezTo>
                  <a:cubicBezTo>
                    <a:pt x="123271" y="3440733"/>
                    <a:pt x="133114" y="3399955"/>
                    <a:pt x="152331" y="3361521"/>
                  </a:cubicBezTo>
                  <a:cubicBezTo>
                    <a:pt x="175298" y="3315119"/>
                    <a:pt x="207639" y="3277153"/>
                    <a:pt x="249823" y="3247156"/>
                  </a:cubicBezTo>
                  <a:cubicBezTo>
                    <a:pt x="255916" y="3242937"/>
                    <a:pt x="261541" y="3235906"/>
                    <a:pt x="270915" y="3240594"/>
                  </a:cubicBezTo>
                  <a:cubicBezTo>
                    <a:pt x="263884" y="3284184"/>
                    <a:pt x="270446" y="3324962"/>
                    <a:pt x="296225" y="3361521"/>
                  </a:cubicBezTo>
                  <a:cubicBezTo>
                    <a:pt x="314974" y="3388237"/>
                    <a:pt x="340284" y="3408861"/>
                    <a:pt x="365595" y="3429015"/>
                  </a:cubicBezTo>
                  <a:cubicBezTo>
                    <a:pt x="404029" y="3459013"/>
                    <a:pt x="406372" y="3469324"/>
                    <a:pt x="377312" y="3509165"/>
                  </a:cubicBezTo>
                  <a:close/>
                  <a:moveTo>
                    <a:pt x="2889603" y="4251603"/>
                  </a:moveTo>
                  <a:cubicBezTo>
                    <a:pt x="2903664" y="4225355"/>
                    <a:pt x="2910226" y="4197233"/>
                    <a:pt x="2915382" y="4168173"/>
                  </a:cubicBezTo>
                  <a:cubicBezTo>
                    <a:pt x="2916788" y="4159736"/>
                    <a:pt x="2943036" y="4088960"/>
                    <a:pt x="2955222" y="4085679"/>
                  </a:cubicBezTo>
                  <a:cubicBezTo>
                    <a:pt x="2995063" y="4178953"/>
                    <a:pt x="2989907" y="4249260"/>
                    <a:pt x="2980533" y="4291444"/>
                  </a:cubicBezTo>
                  <a:cubicBezTo>
                    <a:pt x="2956160" y="4399247"/>
                    <a:pt x="2893821" y="4476584"/>
                    <a:pt x="2790705" y="4518300"/>
                  </a:cubicBezTo>
                  <a:cubicBezTo>
                    <a:pt x="2737740" y="4539860"/>
                    <a:pt x="2639780" y="4522987"/>
                    <a:pt x="2583535" y="4508457"/>
                  </a:cubicBezTo>
                  <a:cubicBezTo>
                    <a:pt x="2583535" y="4504238"/>
                    <a:pt x="2621031" y="4463929"/>
                    <a:pt x="2628531" y="4432057"/>
                  </a:cubicBezTo>
                  <a:cubicBezTo>
                    <a:pt x="2633687" y="4410027"/>
                    <a:pt x="2645873" y="4348158"/>
                    <a:pt x="2649623" y="4340658"/>
                  </a:cubicBezTo>
                  <a:cubicBezTo>
                    <a:pt x="2656653" y="4326597"/>
                    <a:pt x="2671652" y="4301286"/>
                    <a:pt x="2715711" y="4306442"/>
                  </a:cubicBezTo>
                  <a:cubicBezTo>
                    <a:pt x="2731179" y="4308317"/>
                    <a:pt x="2746646" y="4313004"/>
                    <a:pt x="2762113" y="4315348"/>
                  </a:cubicBezTo>
                  <a:cubicBezTo>
                    <a:pt x="2821640" y="4325191"/>
                    <a:pt x="2861012" y="4305036"/>
                    <a:pt x="2889603" y="4251603"/>
                  </a:cubicBezTo>
                  <a:close/>
                  <a:moveTo>
                    <a:pt x="3602043" y="2469095"/>
                  </a:moveTo>
                  <a:cubicBezTo>
                    <a:pt x="3557984" y="2499562"/>
                    <a:pt x="3525175" y="2541277"/>
                    <a:pt x="3511113" y="2595179"/>
                  </a:cubicBezTo>
                  <a:cubicBezTo>
                    <a:pt x="3506426" y="2613458"/>
                    <a:pt x="3496583" y="2615802"/>
                    <a:pt x="3479241" y="2613458"/>
                  </a:cubicBezTo>
                  <a:cubicBezTo>
                    <a:pt x="3353158" y="2596585"/>
                    <a:pt x="3224731" y="2583930"/>
                    <a:pt x="3100054" y="2560025"/>
                  </a:cubicBezTo>
                  <a:cubicBezTo>
                    <a:pt x="3025998" y="2546433"/>
                    <a:pt x="2945848" y="2535652"/>
                    <a:pt x="2872729" y="2558151"/>
                  </a:cubicBezTo>
                  <a:cubicBezTo>
                    <a:pt x="2737740" y="2599397"/>
                    <a:pt x="2633687" y="2715637"/>
                    <a:pt x="2604158" y="2853438"/>
                  </a:cubicBezTo>
                  <a:cubicBezTo>
                    <a:pt x="2579316" y="2970616"/>
                    <a:pt x="2559630" y="3088731"/>
                    <a:pt x="2534789" y="3205909"/>
                  </a:cubicBezTo>
                  <a:cubicBezTo>
                    <a:pt x="2522133" y="3266373"/>
                    <a:pt x="2506197" y="3326368"/>
                    <a:pt x="2495417" y="3387300"/>
                  </a:cubicBezTo>
                  <a:cubicBezTo>
                    <a:pt x="2490261" y="3416360"/>
                    <a:pt x="2485105" y="3445889"/>
                    <a:pt x="2482293" y="3474949"/>
                  </a:cubicBezTo>
                  <a:cubicBezTo>
                    <a:pt x="2473388" y="3579471"/>
                    <a:pt x="2502448" y="3685400"/>
                    <a:pt x="2564317" y="3770706"/>
                  </a:cubicBezTo>
                  <a:cubicBezTo>
                    <a:pt x="2584941" y="3799297"/>
                    <a:pt x="2609314" y="3825545"/>
                    <a:pt x="2635561" y="3848980"/>
                  </a:cubicBezTo>
                  <a:cubicBezTo>
                    <a:pt x="2667903" y="3877572"/>
                    <a:pt x="2704462" y="3901945"/>
                    <a:pt x="2743365" y="3921162"/>
                  </a:cubicBezTo>
                  <a:cubicBezTo>
                    <a:pt x="2762582" y="3931005"/>
                    <a:pt x="2782737" y="3938973"/>
                    <a:pt x="2803360" y="3946003"/>
                  </a:cubicBezTo>
                  <a:cubicBezTo>
                    <a:pt x="2816953" y="3950691"/>
                    <a:pt x="2846013" y="3958659"/>
                    <a:pt x="2853981" y="3971783"/>
                  </a:cubicBezTo>
                  <a:cubicBezTo>
                    <a:pt x="2861012" y="3983500"/>
                    <a:pt x="2866167" y="4011623"/>
                    <a:pt x="2861480" y="4022403"/>
                  </a:cubicBezTo>
                  <a:cubicBezTo>
                    <a:pt x="2854449" y="4037871"/>
                    <a:pt x="2802891" y="4091773"/>
                    <a:pt x="2798204" y="4170516"/>
                  </a:cubicBezTo>
                  <a:cubicBezTo>
                    <a:pt x="2796798" y="4195358"/>
                    <a:pt x="2752739" y="4190202"/>
                    <a:pt x="2724616" y="4187858"/>
                  </a:cubicBezTo>
                  <a:cubicBezTo>
                    <a:pt x="2687588" y="4185046"/>
                    <a:pt x="2658059" y="4169110"/>
                    <a:pt x="2620094" y="4175203"/>
                  </a:cubicBezTo>
                  <a:cubicBezTo>
                    <a:pt x="2571817" y="4183171"/>
                    <a:pt x="2530101" y="4213169"/>
                    <a:pt x="2505728" y="4255353"/>
                  </a:cubicBezTo>
                  <a:cubicBezTo>
                    <a:pt x="2481824" y="4296599"/>
                    <a:pt x="2481356" y="4348158"/>
                    <a:pt x="2470107" y="4393623"/>
                  </a:cubicBezTo>
                  <a:cubicBezTo>
                    <a:pt x="2459326" y="4436744"/>
                    <a:pt x="2369802" y="4398779"/>
                    <a:pt x="2345898" y="4384717"/>
                  </a:cubicBezTo>
                  <a:cubicBezTo>
                    <a:pt x="2308870" y="4363625"/>
                    <a:pt x="2280279" y="4332222"/>
                    <a:pt x="2247000" y="4305974"/>
                  </a:cubicBezTo>
                  <a:cubicBezTo>
                    <a:pt x="2215128" y="4281132"/>
                    <a:pt x="2187005" y="4249260"/>
                    <a:pt x="2160757" y="4218325"/>
                  </a:cubicBezTo>
                  <a:cubicBezTo>
                    <a:pt x="2106856" y="4155517"/>
                    <a:pt x="2060922" y="4085679"/>
                    <a:pt x="2022488" y="4012560"/>
                  </a:cubicBezTo>
                  <a:cubicBezTo>
                    <a:pt x="2004677" y="3978345"/>
                    <a:pt x="1988272" y="3943191"/>
                    <a:pt x="1973273" y="3907101"/>
                  </a:cubicBezTo>
                  <a:cubicBezTo>
                    <a:pt x="1945150" y="3838669"/>
                    <a:pt x="1927339" y="3766956"/>
                    <a:pt x="1896873" y="3699462"/>
                  </a:cubicBezTo>
                  <a:cubicBezTo>
                    <a:pt x="1868750" y="3637123"/>
                    <a:pt x="1827035" y="3582753"/>
                    <a:pt x="1771727" y="3541506"/>
                  </a:cubicBezTo>
                  <a:cubicBezTo>
                    <a:pt x="1684547" y="3476355"/>
                    <a:pt x="1586118" y="3450576"/>
                    <a:pt x="1478314" y="3461825"/>
                  </a:cubicBezTo>
                  <a:cubicBezTo>
                    <a:pt x="1405664" y="3469324"/>
                    <a:pt x="1339576" y="3495104"/>
                    <a:pt x="1280987" y="3540100"/>
                  </a:cubicBezTo>
                  <a:cubicBezTo>
                    <a:pt x="1141311" y="3646966"/>
                    <a:pt x="980543" y="3733209"/>
                    <a:pt x="808058" y="3771643"/>
                  </a:cubicBezTo>
                  <a:cubicBezTo>
                    <a:pt x="740095" y="3786642"/>
                    <a:pt x="670725" y="3794141"/>
                    <a:pt x="600887" y="3790860"/>
                  </a:cubicBezTo>
                  <a:cubicBezTo>
                    <a:pt x="557297" y="3788985"/>
                    <a:pt x="509957" y="3788517"/>
                    <a:pt x="469180" y="3770706"/>
                  </a:cubicBezTo>
                  <a:cubicBezTo>
                    <a:pt x="417153" y="3748207"/>
                    <a:pt x="391374" y="3698056"/>
                    <a:pt x="424652" y="3646966"/>
                  </a:cubicBezTo>
                  <a:cubicBezTo>
                    <a:pt x="449494" y="3609000"/>
                    <a:pt x="481366" y="3576191"/>
                    <a:pt x="501989" y="3535413"/>
                  </a:cubicBezTo>
                  <a:cubicBezTo>
                    <a:pt x="522613" y="3494166"/>
                    <a:pt x="520738" y="3445889"/>
                    <a:pt x="501052" y="3404174"/>
                  </a:cubicBezTo>
                  <a:cubicBezTo>
                    <a:pt x="479491" y="3358709"/>
                    <a:pt x="439182" y="3332930"/>
                    <a:pt x="403560" y="3298714"/>
                  </a:cubicBezTo>
                  <a:cubicBezTo>
                    <a:pt x="367469" y="3264029"/>
                    <a:pt x="413403" y="3204972"/>
                    <a:pt x="434495" y="3172630"/>
                  </a:cubicBezTo>
                  <a:cubicBezTo>
                    <a:pt x="454650" y="3142164"/>
                    <a:pt x="482772" y="3159038"/>
                    <a:pt x="512301" y="3164662"/>
                  </a:cubicBezTo>
                  <a:cubicBezTo>
                    <a:pt x="669788" y="3192785"/>
                    <a:pt x="824462" y="3163725"/>
                    <a:pt x="938359" y="3045610"/>
                  </a:cubicBezTo>
                  <a:cubicBezTo>
                    <a:pt x="950546" y="3032955"/>
                    <a:pt x="962264" y="3019362"/>
                    <a:pt x="972575" y="3004832"/>
                  </a:cubicBezTo>
                  <a:cubicBezTo>
                    <a:pt x="1043351" y="2908746"/>
                    <a:pt x="1094440" y="2796256"/>
                    <a:pt x="1146467" y="2689390"/>
                  </a:cubicBezTo>
                  <a:cubicBezTo>
                    <a:pt x="1192401" y="2595179"/>
                    <a:pt x="1236928" y="2500499"/>
                    <a:pt x="1282393" y="2405819"/>
                  </a:cubicBezTo>
                  <a:cubicBezTo>
                    <a:pt x="1344732" y="2276455"/>
                    <a:pt x="1331608" y="2128811"/>
                    <a:pt x="1255208" y="2009290"/>
                  </a:cubicBezTo>
                  <a:cubicBezTo>
                    <a:pt x="1214430" y="1945077"/>
                    <a:pt x="1135686" y="1914142"/>
                    <a:pt x="1071942" y="1875707"/>
                  </a:cubicBezTo>
                  <a:cubicBezTo>
                    <a:pt x="1010072" y="1838679"/>
                    <a:pt x="948202" y="1801182"/>
                    <a:pt x="886332" y="1763685"/>
                  </a:cubicBezTo>
                  <a:cubicBezTo>
                    <a:pt x="855397" y="1744937"/>
                    <a:pt x="770561" y="1723845"/>
                    <a:pt x="766811" y="1679317"/>
                  </a:cubicBezTo>
                  <a:cubicBezTo>
                    <a:pt x="763999" y="1646976"/>
                    <a:pt x="805714" y="1638071"/>
                    <a:pt x="827275" y="1626353"/>
                  </a:cubicBezTo>
                  <a:cubicBezTo>
                    <a:pt x="865240" y="1605261"/>
                    <a:pt x="900862" y="1577607"/>
                    <a:pt x="920080" y="1537767"/>
                  </a:cubicBezTo>
                  <a:cubicBezTo>
                    <a:pt x="932266" y="1512925"/>
                    <a:pt x="936016" y="1487146"/>
                    <a:pt x="936953" y="1459961"/>
                  </a:cubicBezTo>
                  <a:cubicBezTo>
                    <a:pt x="937422" y="1446837"/>
                    <a:pt x="934610" y="1433713"/>
                    <a:pt x="934610" y="1420120"/>
                  </a:cubicBezTo>
                  <a:cubicBezTo>
                    <a:pt x="935078" y="1378874"/>
                    <a:pt x="983824" y="1397622"/>
                    <a:pt x="1008197" y="1402309"/>
                  </a:cubicBezTo>
                  <a:cubicBezTo>
                    <a:pt x="1055068" y="1411215"/>
                    <a:pt x="1102408" y="1419652"/>
                    <a:pt x="1149279" y="1429963"/>
                  </a:cubicBezTo>
                  <a:cubicBezTo>
                    <a:pt x="1243021" y="1451055"/>
                    <a:pt x="1335826" y="1476366"/>
                    <a:pt x="1428631" y="1501676"/>
                  </a:cubicBezTo>
                  <a:cubicBezTo>
                    <a:pt x="1499406" y="1520893"/>
                    <a:pt x="1565963" y="1520893"/>
                    <a:pt x="1631583" y="1483865"/>
                  </a:cubicBezTo>
                  <a:cubicBezTo>
                    <a:pt x="1729075" y="1429026"/>
                    <a:pt x="1784851" y="1313254"/>
                    <a:pt x="1752979" y="1203576"/>
                  </a:cubicBezTo>
                  <a:cubicBezTo>
                    <a:pt x="1735636" y="1144518"/>
                    <a:pt x="1724387" y="1083586"/>
                    <a:pt x="1718763" y="1022653"/>
                  </a:cubicBezTo>
                  <a:cubicBezTo>
                    <a:pt x="1698140" y="795329"/>
                    <a:pt x="1759072" y="569410"/>
                    <a:pt x="1902498" y="390362"/>
                  </a:cubicBezTo>
                  <a:cubicBezTo>
                    <a:pt x="1973742" y="301307"/>
                    <a:pt x="2061859" y="229594"/>
                    <a:pt x="2163570" y="177099"/>
                  </a:cubicBezTo>
                  <a:cubicBezTo>
                    <a:pt x="2218409" y="148507"/>
                    <a:pt x="2276529" y="126478"/>
                    <a:pt x="2336524" y="111948"/>
                  </a:cubicBezTo>
                  <a:cubicBezTo>
                    <a:pt x="2453702" y="83357"/>
                    <a:pt x="2582129" y="80544"/>
                    <a:pt x="2699306" y="111011"/>
                  </a:cubicBezTo>
                  <a:cubicBezTo>
                    <a:pt x="2741959" y="122260"/>
                    <a:pt x="2784611" y="134915"/>
                    <a:pt x="2825389" y="152726"/>
                  </a:cubicBezTo>
                  <a:cubicBezTo>
                    <a:pt x="2928037" y="197722"/>
                    <a:pt x="3021779" y="263342"/>
                    <a:pt x="3096773" y="346772"/>
                  </a:cubicBezTo>
                  <a:cubicBezTo>
                    <a:pt x="3152549" y="408173"/>
                    <a:pt x="3191453" y="478480"/>
                    <a:pt x="3226606" y="553005"/>
                  </a:cubicBezTo>
                  <a:cubicBezTo>
                    <a:pt x="3267853" y="641123"/>
                    <a:pt x="3293632" y="735802"/>
                    <a:pt x="3304412" y="832357"/>
                  </a:cubicBezTo>
                  <a:cubicBezTo>
                    <a:pt x="3311911" y="901726"/>
                    <a:pt x="3310037" y="971095"/>
                    <a:pt x="3299725" y="1039996"/>
                  </a:cubicBezTo>
                  <a:cubicBezTo>
                    <a:pt x="3285663" y="1136550"/>
                    <a:pt x="3256135" y="1228418"/>
                    <a:pt x="3210670" y="1315129"/>
                  </a:cubicBezTo>
                  <a:cubicBezTo>
                    <a:pt x="3153956" y="1423870"/>
                    <a:pt x="3077087" y="1516206"/>
                    <a:pt x="2979126" y="1590262"/>
                  </a:cubicBezTo>
                  <a:cubicBezTo>
                    <a:pt x="2918663" y="1635727"/>
                    <a:pt x="2882104" y="1695254"/>
                    <a:pt x="2872729" y="1771185"/>
                  </a:cubicBezTo>
                  <a:cubicBezTo>
                    <a:pt x="2864292" y="1841023"/>
                    <a:pt x="2879760" y="1916017"/>
                    <a:pt x="2926631" y="1970387"/>
                  </a:cubicBezTo>
                  <a:cubicBezTo>
                    <a:pt x="2971627" y="2022883"/>
                    <a:pt x="3026466" y="2049130"/>
                    <a:pt x="3089742" y="2072566"/>
                  </a:cubicBezTo>
                  <a:cubicBezTo>
                    <a:pt x="3162861" y="2099751"/>
                    <a:pt x="3235043" y="2134436"/>
                    <a:pt x="3306287" y="2165839"/>
                  </a:cubicBezTo>
                  <a:cubicBezTo>
                    <a:pt x="3404247" y="2208961"/>
                    <a:pt x="3501270" y="2253020"/>
                    <a:pt x="3598294" y="2297547"/>
                  </a:cubicBezTo>
                  <a:cubicBezTo>
                    <a:pt x="3619854" y="2307390"/>
                    <a:pt x="3632978" y="2319108"/>
                    <a:pt x="3638134" y="2342544"/>
                  </a:cubicBezTo>
                  <a:cubicBezTo>
                    <a:pt x="3647977" y="2390821"/>
                    <a:pt x="3644696" y="2439098"/>
                    <a:pt x="3602043" y="2469095"/>
                  </a:cubicBezTo>
                  <a:close/>
                  <a:moveTo>
                    <a:pt x="3793277" y="2516904"/>
                  </a:moveTo>
                  <a:cubicBezTo>
                    <a:pt x="3757187" y="2585804"/>
                    <a:pt x="3708909" y="2614864"/>
                    <a:pt x="3642821" y="2629863"/>
                  </a:cubicBezTo>
                  <a:cubicBezTo>
                    <a:pt x="3637197" y="2631269"/>
                    <a:pt x="3630166" y="2634082"/>
                    <a:pt x="3626885" y="2629863"/>
                  </a:cubicBezTo>
                  <a:cubicBezTo>
                    <a:pt x="3623135" y="2625176"/>
                    <a:pt x="3628291" y="2608771"/>
                    <a:pt x="3630635" y="2603616"/>
                  </a:cubicBezTo>
                  <a:cubicBezTo>
                    <a:pt x="3640946" y="2582524"/>
                    <a:pt x="3655945" y="2561432"/>
                    <a:pt x="3674225" y="2548307"/>
                  </a:cubicBezTo>
                  <a:cubicBezTo>
                    <a:pt x="3700941" y="2529090"/>
                    <a:pt x="3747812" y="2465814"/>
                    <a:pt x="3751562" y="2450816"/>
                  </a:cubicBezTo>
                  <a:cubicBezTo>
                    <a:pt x="3753906" y="2440973"/>
                    <a:pt x="3758124" y="2400664"/>
                    <a:pt x="3758124" y="2390352"/>
                  </a:cubicBezTo>
                  <a:cubicBezTo>
                    <a:pt x="3758124" y="2383321"/>
                    <a:pt x="3763280" y="2380509"/>
                    <a:pt x="3768904" y="2383790"/>
                  </a:cubicBezTo>
                  <a:cubicBezTo>
                    <a:pt x="3777341" y="2388946"/>
                    <a:pt x="3798433" y="2425037"/>
                    <a:pt x="3800777" y="2436754"/>
                  </a:cubicBezTo>
                  <a:cubicBezTo>
                    <a:pt x="3806870" y="2461596"/>
                    <a:pt x="3804526" y="2492531"/>
                    <a:pt x="3793277" y="25169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8" name="Google Shape;1968;p70"/>
            <p:cNvSpPr/>
            <p:nvPr/>
          </p:nvSpPr>
          <p:spPr>
            <a:xfrm>
              <a:off x="7966884" y="2631333"/>
              <a:ext cx="624430" cy="1348229"/>
            </a:xfrm>
            <a:custGeom>
              <a:rect b="b" l="l" r="r" t="t"/>
              <a:pathLst>
                <a:path extrusionOk="0" h="1348229" w="624430">
                  <a:moveTo>
                    <a:pt x="49654" y="1224576"/>
                  </a:moveTo>
                  <a:cubicBezTo>
                    <a:pt x="65676" y="1221089"/>
                    <a:pt x="82765" y="1224105"/>
                    <a:pt x="96084" y="1235414"/>
                  </a:cubicBezTo>
                  <a:cubicBezTo>
                    <a:pt x="109152" y="1246471"/>
                    <a:pt x="114681" y="1261550"/>
                    <a:pt x="116692" y="1277886"/>
                  </a:cubicBezTo>
                  <a:cubicBezTo>
                    <a:pt x="120964" y="1283917"/>
                    <a:pt x="120210" y="1290451"/>
                    <a:pt x="118954" y="1297237"/>
                  </a:cubicBezTo>
                  <a:cubicBezTo>
                    <a:pt x="114430" y="1319603"/>
                    <a:pt x="102869" y="1337195"/>
                    <a:pt x="81005" y="1344735"/>
                  </a:cubicBezTo>
                  <a:cubicBezTo>
                    <a:pt x="59644" y="1352023"/>
                    <a:pt x="39036" y="1347750"/>
                    <a:pt x="21193" y="1333426"/>
                  </a:cubicBezTo>
                  <a:cubicBezTo>
                    <a:pt x="18428" y="1330913"/>
                    <a:pt x="16920" y="1327646"/>
                    <a:pt x="15915" y="1324127"/>
                  </a:cubicBezTo>
                  <a:cubicBezTo>
                    <a:pt x="-5196" y="1299498"/>
                    <a:pt x="-3185" y="1273613"/>
                    <a:pt x="9632" y="1252754"/>
                  </a:cubicBezTo>
                  <a:cubicBezTo>
                    <a:pt x="18680" y="1238053"/>
                    <a:pt x="33633" y="1228063"/>
                    <a:pt x="49654" y="1224576"/>
                  </a:cubicBezTo>
                  <a:close/>
                  <a:moveTo>
                    <a:pt x="118702" y="986614"/>
                  </a:moveTo>
                  <a:cubicBezTo>
                    <a:pt x="144587" y="976562"/>
                    <a:pt x="174242" y="990133"/>
                    <a:pt x="186054" y="1017526"/>
                  </a:cubicBezTo>
                  <a:cubicBezTo>
                    <a:pt x="189824" y="1026322"/>
                    <a:pt x="191583" y="1035369"/>
                    <a:pt x="192588" y="1044416"/>
                  </a:cubicBezTo>
                  <a:cubicBezTo>
                    <a:pt x="195604" y="1045673"/>
                    <a:pt x="195604" y="1048186"/>
                    <a:pt x="195352" y="1050951"/>
                  </a:cubicBezTo>
                  <a:cubicBezTo>
                    <a:pt x="194598" y="1086386"/>
                    <a:pt x="164943" y="1112019"/>
                    <a:pt x="129760" y="1107998"/>
                  </a:cubicBezTo>
                  <a:cubicBezTo>
                    <a:pt x="118702" y="1106742"/>
                    <a:pt x="108147" y="1103726"/>
                    <a:pt x="99100" y="1097192"/>
                  </a:cubicBezTo>
                  <a:cubicBezTo>
                    <a:pt x="96084" y="1094930"/>
                    <a:pt x="93570" y="1092166"/>
                    <a:pt x="92817" y="1088145"/>
                  </a:cubicBezTo>
                  <a:cubicBezTo>
                    <a:pt x="60649" y="1055474"/>
                    <a:pt x="77738" y="1002698"/>
                    <a:pt x="118702" y="986614"/>
                  </a:cubicBezTo>
                  <a:close/>
                  <a:moveTo>
                    <a:pt x="221708" y="743344"/>
                  </a:moveTo>
                  <a:cubicBezTo>
                    <a:pt x="234494" y="746108"/>
                    <a:pt x="246620" y="753145"/>
                    <a:pt x="255416" y="763700"/>
                  </a:cubicBezTo>
                  <a:cubicBezTo>
                    <a:pt x="269740" y="780789"/>
                    <a:pt x="272505" y="799889"/>
                    <a:pt x="268484" y="821000"/>
                  </a:cubicBezTo>
                  <a:cubicBezTo>
                    <a:pt x="270495" y="824016"/>
                    <a:pt x="269489" y="826780"/>
                    <a:pt x="268233" y="829544"/>
                  </a:cubicBezTo>
                  <a:cubicBezTo>
                    <a:pt x="257677" y="853670"/>
                    <a:pt x="226012" y="870257"/>
                    <a:pt x="199373" y="865984"/>
                  </a:cubicBezTo>
                  <a:cubicBezTo>
                    <a:pt x="191833" y="864728"/>
                    <a:pt x="184797" y="862717"/>
                    <a:pt x="178514" y="858697"/>
                  </a:cubicBezTo>
                  <a:cubicBezTo>
                    <a:pt x="174995" y="856434"/>
                    <a:pt x="172231" y="853670"/>
                    <a:pt x="171477" y="849147"/>
                  </a:cubicBezTo>
                  <a:cubicBezTo>
                    <a:pt x="143833" y="819492"/>
                    <a:pt x="150367" y="767721"/>
                    <a:pt x="184043" y="748621"/>
                  </a:cubicBezTo>
                  <a:cubicBezTo>
                    <a:pt x="195477" y="742087"/>
                    <a:pt x="208923" y="740579"/>
                    <a:pt x="221708" y="743344"/>
                  </a:cubicBezTo>
                  <a:close/>
                  <a:moveTo>
                    <a:pt x="173488" y="192970"/>
                  </a:moveTo>
                  <a:cubicBezTo>
                    <a:pt x="184545" y="195231"/>
                    <a:pt x="191080" y="202771"/>
                    <a:pt x="193844" y="213829"/>
                  </a:cubicBezTo>
                  <a:cubicBezTo>
                    <a:pt x="195854" y="221619"/>
                    <a:pt x="196608" y="229410"/>
                    <a:pt x="199624" y="236950"/>
                  </a:cubicBezTo>
                  <a:cubicBezTo>
                    <a:pt x="200127" y="237201"/>
                    <a:pt x="200630" y="237201"/>
                    <a:pt x="200881" y="237704"/>
                  </a:cubicBezTo>
                  <a:cubicBezTo>
                    <a:pt x="206410" y="248007"/>
                    <a:pt x="209425" y="259316"/>
                    <a:pt x="211687" y="270876"/>
                  </a:cubicBezTo>
                  <a:cubicBezTo>
                    <a:pt x="247374" y="346019"/>
                    <a:pt x="305678" y="391255"/>
                    <a:pt x="388360" y="401811"/>
                  </a:cubicBezTo>
                  <a:cubicBezTo>
                    <a:pt x="446915" y="409099"/>
                    <a:pt x="499691" y="391507"/>
                    <a:pt x="546686" y="355820"/>
                  </a:cubicBezTo>
                  <a:cubicBezTo>
                    <a:pt x="552718" y="351297"/>
                    <a:pt x="558498" y="346522"/>
                    <a:pt x="563776" y="341495"/>
                  </a:cubicBezTo>
                  <a:cubicBezTo>
                    <a:pt x="573074" y="332951"/>
                    <a:pt x="584886" y="330689"/>
                    <a:pt x="594687" y="335715"/>
                  </a:cubicBezTo>
                  <a:cubicBezTo>
                    <a:pt x="604740" y="340742"/>
                    <a:pt x="611274" y="354061"/>
                    <a:pt x="609514" y="365873"/>
                  </a:cubicBezTo>
                  <a:cubicBezTo>
                    <a:pt x="609264" y="367380"/>
                    <a:pt x="609012" y="369140"/>
                    <a:pt x="608761" y="370648"/>
                  </a:cubicBezTo>
                  <a:cubicBezTo>
                    <a:pt x="612028" y="376931"/>
                    <a:pt x="607504" y="380952"/>
                    <a:pt x="604237" y="384721"/>
                  </a:cubicBezTo>
                  <a:cubicBezTo>
                    <a:pt x="595692" y="394522"/>
                    <a:pt x="585137" y="402062"/>
                    <a:pt x="574833" y="409601"/>
                  </a:cubicBezTo>
                  <a:cubicBezTo>
                    <a:pt x="543419" y="432973"/>
                    <a:pt x="508487" y="449057"/>
                    <a:pt x="470539" y="458356"/>
                  </a:cubicBezTo>
                  <a:cubicBezTo>
                    <a:pt x="428821" y="468408"/>
                    <a:pt x="387103" y="467654"/>
                    <a:pt x="345637" y="457099"/>
                  </a:cubicBezTo>
                  <a:cubicBezTo>
                    <a:pt x="312715" y="448806"/>
                    <a:pt x="282306" y="435235"/>
                    <a:pt x="254913" y="415633"/>
                  </a:cubicBezTo>
                  <a:cubicBezTo>
                    <a:pt x="222242" y="392512"/>
                    <a:pt x="194849" y="364616"/>
                    <a:pt x="177006" y="328176"/>
                  </a:cubicBezTo>
                  <a:cubicBezTo>
                    <a:pt x="176503" y="326166"/>
                    <a:pt x="175247" y="325160"/>
                    <a:pt x="176001" y="323652"/>
                  </a:cubicBezTo>
                  <a:cubicBezTo>
                    <a:pt x="168462" y="307820"/>
                    <a:pt x="159917" y="292490"/>
                    <a:pt x="154137" y="275903"/>
                  </a:cubicBezTo>
                  <a:cubicBezTo>
                    <a:pt x="148608" y="260070"/>
                    <a:pt x="144335" y="244238"/>
                    <a:pt x="141068" y="227902"/>
                  </a:cubicBezTo>
                  <a:cubicBezTo>
                    <a:pt x="136796" y="206792"/>
                    <a:pt x="153383" y="188949"/>
                    <a:pt x="173488" y="192970"/>
                  </a:cubicBezTo>
                  <a:close/>
                  <a:moveTo>
                    <a:pt x="573985" y="92194"/>
                  </a:moveTo>
                  <a:cubicBezTo>
                    <a:pt x="586896" y="91314"/>
                    <a:pt x="600341" y="96592"/>
                    <a:pt x="610268" y="106770"/>
                  </a:cubicBezTo>
                  <a:cubicBezTo>
                    <a:pt x="622834" y="119587"/>
                    <a:pt x="626101" y="134917"/>
                    <a:pt x="623085" y="152006"/>
                  </a:cubicBezTo>
                  <a:cubicBezTo>
                    <a:pt x="625347" y="154519"/>
                    <a:pt x="624341" y="157284"/>
                    <a:pt x="623085" y="159797"/>
                  </a:cubicBezTo>
                  <a:cubicBezTo>
                    <a:pt x="615545" y="175127"/>
                    <a:pt x="603482" y="184426"/>
                    <a:pt x="586644" y="187441"/>
                  </a:cubicBezTo>
                  <a:cubicBezTo>
                    <a:pt x="581116" y="188447"/>
                    <a:pt x="575838" y="189201"/>
                    <a:pt x="570058" y="188447"/>
                  </a:cubicBezTo>
                  <a:cubicBezTo>
                    <a:pt x="559000" y="187441"/>
                    <a:pt x="550958" y="182667"/>
                    <a:pt x="545681" y="173117"/>
                  </a:cubicBezTo>
                  <a:cubicBezTo>
                    <a:pt x="532110" y="154519"/>
                    <a:pt x="530100" y="134917"/>
                    <a:pt x="540906" y="114561"/>
                  </a:cubicBezTo>
                  <a:cubicBezTo>
                    <a:pt x="548696" y="100110"/>
                    <a:pt x="561073" y="93073"/>
                    <a:pt x="573985" y="92194"/>
                  </a:cubicBezTo>
                  <a:close/>
                  <a:moveTo>
                    <a:pt x="313720" y="1722"/>
                  </a:moveTo>
                  <a:cubicBezTo>
                    <a:pt x="315731" y="2224"/>
                    <a:pt x="317742" y="3229"/>
                    <a:pt x="319752" y="3732"/>
                  </a:cubicBezTo>
                  <a:cubicBezTo>
                    <a:pt x="347899" y="10015"/>
                    <a:pt x="353428" y="33136"/>
                    <a:pt x="349910" y="54749"/>
                  </a:cubicBezTo>
                  <a:cubicBezTo>
                    <a:pt x="349658" y="56257"/>
                    <a:pt x="349407" y="58016"/>
                    <a:pt x="349156" y="59523"/>
                  </a:cubicBezTo>
                  <a:cubicBezTo>
                    <a:pt x="352674" y="62791"/>
                    <a:pt x="350663" y="66058"/>
                    <a:pt x="348904" y="69073"/>
                  </a:cubicBezTo>
                  <a:cubicBezTo>
                    <a:pt x="334077" y="94708"/>
                    <a:pt x="307186" y="99985"/>
                    <a:pt x="283060" y="88676"/>
                  </a:cubicBezTo>
                  <a:cubicBezTo>
                    <a:pt x="280044" y="86917"/>
                    <a:pt x="278034" y="84906"/>
                    <a:pt x="277531" y="81639"/>
                  </a:cubicBezTo>
                  <a:cubicBezTo>
                    <a:pt x="256170" y="60780"/>
                    <a:pt x="258683" y="49974"/>
                    <a:pt x="269238" y="22078"/>
                  </a:cubicBezTo>
                  <a:cubicBezTo>
                    <a:pt x="276024" y="4235"/>
                    <a:pt x="295374" y="-3807"/>
                    <a:pt x="313720" y="17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969" name="Google Shape;1969;p70"/>
          <p:cNvGrpSpPr/>
          <p:nvPr/>
        </p:nvGrpSpPr>
        <p:grpSpPr>
          <a:xfrm rot="893496">
            <a:off x="6401759" y="1183546"/>
            <a:ext cx="1374009" cy="1762330"/>
            <a:chOff x="5517466" y="2517067"/>
            <a:chExt cx="1150004" cy="1805049"/>
          </a:xfrm>
        </p:grpSpPr>
        <p:sp>
          <p:nvSpPr>
            <p:cNvPr id="1970" name="Google Shape;1970;p70"/>
            <p:cNvSpPr/>
            <p:nvPr/>
          </p:nvSpPr>
          <p:spPr>
            <a:xfrm>
              <a:off x="5574506" y="2517067"/>
              <a:ext cx="1019175" cy="657225"/>
            </a:xfrm>
            <a:custGeom>
              <a:rect b="b" l="l" r="r" t="t"/>
              <a:pathLst>
                <a:path extrusionOk="0" h="657225" w="1019175">
                  <a:moveTo>
                    <a:pt x="951071" y="536648"/>
                  </a:moveTo>
                  <a:cubicBezTo>
                    <a:pt x="970121" y="514741"/>
                    <a:pt x="992981" y="493786"/>
                    <a:pt x="1012984" y="470926"/>
                  </a:cubicBezTo>
                  <a:cubicBezTo>
                    <a:pt x="993934" y="340433"/>
                    <a:pt x="885349" y="226133"/>
                    <a:pt x="788194" y="153743"/>
                  </a:cubicBezTo>
                  <a:cubicBezTo>
                    <a:pt x="691991" y="82306"/>
                    <a:pt x="621506" y="-10087"/>
                    <a:pt x="504349" y="9916"/>
                  </a:cubicBezTo>
                  <a:cubicBezTo>
                    <a:pt x="387191" y="29918"/>
                    <a:pt x="378619" y="-3419"/>
                    <a:pt x="250031" y="83258"/>
                  </a:cubicBezTo>
                  <a:cubicBezTo>
                    <a:pt x="122396" y="170888"/>
                    <a:pt x="19526" y="287093"/>
                    <a:pt x="7144" y="489976"/>
                  </a:cubicBezTo>
                  <a:cubicBezTo>
                    <a:pt x="124301" y="545221"/>
                    <a:pt x="244316" y="601418"/>
                    <a:pt x="363379" y="657616"/>
                  </a:cubicBezTo>
                  <a:cubicBezTo>
                    <a:pt x="470059" y="630946"/>
                    <a:pt x="617696" y="598561"/>
                    <a:pt x="715804" y="580463"/>
                  </a:cubicBezTo>
                  <a:cubicBezTo>
                    <a:pt x="813911" y="562366"/>
                    <a:pt x="862489" y="554746"/>
                    <a:pt x="951071" y="536648"/>
                  </a:cubicBez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1" name="Google Shape;1971;p70"/>
            <p:cNvSpPr/>
            <p:nvPr/>
          </p:nvSpPr>
          <p:spPr>
            <a:xfrm>
              <a:off x="6196811" y="4036366"/>
              <a:ext cx="227284" cy="285750"/>
            </a:xfrm>
            <a:custGeom>
              <a:rect b="b" l="l" r="r" t="t"/>
              <a:pathLst>
                <a:path extrusionOk="0" h="285750" w="285750">
                  <a:moveTo>
                    <a:pt x="285274" y="135731"/>
                  </a:moveTo>
                  <a:cubicBezTo>
                    <a:pt x="284321" y="130969"/>
                    <a:pt x="268129" y="93821"/>
                    <a:pt x="268129" y="93821"/>
                  </a:cubicBezTo>
                  <a:cubicBezTo>
                    <a:pt x="261461" y="88106"/>
                    <a:pt x="258604" y="82391"/>
                    <a:pt x="256699" y="75724"/>
                  </a:cubicBezTo>
                  <a:cubicBezTo>
                    <a:pt x="257651" y="71914"/>
                    <a:pt x="261461" y="70961"/>
                    <a:pt x="261461" y="70961"/>
                  </a:cubicBezTo>
                  <a:cubicBezTo>
                    <a:pt x="260509" y="68104"/>
                    <a:pt x="257651" y="65246"/>
                    <a:pt x="255746" y="62389"/>
                  </a:cubicBezTo>
                  <a:cubicBezTo>
                    <a:pt x="255746" y="57626"/>
                    <a:pt x="256699" y="53816"/>
                    <a:pt x="256699" y="53816"/>
                  </a:cubicBezTo>
                  <a:cubicBezTo>
                    <a:pt x="250031" y="48101"/>
                    <a:pt x="237649" y="42386"/>
                    <a:pt x="224314" y="36671"/>
                  </a:cubicBezTo>
                  <a:cubicBezTo>
                    <a:pt x="216694" y="21431"/>
                    <a:pt x="193834" y="10954"/>
                    <a:pt x="193834" y="10954"/>
                  </a:cubicBezTo>
                  <a:cubicBezTo>
                    <a:pt x="193834" y="10954"/>
                    <a:pt x="179546" y="24289"/>
                    <a:pt x="166211" y="18574"/>
                  </a:cubicBezTo>
                  <a:cubicBezTo>
                    <a:pt x="151924" y="11906"/>
                    <a:pt x="164306" y="9049"/>
                    <a:pt x="164306" y="9049"/>
                  </a:cubicBezTo>
                  <a:cubicBezTo>
                    <a:pt x="163354" y="9049"/>
                    <a:pt x="161449" y="9049"/>
                    <a:pt x="160496" y="9049"/>
                  </a:cubicBezTo>
                  <a:cubicBezTo>
                    <a:pt x="161449" y="8096"/>
                    <a:pt x="161449" y="7144"/>
                    <a:pt x="161449" y="7144"/>
                  </a:cubicBezTo>
                  <a:cubicBezTo>
                    <a:pt x="148114" y="7144"/>
                    <a:pt x="137636" y="8096"/>
                    <a:pt x="127159" y="10954"/>
                  </a:cubicBezTo>
                  <a:cubicBezTo>
                    <a:pt x="97631" y="16669"/>
                    <a:pt x="80486" y="28099"/>
                    <a:pt x="77629" y="30004"/>
                  </a:cubicBezTo>
                  <a:cubicBezTo>
                    <a:pt x="74771" y="31909"/>
                    <a:pt x="58579" y="49054"/>
                    <a:pt x="50006" y="57626"/>
                  </a:cubicBezTo>
                  <a:cubicBezTo>
                    <a:pt x="46196" y="57626"/>
                    <a:pt x="42386" y="58579"/>
                    <a:pt x="34766" y="67151"/>
                  </a:cubicBezTo>
                  <a:cubicBezTo>
                    <a:pt x="30956" y="71914"/>
                    <a:pt x="29051" y="77629"/>
                    <a:pt x="27146" y="83344"/>
                  </a:cubicBezTo>
                  <a:cubicBezTo>
                    <a:pt x="19526" y="87154"/>
                    <a:pt x="13811" y="89059"/>
                    <a:pt x="13811" y="89059"/>
                  </a:cubicBezTo>
                  <a:cubicBezTo>
                    <a:pt x="10001" y="100489"/>
                    <a:pt x="10001" y="121444"/>
                    <a:pt x="11906" y="141446"/>
                  </a:cubicBezTo>
                  <a:cubicBezTo>
                    <a:pt x="11906" y="161449"/>
                    <a:pt x="16669" y="180499"/>
                    <a:pt x="20479" y="190976"/>
                  </a:cubicBezTo>
                  <a:cubicBezTo>
                    <a:pt x="19526" y="193834"/>
                    <a:pt x="17621" y="194786"/>
                    <a:pt x="15716" y="194786"/>
                  </a:cubicBezTo>
                  <a:cubicBezTo>
                    <a:pt x="10954" y="190976"/>
                    <a:pt x="7144" y="186214"/>
                    <a:pt x="7144" y="186214"/>
                  </a:cubicBezTo>
                  <a:cubicBezTo>
                    <a:pt x="8096" y="188119"/>
                    <a:pt x="9049" y="191929"/>
                    <a:pt x="10954" y="194786"/>
                  </a:cubicBezTo>
                  <a:cubicBezTo>
                    <a:pt x="9049" y="194786"/>
                    <a:pt x="7144" y="193834"/>
                    <a:pt x="7144" y="193834"/>
                  </a:cubicBezTo>
                  <a:cubicBezTo>
                    <a:pt x="18574" y="223361"/>
                    <a:pt x="36671" y="238601"/>
                    <a:pt x="53816" y="248126"/>
                  </a:cubicBezTo>
                  <a:cubicBezTo>
                    <a:pt x="58579" y="250984"/>
                    <a:pt x="62389" y="253841"/>
                    <a:pt x="67151" y="255746"/>
                  </a:cubicBezTo>
                  <a:cubicBezTo>
                    <a:pt x="96679" y="268129"/>
                    <a:pt x="82391" y="275749"/>
                    <a:pt x="82391" y="275749"/>
                  </a:cubicBezTo>
                  <a:cubicBezTo>
                    <a:pt x="88106" y="279559"/>
                    <a:pt x="94774" y="281464"/>
                    <a:pt x="103346" y="282416"/>
                  </a:cubicBezTo>
                  <a:cubicBezTo>
                    <a:pt x="105251" y="283369"/>
                    <a:pt x="108109" y="284321"/>
                    <a:pt x="111919" y="286226"/>
                  </a:cubicBezTo>
                  <a:cubicBezTo>
                    <a:pt x="124301" y="290036"/>
                    <a:pt x="141446" y="285274"/>
                    <a:pt x="154781" y="280511"/>
                  </a:cubicBezTo>
                  <a:cubicBezTo>
                    <a:pt x="159544" y="279559"/>
                    <a:pt x="164306" y="279559"/>
                    <a:pt x="167164" y="279559"/>
                  </a:cubicBezTo>
                  <a:cubicBezTo>
                    <a:pt x="157639" y="284321"/>
                    <a:pt x="146209" y="287179"/>
                    <a:pt x="146209" y="287179"/>
                  </a:cubicBezTo>
                  <a:cubicBezTo>
                    <a:pt x="156686" y="288131"/>
                    <a:pt x="167164" y="286226"/>
                    <a:pt x="176689" y="283369"/>
                  </a:cubicBezTo>
                  <a:cubicBezTo>
                    <a:pt x="177641" y="285274"/>
                    <a:pt x="177641" y="287179"/>
                    <a:pt x="177641" y="287179"/>
                  </a:cubicBezTo>
                  <a:cubicBezTo>
                    <a:pt x="194786" y="286226"/>
                    <a:pt x="219551" y="265271"/>
                    <a:pt x="219551" y="265271"/>
                  </a:cubicBezTo>
                  <a:cubicBezTo>
                    <a:pt x="224314" y="265271"/>
                    <a:pt x="229076" y="264319"/>
                    <a:pt x="232886" y="263366"/>
                  </a:cubicBezTo>
                  <a:cubicBezTo>
                    <a:pt x="231934" y="264319"/>
                    <a:pt x="231934" y="265271"/>
                    <a:pt x="231934" y="265271"/>
                  </a:cubicBezTo>
                  <a:cubicBezTo>
                    <a:pt x="232886" y="264319"/>
                    <a:pt x="233839" y="263366"/>
                    <a:pt x="233839" y="263366"/>
                  </a:cubicBezTo>
                  <a:cubicBezTo>
                    <a:pt x="246221" y="258604"/>
                    <a:pt x="257651" y="248126"/>
                    <a:pt x="257651" y="248126"/>
                  </a:cubicBezTo>
                  <a:cubicBezTo>
                    <a:pt x="257651" y="248126"/>
                    <a:pt x="254794" y="241459"/>
                    <a:pt x="255746" y="233839"/>
                  </a:cubicBezTo>
                  <a:cubicBezTo>
                    <a:pt x="259556" y="228124"/>
                    <a:pt x="262414" y="222409"/>
                    <a:pt x="265271" y="216694"/>
                  </a:cubicBezTo>
                  <a:cubicBezTo>
                    <a:pt x="272891" y="211931"/>
                    <a:pt x="271939" y="220504"/>
                    <a:pt x="271939" y="220504"/>
                  </a:cubicBezTo>
                  <a:cubicBezTo>
                    <a:pt x="294799" y="177641"/>
                    <a:pt x="286226" y="140494"/>
                    <a:pt x="285274" y="13573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2" name="Google Shape;1972;p70"/>
            <p:cNvSpPr/>
            <p:nvPr/>
          </p:nvSpPr>
          <p:spPr>
            <a:xfrm>
              <a:off x="5517466" y="2992279"/>
              <a:ext cx="1066800" cy="447675"/>
            </a:xfrm>
            <a:custGeom>
              <a:rect b="b" l="l" r="r" t="t"/>
              <a:pathLst>
                <a:path extrusionOk="0" h="447675" w="1066800">
                  <a:moveTo>
                    <a:pt x="17512" y="78581"/>
                  </a:moveTo>
                  <a:cubicBezTo>
                    <a:pt x="21322" y="113824"/>
                    <a:pt x="44182" y="149066"/>
                    <a:pt x="44182" y="149066"/>
                  </a:cubicBezTo>
                  <a:cubicBezTo>
                    <a:pt x="42277" y="127159"/>
                    <a:pt x="43229" y="106204"/>
                    <a:pt x="47039" y="89059"/>
                  </a:cubicBezTo>
                  <a:cubicBezTo>
                    <a:pt x="57517" y="37624"/>
                    <a:pt x="65137" y="7144"/>
                    <a:pt x="65137" y="7144"/>
                  </a:cubicBezTo>
                  <a:cubicBezTo>
                    <a:pt x="129907" y="70961"/>
                    <a:pt x="315644" y="40481"/>
                    <a:pt x="315644" y="40481"/>
                  </a:cubicBezTo>
                  <a:cubicBezTo>
                    <a:pt x="297547" y="62389"/>
                    <a:pt x="239444" y="89059"/>
                    <a:pt x="239444" y="89059"/>
                  </a:cubicBezTo>
                  <a:cubicBezTo>
                    <a:pt x="318502" y="120491"/>
                    <a:pt x="490904" y="113824"/>
                    <a:pt x="490904" y="113824"/>
                  </a:cubicBezTo>
                  <a:cubicBezTo>
                    <a:pt x="474712" y="104299"/>
                    <a:pt x="436612" y="56674"/>
                    <a:pt x="436612" y="56674"/>
                  </a:cubicBezTo>
                  <a:cubicBezTo>
                    <a:pt x="487094" y="90964"/>
                    <a:pt x="652829" y="130016"/>
                    <a:pt x="652829" y="130016"/>
                  </a:cubicBezTo>
                  <a:cubicBezTo>
                    <a:pt x="613777" y="105251"/>
                    <a:pt x="654734" y="68104"/>
                    <a:pt x="654734" y="68104"/>
                  </a:cubicBezTo>
                  <a:cubicBezTo>
                    <a:pt x="710932" y="114776"/>
                    <a:pt x="768082" y="130016"/>
                    <a:pt x="768082" y="130016"/>
                  </a:cubicBezTo>
                  <a:cubicBezTo>
                    <a:pt x="719504" y="122396"/>
                    <a:pt x="709979" y="89059"/>
                    <a:pt x="709979" y="89059"/>
                  </a:cubicBezTo>
                  <a:cubicBezTo>
                    <a:pt x="709979" y="89059"/>
                    <a:pt x="819517" y="111919"/>
                    <a:pt x="915719" y="92869"/>
                  </a:cubicBezTo>
                  <a:cubicBezTo>
                    <a:pt x="1012874" y="73819"/>
                    <a:pt x="1018589" y="14764"/>
                    <a:pt x="1018589" y="14764"/>
                  </a:cubicBezTo>
                  <a:cubicBezTo>
                    <a:pt x="1068119" y="61436"/>
                    <a:pt x="1040497" y="158591"/>
                    <a:pt x="1040497" y="158591"/>
                  </a:cubicBezTo>
                  <a:cubicBezTo>
                    <a:pt x="1055737" y="178594"/>
                    <a:pt x="1064309" y="139541"/>
                    <a:pt x="1064309" y="139541"/>
                  </a:cubicBezTo>
                  <a:cubicBezTo>
                    <a:pt x="1060499" y="202406"/>
                    <a:pt x="1002397" y="331946"/>
                    <a:pt x="1002397" y="331946"/>
                  </a:cubicBezTo>
                  <a:cubicBezTo>
                    <a:pt x="1018589" y="324326"/>
                    <a:pt x="1024304" y="301466"/>
                    <a:pt x="1024304" y="301466"/>
                  </a:cubicBezTo>
                  <a:cubicBezTo>
                    <a:pt x="1029067" y="343376"/>
                    <a:pt x="1006207" y="357664"/>
                    <a:pt x="1006207" y="357664"/>
                  </a:cubicBezTo>
                  <a:cubicBezTo>
                    <a:pt x="990967" y="366236"/>
                    <a:pt x="975727" y="372904"/>
                    <a:pt x="959534" y="379571"/>
                  </a:cubicBezTo>
                  <a:cubicBezTo>
                    <a:pt x="956677" y="380524"/>
                    <a:pt x="953819" y="381476"/>
                    <a:pt x="950962" y="382429"/>
                  </a:cubicBezTo>
                  <a:cubicBezTo>
                    <a:pt x="947152" y="387191"/>
                    <a:pt x="943342" y="392906"/>
                    <a:pt x="936674" y="395764"/>
                  </a:cubicBezTo>
                  <a:cubicBezTo>
                    <a:pt x="936674" y="395764"/>
                    <a:pt x="938579" y="391954"/>
                    <a:pt x="941437" y="386239"/>
                  </a:cubicBezTo>
                  <a:cubicBezTo>
                    <a:pt x="823327" y="423386"/>
                    <a:pt x="690929" y="402431"/>
                    <a:pt x="690929" y="402431"/>
                  </a:cubicBezTo>
                  <a:cubicBezTo>
                    <a:pt x="701407" y="422434"/>
                    <a:pt x="731887" y="426244"/>
                    <a:pt x="731887" y="426244"/>
                  </a:cubicBezTo>
                  <a:cubicBezTo>
                    <a:pt x="667117" y="436721"/>
                    <a:pt x="634732" y="405289"/>
                    <a:pt x="634732" y="405289"/>
                  </a:cubicBezTo>
                  <a:cubicBezTo>
                    <a:pt x="653782" y="425291"/>
                    <a:pt x="662354" y="438626"/>
                    <a:pt x="662354" y="438626"/>
                  </a:cubicBezTo>
                  <a:cubicBezTo>
                    <a:pt x="461377" y="471011"/>
                    <a:pt x="238492" y="354806"/>
                    <a:pt x="238492" y="354806"/>
                  </a:cubicBezTo>
                  <a:cubicBezTo>
                    <a:pt x="252779" y="374809"/>
                    <a:pt x="278497" y="410051"/>
                    <a:pt x="278497" y="410051"/>
                  </a:cubicBezTo>
                  <a:cubicBezTo>
                    <a:pt x="278497" y="410051"/>
                    <a:pt x="104189" y="382429"/>
                    <a:pt x="44182" y="300514"/>
                  </a:cubicBezTo>
                  <a:cubicBezTo>
                    <a:pt x="-18683" y="213836"/>
                    <a:pt x="17512" y="78581"/>
                    <a:pt x="17512" y="7858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3" name="Google Shape;1973;p70"/>
            <p:cNvSpPr/>
            <p:nvPr/>
          </p:nvSpPr>
          <p:spPr>
            <a:xfrm>
              <a:off x="6029295" y="2723788"/>
              <a:ext cx="638175" cy="1466850"/>
            </a:xfrm>
            <a:custGeom>
              <a:rect b="b" l="l" r="r" t="t"/>
              <a:pathLst>
                <a:path extrusionOk="0" h="1466850" w="638175">
                  <a:moveTo>
                    <a:pt x="380078" y="1410062"/>
                  </a:moveTo>
                  <a:cubicBezTo>
                    <a:pt x="386745" y="1400537"/>
                    <a:pt x="614393" y="1113835"/>
                    <a:pt x="631538" y="952862"/>
                  </a:cubicBezTo>
                  <a:cubicBezTo>
                    <a:pt x="648683" y="791890"/>
                    <a:pt x="611535" y="372790"/>
                    <a:pt x="555338" y="222295"/>
                  </a:cubicBezTo>
                  <a:cubicBezTo>
                    <a:pt x="498188" y="71800"/>
                    <a:pt x="100995" y="-18688"/>
                    <a:pt x="24795" y="13697"/>
                  </a:cubicBezTo>
                  <a:cubicBezTo>
                    <a:pt x="-51405" y="46082"/>
                    <a:pt x="139095" y="308972"/>
                    <a:pt x="216248" y="384220"/>
                  </a:cubicBezTo>
                  <a:cubicBezTo>
                    <a:pt x="294353" y="460420"/>
                    <a:pt x="340073" y="667112"/>
                    <a:pt x="386745" y="824275"/>
                  </a:cubicBezTo>
                  <a:cubicBezTo>
                    <a:pt x="433418" y="981437"/>
                    <a:pt x="371505" y="1254805"/>
                    <a:pt x="300068" y="1421492"/>
                  </a:cubicBezTo>
                  <a:cubicBezTo>
                    <a:pt x="323880" y="1443400"/>
                    <a:pt x="301020" y="1513885"/>
                    <a:pt x="380078" y="1410062"/>
                  </a:cubicBezTo>
                  <a:close/>
                </a:path>
              </a:pathLst>
            </a:custGeom>
            <a:solidFill>
              <a:srgbClr val="DC383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974" name="Google Shape;1974;p70"/>
          <p:cNvGrpSpPr/>
          <p:nvPr/>
        </p:nvGrpSpPr>
        <p:grpSpPr>
          <a:xfrm>
            <a:off x="6977598" y="4035439"/>
            <a:ext cx="2459527" cy="2390854"/>
            <a:chOff x="9160520" y="1484155"/>
            <a:chExt cx="3109594" cy="3022771"/>
          </a:xfrm>
        </p:grpSpPr>
        <p:sp>
          <p:nvSpPr>
            <p:cNvPr id="1975" name="Google Shape;1975;p70"/>
            <p:cNvSpPr/>
            <p:nvPr/>
          </p:nvSpPr>
          <p:spPr>
            <a:xfrm>
              <a:off x="9160520" y="1940747"/>
              <a:ext cx="3059013" cy="2566179"/>
            </a:xfrm>
            <a:custGeom>
              <a:rect b="b" l="l" r="r" t="t"/>
              <a:pathLst>
                <a:path extrusionOk="0" h="2566179" w="3059013">
                  <a:moveTo>
                    <a:pt x="526605" y="2478596"/>
                  </a:moveTo>
                  <a:lnTo>
                    <a:pt x="521276" y="2528944"/>
                  </a:lnTo>
                  <a:lnTo>
                    <a:pt x="523131" y="2566179"/>
                  </a:lnTo>
                  <a:lnTo>
                    <a:pt x="522934" y="2566179"/>
                  </a:lnTo>
                  <a:lnTo>
                    <a:pt x="520701" y="2527794"/>
                  </a:lnTo>
                  <a:close/>
                  <a:moveTo>
                    <a:pt x="406772" y="2093"/>
                  </a:moveTo>
                  <a:cubicBezTo>
                    <a:pt x="522895" y="10668"/>
                    <a:pt x="643386" y="44324"/>
                    <a:pt x="747373" y="79274"/>
                  </a:cubicBezTo>
                  <a:cubicBezTo>
                    <a:pt x="838272" y="109766"/>
                    <a:pt x="1009714" y="189158"/>
                    <a:pt x="1136283" y="274304"/>
                  </a:cubicBezTo>
                  <a:cubicBezTo>
                    <a:pt x="1171952" y="249566"/>
                    <a:pt x="1208772" y="227129"/>
                    <a:pt x="1247317" y="206418"/>
                  </a:cubicBezTo>
                  <a:cubicBezTo>
                    <a:pt x="1359503" y="147161"/>
                    <a:pt x="1469387" y="148887"/>
                    <a:pt x="1581572" y="204117"/>
                  </a:cubicBezTo>
                  <a:cubicBezTo>
                    <a:pt x="1667869" y="246689"/>
                    <a:pt x="1745536" y="301344"/>
                    <a:pt x="1817449" y="363477"/>
                  </a:cubicBezTo>
                  <a:cubicBezTo>
                    <a:pt x="1930210" y="251867"/>
                    <a:pt x="2190826" y="125874"/>
                    <a:pt x="2311065" y="85603"/>
                  </a:cubicBezTo>
                  <a:cubicBezTo>
                    <a:pt x="2450290" y="39003"/>
                    <a:pt x="2618281" y="-5296"/>
                    <a:pt x="2766135" y="8511"/>
                  </a:cubicBezTo>
                  <a:cubicBezTo>
                    <a:pt x="2869691" y="18291"/>
                    <a:pt x="3062420" y="64316"/>
                    <a:pt x="3058968" y="198363"/>
                  </a:cubicBezTo>
                  <a:cubicBezTo>
                    <a:pt x="3056092" y="304796"/>
                    <a:pt x="2992232" y="369231"/>
                    <a:pt x="2895580" y="402023"/>
                  </a:cubicBezTo>
                  <a:cubicBezTo>
                    <a:pt x="2738521" y="455527"/>
                    <a:pt x="2575708" y="472786"/>
                    <a:pt x="2411169" y="489470"/>
                  </a:cubicBezTo>
                  <a:cubicBezTo>
                    <a:pt x="2334078" y="497525"/>
                    <a:pt x="2221892" y="506154"/>
                    <a:pt x="2164937" y="524564"/>
                  </a:cubicBezTo>
                  <a:cubicBezTo>
                    <a:pt x="2110282" y="541824"/>
                    <a:pt x="2061956" y="554480"/>
                    <a:pt x="2018233" y="562535"/>
                  </a:cubicBezTo>
                  <a:cubicBezTo>
                    <a:pt x="2158033" y="718444"/>
                    <a:pt x="2276547" y="891612"/>
                    <a:pt x="2376651" y="1078588"/>
                  </a:cubicBezTo>
                  <a:cubicBezTo>
                    <a:pt x="2449715" y="1214361"/>
                    <a:pt x="2507821" y="1355312"/>
                    <a:pt x="2545792" y="1504892"/>
                  </a:cubicBezTo>
                  <a:cubicBezTo>
                    <a:pt x="2570530" y="1602120"/>
                    <a:pt x="2584338" y="1701073"/>
                    <a:pt x="2579735" y="1801177"/>
                  </a:cubicBezTo>
                  <a:cubicBezTo>
                    <a:pt x="2570530" y="1995057"/>
                    <a:pt x="2479056" y="2159020"/>
                    <a:pt x="2338680" y="2277534"/>
                  </a:cubicBezTo>
                  <a:cubicBezTo>
                    <a:pt x="2339256" y="2277534"/>
                    <a:pt x="2340406" y="2276958"/>
                    <a:pt x="2340981" y="2276958"/>
                  </a:cubicBezTo>
                  <a:cubicBezTo>
                    <a:pt x="2502643" y="2339092"/>
                    <a:pt x="2649923" y="2423662"/>
                    <a:pt x="2778217" y="2540451"/>
                  </a:cubicBezTo>
                  <a:lnTo>
                    <a:pt x="2808791" y="2566179"/>
                  </a:lnTo>
                  <a:lnTo>
                    <a:pt x="2808238" y="2566179"/>
                  </a:lnTo>
                  <a:lnTo>
                    <a:pt x="2778217" y="2541025"/>
                  </a:lnTo>
                  <a:cubicBezTo>
                    <a:pt x="2649922" y="2424237"/>
                    <a:pt x="2502643" y="2339091"/>
                    <a:pt x="2340981" y="2277533"/>
                  </a:cubicBezTo>
                  <a:cubicBezTo>
                    <a:pt x="2338680" y="2278108"/>
                    <a:pt x="2336379" y="2278108"/>
                    <a:pt x="2335228" y="2279259"/>
                  </a:cubicBezTo>
                  <a:cubicBezTo>
                    <a:pt x="2296682" y="2309750"/>
                    <a:pt x="2260438" y="2339666"/>
                    <a:pt x="2215564" y="2361528"/>
                  </a:cubicBezTo>
                  <a:cubicBezTo>
                    <a:pt x="2088420" y="2423662"/>
                    <a:pt x="1942867" y="2463933"/>
                    <a:pt x="1804792" y="2494425"/>
                  </a:cubicBezTo>
                  <a:cubicBezTo>
                    <a:pt x="1660390" y="2526067"/>
                    <a:pt x="1512535" y="2542176"/>
                    <a:pt x="1364680" y="2543901"/>
                  </a:cubicBezTo>
                  <a:cubicBezTo>
                    <a:pt x="1095435" y="2546778"/>
                    <a:pt x="792822" y="2510534"/>
                    <a:pt x="555219" y="2376486"/>
                  </a:cubicBezTo>
                  <a:lnTo>
                    <a:pt x="555057" y="2376953"/>
                  </a:lnTo>
                  <a:lnTo>
                    <a:pt x="553494" y="2375912"/>
                  </a:lnTo>
                  <a:cubicBezTo>
                    <a:pt x="456842" y="2318381"/>
                    <a:pt x="371121" y="2242440"/>
                    <a:pt x="316466" y="2146938"/>
                  </a:cubicBezTo>
                  <a:cubicBezTo>
                    <a:pt x="275619" y="2075600"/>
                    <a:pt x="250306" y="1998508"/>
                    <a:pt x="241676" y="1916814"/>
                  </a:cubicBezTo>
                  <a:cubicBezTo>
                    <a:pt x="222115" y="1737893"/>
                    <a:pt x="260661" y="1567601"/>
                    <a:pt x="321069" y="1400761"/>
                  </a:cubicBezTo>
                  <a:cubicBezTo>
                    <a:pt x="411968" y="1150501"/>
                    <a:pt x="545439" y="923254"/>
                    <a:pt x="705951" y="710965"/>
                  </a:cubicBezTo>
                  <a:cubicBezTo>
                    <a:pt x="757729" y="641927"/>
                    <a:pt x="812959" y="575767"/>
                    <a:pt x="871640" y="512483"/>
                  </a:cubicBezTo>
                  <a:cubicBezTo>
                    <a:pt x="810657" y="498100"/>
                    <a:pt x="715731" y="490621"/>
                    <a:pt x="647845" y="483717"/>
                  </a:cubicBezTo>
                  <a:cubicBezTo>
                    <a:pt x="483306" y="467033"/>
                    <a:pt x="320493" y="450349"/>
                    <a:pt x="163434" y="396270"/>
                  </a:cubicBezTo>
                  <a:cubicBezTo>
                    <a:pt x="66782" y="362902"/>
                    <a:pt x="2347" y="299043"/>
                    <a:pt x="46" y="192610"/>
                  </a:cubicBezTo>
                  <a:cubicBezTo>
                    <a:pt x="-3406" y="58563"/>
                    <a:pt x="189323" y="12538"/>
                    <a:pt x="292878" y="2758"/>
                  </a:cubicBezTo>
                  <a:cubicBezTo>
                    <a:pt x="329842" y="-838"/>
                    <a:pt x="368064" y="-766"/>
                    <a:pt x="406772" y="2093"/>
                  </a:cubicBezTo>
                  <a:close/>
                </a:path>
              </a:pathLst>
            </a:custGeom>
            <a:solidFill>
              <a:srgbClr val="D1B49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6" name="Google Shape;1976;p70"/>
            <p:cNvSpPr/>
            <p:nvPr/>
          </p:nvSpPr>
          <p:spPr>
            <a:xfrm>
              <a:off x="10988900" y="2091180"/>
              <a:ext cx="916333" cy="366681"/>
            </a:xfrm>
            <a:custGeom>
              <a:rect b="b" l="l" r="r" t="t"/>
              <a:pathLst>
                <a:path extrusionOk="0" h="366681" w="916333">
                  <a:moveTo>
                    <a:pt x="579912" y="230879"/>
                  </a:moveTo>
                  <a:cubicBezTo>
                    <a:pt x="646648" y="228578"/>
                    <a:pt x="713384" y="228578"/>
                    <a:pt x="778394" y="211318"/>
                  </a:cubicBezTo>
                  <a:cubicBezTo>
                    <a:pt x="846281" y="192908"/>
                    <a:pt x="886552" y="144007"/>
                    <a:pt x="913592" y="81873"/>
                  </a:cubicBezTo>
                  <a:cubicBezTo>
                    <a:pt x="921071" y="64039"/>
                    <a:pt x="912441" y="50807"/>
                    <a:pt x="897483" y="42177"/>
                  </a:cubicBezTo>
                  <a:cubicBezTo>
                    <a:pt x="864115" y="21466"/>
                    <a:pt x="827296" y="12261"/>
                    <a:pt x="789325" y="5357"/>
                  </a:cubicBezTo>
                  <a:cubicBezTo>
                    <a:pt x="713960" y="-8450"/>
                    <a:pt x="640895" y="6508"/>
                    <a:pt x="568982" y="26644"/>
                  </a:cubicBezTo>
                  <a:cubicBezTo>
                    <a:pt x="414798" y="60012"/>
                    <a:pt x="132897" y="163567"/>
                    <a:pt x="0" y="247563"/>
                  </a:cubicBezTo>
                  <a:cubicBezTo>
                    <a:pt x="36820" y="277479"/>
                    <a:pt x="109309" y="322353"/>
                    <a:pt x="132321" y="365501"/>
                  </a:cubicBezTo>
                  <a:cubicBezTo>
                    <a:pt x="140376" y="381610"/>
                    <a:pt x="381431" y="227427"/>
                    <a:pt x="579912" y="230879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7" name="Google Shape;1977;p70"/>
            <p:cNvSpPr/>
            <p:nvPr/>
          </p:nvSpPr>
          <p:spPr>
            <a:xfrm>
              <a:off x="9456985" y="2084852"/>
              <a:ext cx="771988" cy="310803"/>
            </a:xfrm>
            <a:custGeom>
              <a:rect b="b" l="l" r="r" t="t"/>
              <a:pathLst>
                <a:path extrusionOk="0" h="310803" w="771988">
                  <a:moveTo>
                    <a:pt x="336421" y="230879"/>
                  </a:moveTo>
                  <a:cubicBezTo>
                    <a:pt x="269686" y="228578"/>
                    <a:pt x="202950" y="228578"/>
                    <a:pt x="137940" y="211318"/>
                  </a:cubicBezTo>
                  <a:cubicBezTo>
                    <a:pt x="70053" y="192908"/>
                    <a:pt x="29781" y="144007"/>
                    <a:pt x="2742" y="81873"/>
                  </a:cubicBezTo>
                  <a:cubicBezTo>
                    <a:pt x="-4737" y="64039"/>
                    <a:pt x="3892" y="50807"/>
                    <a:pt x="18850" y="42177"/>
                  </a:cubicBezTo>
                  <a:cubicBezTo>
                    <a:pt x="52218" y="21466"/>
                    <a:pt x="89038" y="12261"/>
                    <a:pt x="127009" y="5357"/>
                  </a:cubicBezTo>
                  <a:cubicBezTo>
                    <a:pt x="202374" y="-8450"/>
                    <a:pt x="275439" y="6508"/>
                    <a:pt x="347352" y="26644"/>
                  </a:cubicBezTo>
                  <a:cubicBezTo>
                    <a:pt x="471044" y="67491"/>
                    <a:pt x="739714" y="158390"/>
                    <a:pt x="771931" y="168170"/>
                  </a:cubicBezTo>
                  <a:cubicBezTo>
                    <a:pt x="774808" y="175649"/>
                    <a:pt x="668375" y="265973"/>
                    <a:pt x="645938" y="309121"/>
                  </a:cubicBezTo>
                  <a:cubicBezTo>
                    <a:pt x="637309" y="324654"/>
                    <a:pt x="534903" y="227427"/>
                    <a:pt x="336421" y="230879"/>
                  </a:cubicBezTo>
                  <a:close/>
                </a:path>
              </a:pathLst>
            </a:custGeom>
            <a:solidFill>
              <a:srgbClr val="73635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8" name="Google Shape;1978;p70"/>
            <p:cNvSpPr/>
            <p:nvPr/>
          </p:nvSpPr>
          <p:spPr>
            <a:xfrm>
              <a:off x="9911978" y="1484155"/>
              <a:ext cx="1991455" cy="1098079"/>
            </a:xfrm>
            <a:custGeom>
              <a:rect b="b" l="l" r="r" t="t"/>
              <a:pathLst>
                <a:path extrusionOk="0" h="1098079" w="1991455">
                  <a:moveTo>
                    <a:pt x="190370" y="316673"/>
                  </a:moveTo>
                  <a:cubicBezTo>
                    <a:pt x="268037" y="239582"/>
                    <a:pt x="357210" y="172270"/>
                    <a:pt x="448109" y="121068"/>
                  </a:cubicBezTo>
                  <a:cubicBezTo>
                    <a:pt x="590785" y="40524"/>
                    <a:pt x="742667" y="-3775"/>
                    <a:pt x="908356" y="253"/>
                  </a:cubicBezTo>
                  <a:cubicBezTo>
                    <a:pt x="1059663" y="3704"/>
                    <a:pt x="1183930" y="60085"/>
                    <a:pt x="1278281" y="180325"/>
                  </a:cubicBezTo>
                  <a:cubicBezTo>
                    <a:pt x="1373207" y="301715"/>
                    <a:pt x="1463530" y="428283"/>
                    <a:pt x="1526239" y="569234"/>
                  </a:cubicBezTo>
                  <a:cubicBezTo>
                    <a:pt x="1560758" y="646901"/>
                    <a:pt x="1594126" y="726294"/>
                    <a:pt x="1646479" y="794756"/>
                  </a:cubicBezTo>
                  <a:cubicBezTo>
                    <a:pt x="1728748" y="902339"/>
                    <a:pt x="1851865" y="959294"/>
                    <a:pt x="1976707" y="1001867"/>
                  </a:cubicBezTo>
                  <a:cubicBezTo>
                    <a:pt x="1996843" y="1008771"/>
                    <a:pt x="1991090" y="1034660"/>
                    <a:pt x="1989364" y="1050769"/>
                  </a:cubicBezTo>
                  <a:cubicBezTo>
                    <a:pt x="1985336" y="1082986"/>
                    <a:pt x="1962324" y="1081260"/>
                    <a:pt x="1934134" y="1086438"/>
                  </a:cubicBezTo>
                  <a:cubicBezTo>
                    <a:pt x="1896739" y="1093342"/>
                    <a:pt x="1858768" y="1097369"/>
                    <a:pt x="1820222" y="1097944"/>
                  </a:cubicBezTo>
                  <a:cubicBezTo>
                    <a:pt x="1701709" y="1100245"/>
                    <a:pt x="1593550" y="1073206"/>
                    <a:pt x="1491145" y="1014524"/>
                  </a:cubicBezTo>
                  <a:cubicBezTo>
                    <a:pt x="1484817" y="1011072"/>
                    <a:pt x="1483091" y="1007045"/>
                    <a:pt x="1484242" y="1000141"/>
                  </a:cubicBezTo>
                  <a:cubicBezTo>
                    <a:pt x="1508980" y="867245"/>
                    <a:pt x="1452600" y="768291"/>
                    <a:pt x="1350770" y="691200"/>
                  </a:cubicBezTo>
                  <a:cubicBezTo>
                    <a:pt x="1244337" y="610081"/>
                    <a:pt x="1105688" y="557728"/>
                    <a:pt x="977394" y="522059"/>
                  </a:cubicBezTo>
                  <a:cubicBezTo>
                    <a:pt x="795020" y="472007"/>
                    <a:pt x="605743" y="462802"/>
                    <a:pt x="419918" y="495594"/>
                  </a:cubicBezTo>
                  <a:cubicBezTo>
                    <a:pt x="334773" y="510553"/>
                    <a:pt x="253079" y="542195"/>
                    <a:pt x="176562" y="581316"/>
                  </a:cubicBezTo>
                  <a:cubicBezTo>
                    <a:pt x="138017" y="600876"/>
                    <a:pt x="100621" y="623313"/>
                    <a:pt x="64377" y="645750"/>
                  </a:cubicBezTo>
                  <a:cubicBezTo>
                    <a:pt x="54021" y="652079"/>
                    <a:pt x="21229" y="680269"/>
                    <a:pt x="10873" y="675091"/>
                  </a:cubicBezTo>
                  <a:cubicBezTo>
                    <a:pt x="4545" y="671639"/>
                    <a:pt x="1668" y="646326"/>
                    <a:pt x="1093" y="639422"/>
                  </a:cubicBezTo>
                  <a:cubicBezTo>
                    <a:pt x="-6962" y="576138"/>
                    <a:pt x="31009" y="512854"/>
                    <a:pt x="65528" y="462802"/>
                  </a:cubicBezTo>
                  <a:cubicBezTo>
                    <a:pt x="101197" y="410449"/>
                    <a:pt x="144920" y="362123"/>
                    <a:pt x="190370" y="316673"/>
                  </a:cubicBezTo>
                  <a:close/>
                </a:path>
              </a:pathLst>
            </a:custGeom>
            <a:solidFill>
              <a:srgbClr val="EE49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79" name="Google Shape;1979;p70"/>
            <p:cNvSpPr/>
            <p:nvPr/>
          </p:nvSpPr>
          <p:spPr>
            <a:xfrm>
              <a:off x="10008957" y="3443231"/>
              <a:ext cx="968972" cy="680357"/>
            </a:xfrm>
            <a:custGeom>
              <a:rect b="b" l="l" r="r" t="t"/>
              <a:pathLst>
                <a:path extrusionOk="0" h="680357" w="968972">
                  <a:moveTo>
                    <a:pt x="109499" y="554706"/>
                  </a:moveTo>
                  <a:cubicBezTo>
                    <a:pt x="78433" y="527091"/>
                    <a:pt x="51969" y="493723"/>
                    <a:pt x="31257" y="455177"/>
                  </a:cubicBezTo>
                  <a:cubicBezTo>
                    <a:pt x="-19370" y="361977"/>
                    <a:pt x="-7864" y="253243"/>
                    <a:pt x="61174" y="172124"/>
                  </a:cubicBezTo>
                  <a:cubicBezTo>
                    <a:pt x="138265" y="81226"/>
                    <a:pt x="240095" y="35776"/>
                    <a:pt x="353431" y="13339"/>
                  </a:cubicBezTo>
                  <a:cubicBezTo>
                    <a:pt x="472520" y="-10249"/>
                    <a:pt x="590459" y="-2770"/>
                    <a:pt x="704945" y="37502"/>
                  </a:cubicBezTo>
                  <a:cubicBezTo>
                    <a:pt x="795844" y="69719"/>
                    <a:pt x="876387" y="118621"/>
                    <a:pt x="929316" y="202041"/>
                  </a:cubicBezTo>
                  <a:cubicBezTo>
                    <a:pt x="1044953" y="384989"/>
                    <a:pt x="887318" y="566787"/>
                    <a:pt x="718177" y="635824"/>
                  </a:cubicBezTo>
                  <a:cubicBezTo>
                    <a:pt x="531202" y="712340"/>
                    <a:pt x="263107" y="693355"/>
                    <a:pt x="109499" y="554706"/>
                  </a:cubicBezTo>
                  <a:close/>
                </a:path>
              </a:pathLst>
            </a:custGeom>
            <a:solidFill>
              <a:srgbClr val="A41E2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0" name="Google Shape;1980;p70"/>
            <p:cNvSpPr/>
            <p:nvPr/>
          </p:nvSpPr>
          <p:spPr>
            <a:xfrm>
              <a:off x="10312410" y="4234206"/>
              <a:ext cx="367219" cy="87055"/>
            </a:xfrm>
            <a:custGeom>
              <a:rect b="b" l="l" r="r" t="t"/>
              <a:pathLst>
                <a:path extrusionOk="0" h="87055" w="367219">
                  <a:moveTo>
                    <a:pt x="176546" y="87055"/>
                  </a:moveTo>
                  <a:cubicBezTo>
                    <a:pt x="114413" y="84754"/>
                    <a:pt x="57457" y="65193"/>
                    <a:pt x="10857" y="20894"/>
                  </a:cubicBezTo>
                  <a:cubicBezTo>
                    <a:pt x="6254" y="16867"/>
                    <a:pt x="-4677" y="12840"/>
                    <a:pt x="2227" y="4210"/>
                  </a:cubicBezTo>
                  <a:cubicBezTo>
                    <a:pt x="10282" y="-6145"/>
                    <a:pt x="17761" y="5361"/>
                    <a:pt x="21788" y="9388"/>
                  </a:cubicBezTo>
                  <a:cubicBezTo>
                    <a:pt x="55731" y="43331"/>
                    <a:pt x="97729" y="61741"/>
                    <a:pt x="144329" y="68070"/>
                  </a:cubicBezTo>
                  <a:cubicBezTo>
                    <a:pt x="219694" y="78425"/>
                    <a:pt x="287006" y="60591"/>
                    <a:pt x="344537" y="9388"/>
                  </a:cubicBezTo>
                  <a:cubicBezTo>
                    <a:pt x="350290" y="4210"/>
                    <a:pt x="356043" y="-3844"/>
                    <a:pt x="364097" y="5361"/>
                  </a:cubicBezTo>
                  <a:cubicBezTo>
                    <a:pt x="372727" y="15717"/>
                    <a:pt x="361221" y="17443"/>
                    <a:pt x="356618" y="21470"/>
                  </a:cubicBezTo>
                  <a:cubicBezTo>
                    <a:pt x="304840" y="65193"/>
                    <a:pt x="245008" y="85904"/>
                    <a:pt x="176546" y="87055"/>
                  </a:cubicBezTo>
                  <a:close/>
                </a:path>
              </a:pathLst>
            </a:custGeom>
            <a:solidFill>
              <a:srgbClr val="85521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1" name="Google Shape;1981;p70"/>
            <p:cNvSpPr/>
            <p:nvPr/>
          </p:nvSpPr>
          <p:spPr>
            <a:xfrm>
              <a:off x="10176903" y="3494213"/>
              <a:ext cx="383695" cy="253922"/>
            </a:xfrm>
            <a:custGeom>
              <a:rect b="b" l="l" r="r" t="t"/>
              <a:pathLst>
                <a:path extrusionOk="0" h="253922" w="383695">
                  <a:moveTo>
                    <a:pt x="220003" y="328"/>
                  </a:moveTo>
                  <a:cubicBezTo>
                    <a:pt x="259124" y="-1973"/>
                    <a:pt x="299396" y="7807"/>
                    <a:pt x="336215" y="30819"/>
                  </a:cubicBezTo>
                  <a:cubicBezTo>
                    <a:pt x="392021" y="66488"/>
                    <a:pt x="399500" y="131499"/>
                    <a:pt x="354050" y="179825"/>
                  </a:cubicBezTo>
                  <a:cubicBezTo>
                    <a:pt x="313778" y="222397"/>
                    <a:pt x="263151" y="241958"/>
                    <a:pt x="207346" y="250588"/>
                  </a:cubicBezTo>
                  <a:cubicBezTo>
                    <a:pt x="153842" y="258642"/>
                    <a:pt x="102064" y="252889"/>
                    <a:pt x="54314" y="224699"/>
                  </a:cubicBezTo>
                  <a:cubicBezTo>
                    <a:pt x="-18175" y="182126"/>
                    <a:pt x="-15299" y="107335"/>
                    <a:pt x="46259" y="56708"/>
                  </a:cubicBezTo>
                  <a:cubicBezTo>
                    <a:pt x="95161" y="17012"/>
                    <a:pt x="152692" y="-823"/>
                    <a:pt x="220003" y="328"/>
                  </a:cubicBezTo>
                  <a:close/>
                </a:path>
              </a:pathLst>
            </a:custGeom>
            <a:solidFill>
              <a:srgbClr val="E16E5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2" name="Google Shape;1982;p70"/>
            <p:cNvSpPr/>
            <p:nvPr/>
          </p:nvSpPr>
          <p:spPr>
            <a:xfrm>
              <a:off x="10167933" y="2884712"/>
              <a:ext cx="246232" cy="307215"/>
            </a:xfrm>
            <a:custGeom>
              <a:rect b="b" l="l" r="r" t="t"/>
              <a:pathLst>
                <a:path extrusionOk="0" h="307215" w="246232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3" name="Google Shape;1983;p70"/>
            <p:cNvSpPr/>
            <p:nvPr/>
          </p:nvSpPr>
          <p:spPr>
            <a:xfrm>
              <a:off x="10246175" y="2963529"/>
              <a:ext cx="64434" cy="64434"/>
            </a:xfrm>
            <a:custGeom>
              <a:rect b="b" l="l" r="r" t="t"/>
              <a:pathLst>
                <a:path extrusionOk="0" h="64434" w="64434">
                  <a:moveTo>
                    <a:pt x="64435" y="32217"/>
                  </a:moveTo>
                  <a:cubicBezTo>
                    <a:pt x="64435" y="50011"/>
                    <a:pt x="50010" y="64435"/>
                    <a:pt x="32217" y="64435"/>
                  </a:cubicBezTo>
                  <a:cubicBezTo>
                    <a:pt x="14424" y="64435"/>
                    <a:pt x="0" y="50011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0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4" name="Google Shape;1984;p70"/>
            <p:cNvSpPr/>
            <p:nvPr/>
          </p:nvSpPr>
          <p:spPr>
            <a:xfrm>
              <a:off x="10677657" y="2882411"/>
              <a:ext cx="246232" cy="307215"/>
            </a:xfrm>
            <a:custGeom>
              <a:rect b="b" l="l" r="r" t="t"/>
              <a:pathLst>
                <a:path extrusionOk="0" h="307215" w="246232">
                  <a:moveTo>
                    <a:pt x="246233" y="153608"/>
                  </a:moveTo>
                  <a:cubicBezTo>
                    <a:pt x="246233" y="238443"/>
                    <a:pt x="191112" y="307216"/>
                    <a:pt x="123116" y="307216"/>
                  </a:cubicBezTo>
                  <a:cubicBezTo>
                    <a:pt x="55121" y="307216"/>
                    <a:pt x="0" y="238443"/>
                    <a:pt x="0" y="153608"/>
                  </a:cubicBezTo>
                  <a:cubicBezTo>
                    <a:pt x="0" y="68773"/>
                    <a:pt x="55121" y="0"/>
                    <a:pt x="123116" y="0"/>
                  </a:cubicBezTo>
                  <a:cubicBezTo>
                    <a:pt x="191112" y="0"/>
                    <a:pt x="246233" y="68773"/>
                    <a:pt x="246233" y="153608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5" name="Google Shape;1985;p70"/>
            <p:cNvSpPr/>
            <p:nvPr/>
          </p:nvSpPr>
          <p:spPr>
            <a:xfrm>
              <a:off x="10755900" y="2961228"/>
              <a:ext cx="64434" cy="64434"/>
            </a:xfrm>
            <a:custGeom>
              <a:rect b="b" l="l" r="r" t="t"/>
              <a:pathLst>
                <a:path extrusionOk="0" h="64434" w="64434">
                  <a:moveTo>
                    <a:pt x="64435" y="32217"/>
                  </a:moveTo>
                  <a:cubicBezTo>
                    <a:pt x="64435" y="50010"/>
                    <a:pt x="50011" y="64435"/>
                    <a:pt x="32217" y="64435"/>
                  </a:cubicBezTo>
                  <a:cubicBezTo>
                    <a:pt x="14424" y="64435"/>
                    <a:pt x="0" y="50010"/>
                    <a:pt x="0" y="32217"/>
                  </a:cubicBezTo>
                  <a:cubicBezTo>
                    <a:pt x="0" y="14424"/>
                    <a:pt x="14424" y="0"/>
                    <a:pt x="32217" y="0"/>
                  </a:cubicBezTo>
                  <a:cubicBezTo>
                    <a:pt x="50011" y="0"/>
                    <a:pt x="64435" y="14424"/>
                    <a:pt x="64435" y="322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6" name="Google Shape;1986;p70"/>
            <p:cNvSpPr/>
            <p:nvPr/>
          </p:nvSpPr>
          <p:spPr>
            <a:xfrm>
              <a:off x="9873374" y="1874144"/>
              <a:ext cx="1527447" cy="739346"/>
            </a:xfrm>
            <a:custGeom>
              <a:rect b="b" l="l" r="r" t="t"/>
              <a:pathLst>
                <a:path extrusionOk="0" h="739346" w="1527447">
                  <a:moveTo>
                    <a:pt x="1527448" y="536512"/>
                  </a:moveTo>
                  <a:cubicBezTo>
                    <a:pt x="1527448" y="707954"/>
                    <a:pt x="1450356" y="796552"/>
                    <a:pt x="1364635" y="698749"/>
                  </a:cubicBezTo>
                  <a:cubicBezTo>
                    <a:pt x="1210452" y="521554"/>
                    <a:pt x="865266" y="250008"/>
                    <a:pt x="686920" y="247706"/>
                  </a:cubicBezTo>
                  <a:cubicBezTo>
                    <a:pt x="460823" y="244830"/>
                    <a:pt x="232425" y="535937"/>
                    <a:pt x="102980" y="640643"/>
                  </a:cubicBezTo>
                  <a:cubicBezTo>
                    <a:pt x="16109" y="710831"/>
                    <a:pt x="0" y="510623"/>
                    <a:pt x="0" y="430080"/>
                  </a:cubicBezTo>
                  <a:cubicBezTo>
                    <a:pt x="0" y="242529"/>
                    <a:pt x="321598" y="-22114"/>
                    <a:pt x="747327" y="1474"/>
                  </a:cubicBezTo>
                  <a:cubicBezTo>
                    <a:pt x="1166153" y="23911"/>
                    <a:pt x="1527448" y="304662"/>
                    <a:pt x="1527448" y="53651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7" name="Google Shape;1987;p70"/>
            <p:cNvSpPr/>
            <p:nvPr/>
          </p:nvSpPr>
          <p:spPr>
            <a:xfrm>
              <a:off x="11895013" y="2332414"/>
              <a:ext cx="375101" cy="375102"/>
            </a:xfrm>
            <a:custGeom>
              <a:rect b="b" l="l" r="r" t="t"/>
              <a:pathLst>
                <a:path extrusionOk="0" h="375102" w="375101">
                  <a:moveTo>
                    <a:pt x="375102" y="187551"/>
                  </a:moveTo>
                  <a:cubicBezTo>
                    <a:pt x="375102" y="291133"/>
                    <a:pt x="291133" y="375102"/>
                    <a:pt x="187551" y="375102"/>
                  </a:cubicBezTo>
                  <a:cubicBezTo>
                    <a:pt x="83969" y="375102"/>
                    <a:pt x="0" y="291133"/>
                    <a:pt x="0" y="187551"/>
                  </a:cubicBezTo>
                  <a:cubicBezTo>
                    <a:pt x="0" y="83969"/>
                    <a:pt x="83969" y="0"/>
                    <a:pt x="187551" y="0"/>
                  </a:cubicBezTo>
                  <a:cubicBezTo>
                    <a:pt x="291133" y="0"/>
                    <a:pt x="375102" y="83969"/>
                    <a:pt x="375102" y="18755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988" name="Google Shape;1988;p70"/>
          <p:cNvGrpSpPr/>
          <p:nvPr/>
        </p:nvGrpSpPr>
        <p:grpSpPr>
          <a:xfrm>
            <a:off x="3236612" y="1099105"/>
            <a:ext cx="897217" cy="1935737"/>
            <a:chOff x="6134100" y="1439557"/>
            <a:chExt cx="1048222" cy="2261530"/>
          </a:xfrm>
        </p:grpSpPr>
        <p:sp>
          <p:nvSpPr>
            <p:cNvPr id="1989" name="Google Shape;1989;p70"/>
            <p:cNvSpPr/>
            <p:nvPr/>
          </p:nvSpPr>
          <p:spPr>
            <a:xfrm>
              <a:off x="6134100" y="2954199"/>
              <a:ext cx="1048222" cy="612441"/>
            </a:xfrm>
            <a:custGeom>
              <a:rect b="b" l="l" r="r" t="t"/>
              <a:pathLst>
                <a:path extrusionOk="0" h="612441" w="1048222">
                  <a:moveTo>
                    <a:pt x="111438" y="365155"/>
                  </a:moveTo>
                  <a:cubicBezTo>
                    <a:pt x="74630" y="396496"/>
                    <a:pt x="74336" y="396790"/>
                    <a:pt x="43701" y="365391"/>
                  </a:cubicBezTo>
                  <a:cubicBezTo>
                    <a:pt x="30412" y="351808"/>
                    <a:pt x="28531" y="364685"/>
                    <a:pt x="23709" y="372447"/>
                  </a:cubicBezTo>
                  <a:cubicBezTo>
                    <a:pt x="19417" y="379444"/>
                    <a:pt x="17300" y="391556"/>
                    <a:pt x="5775" y="386617"/>
                  </a:cubicBezTo>
                  <a:cubicBezTo>
                    <a:pt x="-2515" y="383089"/>
                    <a:pt x="189" y="373093"/>
                    <a:pt x="1424" y="365391"/>
                  </a:cubicBezTo>
                  <a:cubicBezTo>
                    <a:pt x="20122" y="247262"/>
                    <a:pt x="52815" y="132955"/>
                    <a:pt x="96856" y="21824"/>
                  </a:cubicBezTo>
                  <a:cubicBezTo>
                    <a:pt x="100855" y="11769"/>
                    <a:pt x="106441" y="-1049"/>
                    <a:pt x="117730" y="68"/>
                  </a:cubicBezTo>
                  <a:cubicBezTo>
                    <a:pt x="129372" y="1185"/>
                    <a:pt x="136252" y="13181"/>
                    <a:pt x="139192" y="25235"/>
                  </a:cubicBezTo>
                  <a:cubicBezTo>
                    <a:pt x="145248" y="50107"/>
                    <a:pt x="155773" y="67747"/>
                    <a:pt x="186467" y="66394"/>
                  </a:cubicBezTo>
                  <a:cubicBezTo>
                    <a:pt x="203813" y="65630"/>
                    <a:pt x="215867" y="79036"/>
                    <a:pt x="225510" y="93795"/>
                  </a:cubicBezTo>
                  <a:cubicBezTo>
                    <a:pt x="237505" y="112140"/>
                    <a:pt x="252499" y="126252"/>
                    <a:pt x="276372" y="111729"/>
                  </a:cubicBezTo>
                  <a:cubicBezTo>
                    <a:pt x="286367" y="105672"/>
                    <a:pt x="289072" y="111729"/>
                    <a:pt x="293953" y="118785"/>
                  </a:cubicBezTo>
                  <a:cubicBezTo>
                    <a:pt x="317825" y="153477"/>
                    <a:pt x="324117" y="154653"/>
                    <a:pt x="357986" y="127311"/>
                  </a:cubicBezTo>
                  <a:cubicBezTo>
                    <a:pt x="368099" y="119138"/>
                    <a:pt x="372979" y="119314"/>
                    <a:pt x="381270" y="128781"/>
                  </a:cubicBezTo>
                  <a:cubicBezTo>
                    <a:pt x="396558" y="146362"/>
                    <a:pt x="415962" y="146538"/>
                    <a:pt x="434190" y="134720"/>
                  </a:cubicBezTo>
                  <a:cubicBezTo>
                    <a:pt x="448243" y="125664"/>
                    <a:pt x="455652" y="129839"/>
                    <a:pt x="466001" y="140717"/>
                  </a:cubicBezTo>
                  <a:cubicBezTo>
                    <a:pt x="496341" y="172704"/>
                    <a:pt x="510394" y="174938"/>
                    <a:pt x="547379" y="152594"/>
                  </a:cubicBezTo>
                  <a:cubicBezTo>
                    <a:pt x="559904" y="145068"/>
                    <a:pt x="563961" y="149537"/>
                    <a:pt x="570017" y="158886"/>
                  </a:cubicBezTo>
                  <a:cubicBezTo>
                    <a:pt x="576897" y="169529"/>
                    <a:pt x="584188" y="180113"/>
                    <a:pt x="592832" y="189344"/>
                  </a:cubicBezTo>
                  <a:cubicBezTo>
                    <a:pt x="623466" y="222213"/>
                    <a:pt x="649985" y="221802"/>
                    <a:pt x="678561" y="187286"/>
                  </a:cubicBezTo>
                  <a:cubicBezTo>
                    <a:pt x="690204" y="173233"/>
                    <a:pt x="697907" y="168353"/>
                    <a:pt x="720192" y="172175"/>
                  </a:cubicBezTo>
                  <a:cubicBezTo>
                    <a:pt x="751355" y="177584"/>
                    <a:pt x="784224" y="154829"/>
                    <a:pt x="818681" y="165530"/>
                  </a:cubicBezTo>
                  <a:cubicBezTo>
                    <a:pt x="822091" y="166589"/>
                    <a:pt x="830441" y="158416"/>
                    <a:pt x="833499" y="152830"/>
                  </a:cubicBezTo>
                  <a:cubicBezTo>
                    <a:pt x="846493" y="129310"/>
                    <a:pt x="865251" y="116609"/>
                    <a:pt x="892651" y="117021"/>
                  </a:cubicBezTo>
                  <a:cubicBezTo>
                    <a:pt x="904823" y="117197"/>
                    <a:pt x="912290" y="109024"/>
                    <a:pt x="917464" y="99146"/>
                  </a:cubicBezTo>
                  <a:cubicBezTo>
                    <a:pt x="920110" y="94030"/>
                    <a:pt x="920581" y="87856"/>
                    <a:pt x="922992" y="82564"/>
                  </a:cubicBezTo>
                  <a:cubicBezTo>
                    <a:pt x="929048" y="69511"/>
                    <a:pt x="933576" y="50166"/>
                    <a:pt x="948805" y="50518"/>
                  </a:cubicBezTo>
                  <a:cubicBezTo>
                    <a:pt x="963681" y="50871"/>
                    <a:pt x="964034" y="70804"/>
                    <a:pt x="968150" y="83328"/>
                  </a:cubicBezTo>
                  <a:cubicBezTo>
                    <a:pt x="998667" y="175056"/>
                    <a:pt x="1029478" y="266725"/>
                    <a:pt x="1045706" y="362451"/>
                  </a:cubicBezTo>
                  <a:cubicBezTo>
                    <a:pt x="1047294" y="371800"/>
                    <a:pt x="1050470" y="381208"/>
                    <a:pt x="1045706" y="389616"/>
                  </a:cubicBezTo>
                  <a:cubicBezTo>
                    <a:pt x="1033476" y="393438"/>
                    <a:pt x="1033065" y="376798"/>
                    <a:pt x="1021246" y="379444"/>
                  </a:cubicBezTo>
                  <a:cubicBezTo>
                    <a:pt x="1020775" y="388734"/>
                    <a:pt x="1021187" y="398318"/>
                    <a:pt x="1019658" y="407550"/>
                  </a:cubicBezTo>
                  <a:cubicBezTo>
                    <a:pt x="1017953" y="418193"/>
                    <a:pt x="1019305" y="434245"/>
                    <a:pt x="999667" y="424249"/>
                  </a:cubicBezTo>
                  <a:cubicBezTo>
                    <a:pt x="998079" y="423426"/>
                    <a:pt x="995786" y="423367"/>
                    <a:pt x="994022" y="423779"/>
                  </a:cubicBezTo>
                  <a:cubicBezTo>
                    <a:pt x="983673" y="426248"/>
                    <a:pt x="980792" y="448475"/>
                    <a:pt x="966856" y="437126"/>
                  </a:cubicBezTo>
                  <a:cubicBezTo>
                    <a:pt x="958977" y="430717"/>
                    <a:pt x="957096" y="416840"/>
                    <a:pt x="951216" y="403375"/>
                  </a:cubicBezTo>
                  <a:cubicBezTo>
                    <a:pt x="946159" y="427307"/>
                    <a:pt x="942101" y="448239"/>
                    <a:pt x="937162" y="469054"/>
                  </a:cubicBezTo>
                  <a:cubicBezTo>
                    <a:pt x="933752" y="483402"/>
                    <a:pt x="930283" y="499042"/>
                    <a:pt x="911820" y="500748"/>
                  </a:cubicBezTo>
                  <a:cubicBezTo>
                    <a:pt x="894533" y="502276"/>
                    <a:pt x="885654" y="489928"/>
                    <a:pt x="878304" y="476640"/>
                  </a:cubicBezTo>
                  <a:cubicBezTo>
                    <a:pt x="873306" y="467584"/>
                    <a:pt x="868778" y="458294"/>
                    <a:pt x="863839" y="448710"/>
                  </a:cubicBezTo>
                  <a:cubicBezTo>
                    <a:pt x="800394" y="520975"/>
                    <a:pt x="800394" y="520975"/>
                    <a:pt x="739654" y="477051"/>
                  </a:cubicBezTo>
                  <a:cubicBezTo>
                    <a:pt x="729776" y="493515"/>
                    <a:pt x="731011" y="512566"/>
                    <a:pt x="726307" y="529912"/>
                  </a:cubicBezTo>
                  <a:cubicBezTo>
                    <a:pt x="721485" y="547787"/>
                    <a:pt x="719251" y="566309"/>
                    <a:pt x="710078" y="582891"/>
                  </a:cubicBezTo>
                  <a:cubicBezTo>
                    <a:pt x="690909" y="617465"/>
                    <a:pt x="670271" y="621522"/>
                    <a:pt x="639401" y="596003"/>
                  </a:cubicBezTo>
                  <a:cubicBezTo>
                    <a:pt x="624113" y="583361"/>
                    <a:pt x="612353" y="560841"/>
                    <a:pt x="587657" y="584596"/>
                  </a:cubicBezTo>
                  <a:cubicBezTo>
                    <a:pt x="580189" y="591828"/>
                    <a:pt x="568606" y="582949"/>
                    <a:pt x="562373" y="575541"/>
                  </a:cubicBezTo>
                  <a:cubicBezTo>
                    <a:pt x="552377" y="563663"/>
                    <a:pt x="542440" y="551198"/>
                    <a:pt x="535149" y="537615"/>
                  </a:cubicBezTo>
                  <a:cubicBezTo>
                    <a:pt x="526329" y="521151"/>
                    <a:pt x="522037" y="504922"/>
                    <a:pt x="495577" y="510626"/>
                  </a:cubicBezTo>
                  <a:cubicBezTo>
                    <a:pt x="475350" y="514977"/>
                    <a:pt x="473115" y="490281"/>
                    <a:pt x="461473" y="475287"/>
                  </a:cubicBezTo>
                  <a:cubicBezTo>
                    <a:pt x="451653" y="493045"/>
                    <a:pt x="443422" y="509979"/>
                    <a:pt x="433367" y="525737"/>
                  </a:cubicBezTo>
                  <a:cubicBezTo>
                    <a:pt x="414139" y="555666"/>
                    <a:pt x="395735" y="555784"/>
                    <a:pt x="374567" y="527031"/>
                  </a:cubicBezTo>
                  <a:cubicBezTo>
                    <a:pt x="368334" y="518564"/>
                    <a:pt x="362748" y="509626"/>
                    <a:pt x="354634" y="497631"/>
                  </a:cubicBezTo>
                  <a:cubicBezTo>
                    <a:pt x="350283" y="507274"/>
                    <a:pt x="347637" y="513977"/>
                    <a:pt x="344285" y="520387"/>
                  </a:cubicBezTo>
                  <a:cubicBezTo>
                    <a:pt x="338111" y="532205"/>
                    <a:pt x="334524" y="548610"/>
                    <a:pt x="317473" y="547434"/>
                  </a:cubicBezTo>
                  <a:cubicBezTo>
                    <a:pt x="302008" y="546376"/>
                    <a:pt x="294541" y="532029"/>
                    <a:pt x="290366" y="519387"/>
                  </a:cubicBezTo>
                  <a:cubicBezTo>
                    <a:pt x="280899" y="490751"/>
                    <a:pt x="273902" y="461293"/>
                    <a:pt x="265494" y="430835"/>
                  </a:cubicBezTo>
                  <a:cubicBezTo>
                    <a:pt x="250676" y="439713"/>
                    <a:pt x="247501" y="462469"/>
                    <a:pt x="229038" y="465879"/>
                  </a:cubicBezTo>
                  <a:cubicBezTo>
                    <a:pt x="205518" y="470230"/>
                    <a:pt x="204930" y="444476"/>
                    <a:pt x="190406" y="432716"/>
                  </a:cubicBezTo>
                  <a:cubicBezTo>
                    <a:pt x="183880" y="443594"/>
                    <a:pt x="178117" y="454354"/>
                    <a:pt x="171238" y="464350"/>
                  </a:cubicBezTo>
                  <a:cubicBezTo>
                    <a:pt x="154421" y="488811"/>
                    <a:pt x="141720" y="488341"/>
                    <a:pt x="124904" y="463410"/>
                  </a:cubicBezTo>
                  <a:cubicBezTo>
                    <a:pt x="105853" y="434657"/>
                    <a:pt x="106205" y="402670"/>
                    <a:pt x="111438" y="3651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0" name="Google Shape;1990;p70"/>
            <p:cNvSpPr/>
            <p:nvPr/>
          </p:nvSpPr>
          <p:spPr>
            <a:xfrm>
              <a:off x="6234643" y="2686354"/>
              <a:ext cx="860959" cy="459614"/>
            </a:xfrm>
            <a:custGeom>
              <a:rect b="b" l="l" r="r" t="t"/>
              <a:pathLst>
                <a:path extrusionOk="0" h="459614" w="860959">
                  <a:moveTo>
                    <a:pt x="271613" y="351820"/>
                  </a:moveTo>
                  <a:cubicBezTo>
                    <a:pt x="222633" y="407209"/>
                    <a:pt x="220398" y="406974"/>
                    <a:pt x="191880" y="342294"/>
                  </a:cubicBezTo>
                  <a:cubicBezTo>
                    <a:pt x="188587" y="344587"/>
                    <a:pt x="185471" y="346528"/>
                    <a:pt x="182590" y="348821"/>
                  </a:cubicBezTo>
                  <a:cubicBezTo>
                    <a:pt x="155777" y="370165"/>
                    <a:pt x="144429" y="369636"/>
                    <a:pt x="132551" y="338119"/>
                  </a:cubicBezTo>
                  <a:cubicBezTo>
                    <a:pt x="122967" y="312718"/>
                    <a:pt x="104798" y="307367"/>
                    <a:pt x="84630" y="309778"/>
                  </a:cubicBezTo>
                  <a:cubicBezTo>
                    <a:pt x="56582" y="313188"/>
                    <a:pt x="54877" y="296431"/>
                    <a:pt x="50702" y="277203"/>
                  </a:cubicBezTo>
                  <a:cubicBezTo>
                    <a:pt x="48468" y="266913"/>
                    <a:pt x="61345" y="248391"/>
                    <a:pt x="34062" y="248156"/>
                  </a:cubicBezTo>
                  <a:cubicBezTo>
                    <a:pt x="24772" y="248097"/>
                    <a:pt x="29123" y="225577"/>
                    <a:pt x="25654" y="213347"/>
                  </a:cubicBezTo>
                  <a:cubicBezTo>
                    <a:pt x="12365" y="216757"/>
                    <a:pt x="16422" y="232809"/>
                    <a:pt x="5368" y="237513"/>
                  </a:cubicBezTo>
                  <a:cubicBezTo>
                    <a:pt x="-2805" y="232927"/>
                    <a:pt x="487" y="224813"/>
                    <a:pt x="1605" y="217521"/>
                  </a:cubicBezTo>
                  <a:cubicBezTo>
                    <a:pt x="12424" y="147373"/>
                    <a:pt x="38178" y="81988"/>
                    <a:pt x="66990" y="17779"/>
                  </a:cubicBezTo>
                  <a:cubicBezTo>
                    <a:pt x="73693" y="2903"/>
                    <a:pt x="80396" y="-10092"/>
                    <a:pt x="100270" y="11193"/>
                  </a:cubicBezTo>
                  <a:cubicBezTo>
                    <a:pt x="115735" y="27716"/>
                    <a:pt x="128436" y="42416"/>
                    <a:pt x="135080" y="64701"/>
                  </a:cubicBezTo>
                  <a:cubicBezTo>
                    <a:pt x="141665" y="86692"/>
                    <a:pt x="158600" y="85810"/>
                    <a:pt x="173535" y="70757"/>
                  </a:cubicBezTo>
                  <a:cubicBezTo>
                    <a:pt x="182237" y="61937"/>
                    <a:pt x="188823" y="55587"/>
                    <a:pt x="197702" y="70052"/>
                  </a:cubicBezTo>
                  <a:cubicBezTo>
                    <a:pt x="199583" y="73109"/>
                    <a:pt x="204228" y="77167"/>
                    <a:pt x="206874" y="76637"/>
                  </a:cubicBezTo>
                  <a:cubicBezTo>
                    <a:pt x="230982" y="72286"/>
                    <a:pt x="241213" y="92807"/>
                    <a:pt x="257795" y="101568"/>
                  </a:cubicBezTo>
                  <a:cubicBezTo>
                    <a:pt x="277081" y="111741"/>
                    <a:pt x="281785" y="123618"/>
                    <a:pt x="284490" y="140964"/>
                  </a:cubicBezTo>
                  <a:cubicBezTo>
                    <a:pt x="288959" y="169894"/>
                    <a:pt x="305775" y="186769"/>
                    <a:pt x="334705" y="189709"/>
                  </a:cubicBezTo>
                  <a:cubicBezTo>
                    <a:pt x="362047" y="192473"/>
                    <a:pt x="378099" y="175774"/>
                    <a:pt x="389447" y="153547"/>
                  </a:cubicBezTo>
                  <a:cubicBezTo>
                    <a:pt x="392975" y="146668"/>
                    <a:pt x="395621" y="139141"/>
                    <a:pt x="397326" y="131556"/>
                  </a:cubicBezTo>
                  <a:cubicBezTo>
                    <a:pt x="401325" y="113858"/>
                    <a:pt x="403853" y="95865"/>
                    <a:pt x="430078" y="105332"/>
                  </a:cubicBezTo>
                  <a:cubicBezTo>
                    <a:pt x="434547" y="106919"/>
                    <a:pt x="442661" y="104391"/>
                    <a:pt x="446365" y="100922"/>
                  </a:cubicBezTo>
                  <a:cubicBezTo>
                    <a:pt x="459654" y="88280"/>
                    <a:pt x="470826" y="89573"/>
                    <a:pt x="483409" y="102039"/>
                  </a:cubicBezTo>
                  <a:cubicBezTo>
                    <a:pt x="486878" y="105508"/>
                    <a:pt x="496110" y="108095"/>
                    <a:pt x="499579" y="105978"/>
                  </a:cubicBezTo>
                  <a:cubicBezTo>
                    <a:pt x="529273" y="88103"/>
                    <a:pt x="534741" y="111800"/>
                    <a:pt x="544443" y="130263"/>
                  </a:cubicBezTo>
                  <a:cubicBezTo>
                    <a:pt x="552146" y="144904"/>
                    <a:pt x="560319" y="159721"/>
                    <a:pt x="570785" y="172304"/>
                  </a:cubicBezTo>
                  <a:cubicBezTo>
                    <a:pt x="589484" y="194825"/>
                    <a:pt x="605654" y="192649"/>
                    <a:pt x="621765" y="167659"/>
                  </a:cubicBezTo>
                  <a:cubicBezTo>
                    <a:pt x="630820" y="153606"/>
                    <a:pt x="634054" y="130145"/>
                    <a:pt x="660514" y="144492"/>
                  </a:cubicBezTo>
                  <a:cubicBezTo>
                    <a:pt x="662689" y="145668"/>
                    <a:pt x="668628" y="143081"/>
                    <a:pt x="670921" y="140553"/>
                  </a:cubicBezTo>
                  <a:cubicBezTo>
                    <a:pt x="693500" y="115269"/>
                    <a:pt x="726722" y="112211"/>
                    <a:pt x="755123" y="99099"/>
                  </a:cubicBezTo>
                  <a:cubicBezTo>
                    <a:pt x="771469" y="91572"/>
                    <a:pt x="766118" y="73462"/>
                    <a:pt x="771234" y="60409"/>
                  </a:cubicBezTo>
                  <a:cubicBezTo>
                    <a:pt x="773174" y="55470"/>
                    <a:pt x="770704" y="47708"/>
                    <a:pt x="778819" y="46650"/>
                  </a:cubicBezTo>
                  <a:cubicBezTo>
                    <a:pt x="784464" y="45944"/>
                    <a:pt x="787698" y="50648"/>
                    <a:pt x="789638" y="54999"/>
                  </a:cubicBezTo>
                  <a:cubicBezTo>
                    <a:pt x="821507" y="126382"/>
                    <a:pt x="854200" y="197471"/>
                    <a:pt x="860903" y="276909"/>
                  </a:cubicBezTo>
                  <a:cubicBezTo>
                    <a:pt x="861197" y="280496"/>
                    <a:pt x="860256" y="284200"/>
                    <a:pt x="859845" y="288316"/>
                  </a:cubicBezTo>
                  <a:cubicBezTo>
                    <a:pt x="845321" y="287728"/>
                    <a:pt x="848026" y="270853"/>
                    <a:pt x="835972" y="266737"/>
                  </a:cubicBezTo>
                  <a:cubicBezTo>
                    <a:pt x="834326" y="297783"/>
                    <a:pt x="808630" y="318657"/>
                    <a:pt x="805690" y="350644"/>
                  </a:cubicBezTo>
                  <a:cubicBezTo>
                    <a:pt x="803338" y="376281"/>
                    <a:pt x="772763" y="362227"/>
                    <a:pt x="758650" y="364462"/>
                  </a:cubicBezTo>
                  <a:cubicBezTo>
                    <a:pt x="742539" y="366990"/>
                    <a:pt x="740305" y="372459"/>
                    <a:pt x="735660" y="382631"/>
                  </a:cubicBezTo>
                  <a:cubicBezTo>
                    <a:pt x="718843" y="419439"/>
                    <a:pt x="713375" y="421615"/>
                    <a:pt x="679506" y="398272"/>
                  </a:cubicBezTo>
                  <a:cubicBezTo>
                    <a:pt x="667688" y="390099"/>
                    <a:pt x="666218" y="400035"/>
                    <a:pt x="661690" y="404387"/>
                  </a:cubicBezTo>
                  <a:cubicBezTo>
                    <a:pt x="643344" y="421909"/>
                    <a:pt x="624646" y="430729"/>
                    <a:pt x="603360" y="409091"/>
                  </a:cubicBezTo>
                  <a:cubicBezTo>
                    <a:pt x="597128" y="402740"/>
                    <a:pt x="592130" y="402388"/>
                    <a:pt x="587485" y="410678"/>
                  </a:cubicBezTo>
                  <a:cubicBezTo>
                    <a:pt x="585074" y="414912"/>
                    <a:pt x="582193" y="418851"/>
                    <a:pt x="579429" y="422909"/>
                  </a:cubicBezTo>
                  <a:cubicBezTo>
                    <a:pt x="546325" y="471771"/>
                    <a:pt x="520629" y="471948"/>
                    <a:pt x="486584" y="422850"/>
                  </a:cubicBezTo>
                  <a:cubicBezTo>
                    <a:pt x="477235" y="409443"/>
                    <a:pt x="469415" y="394979"/>
                    <a:pt x="460125" y="379750"/>
                  </a:cubicBezTo>
                  <a:cubicBezTo>
                    <a:pt x="455362" y="384983"/>
                    <a:pt x="452245" y="388570"/>
                    <a:pt x="449011" y="392098"/>
                  </a:cubicBezTo>
                  <a:cubicBezTo>
                    <a:pt x="421905" y="421556"/>
                    <a:pt x="402324" y="422321"/>
                    <a:pt x="376159" y="392098"/>
                  </a:cubicBezTo>
                  <a:cubicBezTo>
                    <a:pt x="361870" y="375575"/>
                    <a:pt x="352639" y="361639"/>
                    <a:pt x="328237" y="381455"/>
                  </a:cubicBezTo>
                  <a:cubicBezTo>
                    <a:pt x="308304" y="397860"/>
                    <a:pt x="294662" y="388864"/>
                    <a:pt x="271613" y="35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1" name="Google Shape;1991;p70"/>
            <p:cNvSpPr/>
            <p:nvPr/>
          </p:nvSpPr>
          <p:spPr>
            <a:xfrm>
              <a:off x="6303159" y="2446583"/>
              <a:ext cx="718018" cy="408440"/>
            </a:xfrm>
            <a:custGeom>
              <a:rect b="b" l="l" r="r" t="t"/>
              <a:pathLst>
                <a:path extrusionOk="0" h="408440" w="718018">
                  <a:moveTo>
                    <a:pt x="231144" y="304531"/>
                  </a:moveTo>
                  <a:cubicBezTo>
                    <a:pt x="194865" y="335283"/>
                    <a:pt x="194336" y="335107"/>
                    <a:pt x="174109" y="282304"/>
                  </a:cubicBezTo>
                  <a:cubicBezTo>
                    <a:pt x="162290" y="283304"/>
                    <a:pt x="156939" y="303061"/>
                    <a:pt x="142651" y="295417"/>
                  </a:cubicBezTo>
                  <a:cubicBezTo>
                    <a:pt x="130656" y="289066"/>
                    <a:pt x="131244" y="274073"/>
                    <a:pt x="126011" y="264253"/>
                  </a:cubicBezTo>
                  <a:cubicBezTo>
                    <a:pt x="123071" y="264253"/>
                    <a:pt x="121836" y="263841"/>
                    <a:pt x="121189" y="264312"/>
                  </a:cubicBezTo>
                  <a:cubicBezTo>
                    <a:pt x="108194" y="274014"/>
                    <a:pt x="103196" y="299356"/>
                    <a:pt x="86144" y="295770"/>
                  </a:cubicBezTo>
                  <a:cubicBezTo>
                    <a:pt x="67799" y="291889"/>
                    <a:pt x="74091" y="268075"/>
                    <a:pt x="70327" y="252728"/>
                  </a:cubicBezTo>
                  <a:cubicBezTo>
                    <a:pt x="69386" y="248965"/>
                    <a:pt x="69151" y="244144"/>
                    <a:pt x="64094" y="244320"/>
                  </a:cubicBezTo>
                  <a:cubicBezTo>
                    <a:pt x="36988" y="245202"/>
                    <a:pt x="36282" y="225386"/>
                    <a:pt x="34754" y="206688"/>
                  </a:cubicBezTo>
                  <a:cubicBezTo>
                    <a:pt x="22347" y="203395"/>
                    <a:pt x="15291" y="225328"/>
                    <a:pt x="3825" y="213862"/>
                  </a:cubicBezTo>
                  <a:cubicBezTo>
                    <a:pt x="-4760" y="205277"/>
                    <a:pt x="3472" y="193282"/>
                    <a:pt x="5706" y="183227"/>
                  </a:cubicBezTo>
                  <a:cubicBezTo>
                    <a:pt x="16526" y="134188"/>
                    <a:pt x="37517" y="88971"/>
                    <a:pt x="58685" y="43813"/>
                  </a:cubicBezTo>
                  <a:cubicBezTo>
                    <a:pt x="69798" y="20058"/>
                    <a:pt x="99139" y="19176"/>
                    <a:pt x="115662" y="595"/>
                  </a:cubicBezTo>
                  <a:cubicBezTo>
                    <a:pt x="119601" y="-3873"/>
                    <a:pt x="139005" y="18529"/>
                    <a:pt x="156175" y="11062"/>
                  </a:cubicBezTo>
                  <a:cubicBezTo>
                    <a:pt x="163584" y="32053"/>
                    <a:pt x="194159" y="35052"/>
                    <a:pt x="194747" y="62041"/>
                  </a:cubicBezTo>
                  <a:cubicBezTo>
                    <a:pt x="194983" y="72448"/>
                    <a:pt x="198863" y="83209"/>
                    <a:pt x="202979" y="93028"/>
                  </a:cubicBezTo>
                  <a:cubicBezTo>
                    <a:pt x="210565" y="111021"/>
                    <a:pt x="223206" y="124898"/>
                    <a:pt x="243727" y="126897"/>
                  </a:cubicBezTo>
                  <a:cubicBezTo>
                    <a:pt x="263131" y="128779"/>
                    <a:pt x="274421" y="115255"/>
                    <a:pt x="282241" y="100143"/>
                  </a:cubicBezTo>
                  <a:cubicBezTo>
                    <a:pt x="290414" y="84385"/>
                    <a:pt x="298470" y="74565"/>
                    <a:pt x="317756" y="85326"/>
                  </a:cubicBezTo>
                  <a:cubicBezTo>
                    <a:pt x="322578" y="87972"/>
                    <a:pt x="332339" y="86619"/>
                    <a:pt x="337278" y="83268"/>
                  </a:cubicBezTo>
                  <a:cubicBezTo>
                    <a:pt x="351449" y="73566"/>
                    <a:pt x="359563" y="79916"/>
                    <a:pt x="369206" y="90441"/>
                  </a:cubicBezTo>
                  <a:cubicBezTo>
                    <a:pt x="386199" y="108904"/>
                    <a:pt x="406191" y="108904"/>
                    <a:pt x="423125" y="91323"/>
                  </a:cubicBezTo>
                  <a:cubicBezTo>
                    <a:pt x="436414" y="77505"/>
                    <a:pt x="448233" y="64805"/>
                    <a:pt x="469695" y="68626"/>
                  </a:cubicBezTo>
                  <a:cubicBezTo>
                    <a:pt x="473752" y="69332"/>
                    <a:pt x="479632" y="66568"/>
                    <a:pt x="482983" y="63570"/>
                  </a:cubicBezTo>
                  <a:cubicBezTo>
                    <a:pt x="497448" y="50751"/>
                    <a:pt x="505210" y="51457"/>
                    <a:pt x="516970" y="69803"/>
                  </a:cubicBezTo>
                  <a:cubicBezTo>
                    <a:pt x="533375" y="95439"/>
                    <a:pt x="566361" y="102730"/>
                    <a:pt x="589117" y="122546"/>
                  </a:cubicBezTo>
                  <a:cubicBezTo>
                    <a:pt x="597760" y="130072"/>
                    <a:pt x="607992" y="122605"/>
                    <a:pt x="614577" y="114902"/>
                  </a:cubicBezTo>
                  <a:cubicBezTo>
                    <a:pt x="620869" y="107493"/>
                    <a:pt x="625102" y="98320"/>
                    <a:pt x="631453" y="90970"/>
                  </a:cubicBezTo>
                  <a:cubicBezTo>
                    <a:pt x="648798" y="70861"/>
                    <a:pt x="665321" y="73389"/>
                    <a:pt x="675611" y="97262"/>
                  </a:cubicBezTo>
                  <a:cubicBezTo>
                    <a:pt x="695838" y="144008"/>
                    <a:pt x="713949" y="191459"/>
                    <a:pt x="717535" y="242967"/>
                  </a:cubicBezTo>
                  <a:cubicBezTo>
                    <a:pt x="717830" y="247495"/>
                    <a:pt x="719593" y="252669"/>
                    <a:pt x="713831" y="256550"/>
                  </a:cubicBezTo>
                  <a:cubicBezTo>
                    <a:pt x="698720" y="253081"/>
                    <a:pt x="701777" y="233618"/>
                    <a:pt x="688135" y="226562"/>
                  </a:cubicBezTo>
                  <a:cubicBezTo>
                    <a:pt x="688135" y="247613"/>
                    <a:pt x="688253" y="267605"/>
                    <a:pt x="688077" y="287596"/>
                  </a:cubicBezTo>
                  <a:cubicBezTo>
                    <a:pt x="688018" y="294417"/>
                    <a:pt x="687959" y="301356"/>
                    <a:pt x="686842" y="308059"/>
                  </a:cubicBezTo>
                  <a:cubicBezTo>
                    <a:pt x="682432" y="335165"/>
                    <a:pt x="664792" y="296240"/>
                    <a:pt x="656972" y="313998"/>
                  </a:cubicBezTo>
                  <a:cubicBezTo>
                    <a:pt x="653208" y="322582"/>
                    <a:pt x="654502" y="348807"/>
                    <a:pt x="633687" y="325934"/>
                  </a:cubicBezTo>
                  <a:cubicBezTo>
                    <a:pt x="626043" y="317525"/>
                    <a:pt x="622750" y="321935"/>
                    <a:pt x="618987" y="328933"/>
                  </a:cubicBezTo>
                  <a:cubicBezTo>
                    <a:pt x="615753" y="334930"/>
                    <a:pt x="612343" y="340928"/>
                    <a:pt x="608756" y="346690"/>
                  </a:cubicBezTo>
                  <a:cubicBezTo>
                    <a:pt x="596114" y="366858"/>
                    <a:pt x="584472" y="368035"/>
                    <a:pt x="574064" y="344750"/>
                  </a:cubicBezTo>
                  <a:cubicBezTo>
                    <a:pt x="572535" y="341398"/>
                    <a:pt x="569713" y="338635"/>
                    <a:pt x="566773" y="334577"/>
                  </a:cubicBezTo>
                  <a:cubicBezTo>
                    <a:pt x="558953" y="353864"/>
                    <a:pt x="552308" y="371915"/>
                    <a:pt x="544429" y="389379"/>
                  </a:cubicBezTo>
                  <a:cubicBezTo>
                    <a:pt x="535433" y="409312"/>
                    <a:pt x="523379" y="410370"/>
                    <a:pt x="509443" y="393377"/>
                  </a:cubicBezTo>
                  <a:cubicBezTo>
                    <a:pt x="487393" y="366565"/>
                    <a:pt x="478573" y="332637"/>
                    <a:pt x="460404" y="301708"/>
                  </a:cubicBezTo>
                  <a:cubicBezTo>
                    <a:pt x="442235" y="321348"/>
                    <a:pt x="423596" y="339458"/>
                    <a:pt x="404368" y="303943"/>
                  </a:cubicBezTo>
                  <a:cubicBezTo>
                    <a:pt x="401487" y="298651"/>
                    <a:pt x="397959" y="299121"/>
                    <a:pt x="392550" y="302179"/>
                  </a:cubicBezTo>
                  <a:cubicBezTo>
                    <a:pt x="352095" y="324640"/>
                    <a:pt x="352037" y="324464"/>
                    <a:pt x="325165" y="285774"/>
                  </a:cubicBezTo>
                  <a:cubicBezTo>
                    <a:pt x="322460" y="310234"/>
                    <a:pt x="320108" y="332931"/>
                    <a:pt x="317345" y="355628"/>
                  </a:cubicBezTo>
                  <a:cubicBezTo>
                    <a:pt x="315522" y="370622"/>
                    <a:pt x="308936" y="383793"/>
                    <a:pt x="299352" y="395141"/>
                  </a:cubicBezTo>
                  <a:cubicBezTo>
                    <a:pt x="288827" y="407489"/>
                    <a:pt x="274656" y="410782"/>
                    <a:pt x="259310" y="406901"/>
                  </a:cubicBezTo>
                  <a:cubicBezTo>
                    <a:pt x="242845" y="402726"/>
                    <a:pt x="232732" y="392142"/>
                    <a:pt x="228322" y="375149"/>
                  </a:cubicBezTo>
                  <a:cubicBezTo>
                    <a:pt x="222442" y="351923"/>
                    <a:pt x="230262" y="329168"/>
                    <a:pt x="231144" y="3045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2" name="Google Shape;1992;p70"/>
            <p:cNvSpPr/>
            <p:nvPr/>
          </p:nvSpPr>
          <p:spPr>
            <a:xfrm>
              <a:off x="6374603" y="2191165"/>
              <a:ext cx="586301" cy="360423"/>
            </a:xfrm>
            <a:custGeom>
              <a:rect b="b" l="l" r="r" t="t"/>
              <a:pathLst>
                <a:path extrusionOk="0" h="360423" w="586301">
                  <a:moveTo>
                    <a:pt x="507324" y="37103"/>
                  </a:moveTo>
                  <a:cubicBezTo>
                    <a:pt x="549483" y="118540"/>
                    <a:pt x="586997" y="196215"/>
                    <a:pt x="586292" y="286178"/>
                  </a:cubicBezTo>
                  <a:cubicBezTo>
                    <a:pt x="586174" y="300819"/>
                    <a:pt x="586057" y="316401"/>
                    <a:pt x="562478" y="312814"/>
                  </a:cubicBezTo>
                  <a:cubicBezTo>
                    <a:pt x="548366" y="310639"/>
                    <a:pt x="550953" y="326280"/>
                    <a:pt x="547249" y="333982"/>
                  </a:cubicBezTo>
                  <a:cubicBezTo>
                    <a:pt x="533607" y="362441"/>
                    <a:pt x="524317" y="364676"/>
                    <a:pt x="502796" y="342979"/>
                  </a:cubicBezTo>
                  <a:cubicBezTo>
                    <a:pt x="498680" y="338863"/>
                    <a:pt x="494917" y="334041"/>
                    <a:pt x="490037" y="331042"/>
                  </a:cubicBezTo>
                  <a:cubicBezTo>
                    <a:pt x="447995" y="305229"/>
                    <a:pt x="447936" y="305347"/>
                    <a:pt x="444349" y="253603"/>
                  </a:cubicBezTo>
                  <a:cubicBezTo>
                    <a:pt x="434530" y="267068"/>
                    <a:pt x="428650" y="283415"/>
                    <a:pt x="417478" y="288765"/>
                  </a:cubicBezTo>
                  <a:cubicBezTo>
                    <a:pt x="387137" y="303348"/>
                    <a:pt x="353974" y="311050"/>
                    <a:pt x="328279" y="335864"/>
                  </a:cubicBezTo>
                  <a:cubicBezTo>
                    <a:pt x="320752" y="343096"/>
                    <a:pt x="308346" y="332101"/>
                    <a:pt x="301584" y="323398"/>
                  </a:cubicBezTo>
                  <a:cubicBezTo>
                    <a:pt x="295116" y="315108"/>
                    <a:pt x="289647" y="305994"/>
                    <a:pt x="283650" y="297115"/>
                  </a:cubicBezTo>
                  <a:cubicBezTo>
                    <a:pt x="251663" y="328984"/>
                    <a:pt x="251663" y="328984"/>
                    <a:pt x="220793" y="293116"/>
                  </a:cubicBezTo>
                  <a:cubicBezTo>
                    <a:pt x="214384" y="308110"/>
                    <a:pt x="208915" y="322399"/>
                    <a:pt x="202212" y="336158"/>
                  </a:cubicBezTo>
                  <a:cubicBezTo>
                    <a:pt x="196215" y="348506"/>
                    <a:pt x="189276" y="362324"/>
                    <a:pt x="172636" y="360207"/>
                  </a:cubicBezTo>
                  <a:cubicBezTo>
                    <a:pt x="154055" y="357855"/>
                    <a:pt x="144236" y="344096"/>
                    <a:pt x="139532" y="327044"/>
                  </a:cubicBezTo>
                  <a:cubicBezTo>
                    <a:pt x="134240" y="307875"/>
                    <a:pt x="138650" y="288236"/>
                    <a:pt x="139590" y="265833"/>
                  </a:cubicBezTo>
                  <a:cubicBezTo>
                    <a:pt x="101488" y="284591"/>
                    <a:pt x="101488" y="255720"/>
                    <a:pt x="96431" y="233376"/>
                  </a:cubicBezTo>
                  <a:cubicBezTo>
                    <a:pt x="63562" y="248723"/>
                    <a:pt x="63562" y="248723"/>
                    <a:pt x="54390" y="214795"/>
                  </a:cubicBezTo>
                  <a:cubicBezTo>
                    <a:pt x="34809" y="226144"/>
                    <a:pt x="27401" y="251251"/>
                    <a:pt x="0" y="259777"/>
                  </a:cubicBezTo>
                  <a:cubicBezTo>
                    <a:pt x="7409" y="168402"/>
                    <a:pt x="42277" y="87435"/>
                    <a:pt x="69737" y="0"/>
                  </a:cubicBezTo>
                  <a:cubicBezTo>
                    <a:pt x="88023" y="21815"/>
                    <a:pt x="104957" y="34574"/>
                    <a:pt x="130653" y="17522"/>
                  </a:cubicBezTo>
                  <a:cubicBezTo>
                    <a:pt x="139532" y="11642"/>
                    <a:pt x="145941" y="31281"/>
                    <a:pt x="154232" y="30693"/>
                  </a:cubicBezTo>
                  <a:cubicBezTo>
                    <a:pt x="193039" y="28048"/>
                    <a:pt x="204505" y="59153"/>
                    <a:pt x="223439" y="82261"/>
                  </a:cubicBezTo>
                  <a:cubicBezTo>
                    <a:pt x="237433" y="99254"/>
                    <a:pt x="255896" y="99313"/>
                    <a:pt x="273125" y="86436"/>
                  </a:cubicBezTo>
                  <a:cubicBezTo>
                    <a:pt x="282415" y="79497"/>
                    <a:pt x="290294" y="70501"/>
                    <a:pt x="297997" y="61740"/>
                  </a:cubicBezTo>
                  <a:cubicBezTo>
                    <a:pt x="315519" y="41807"/>
                    <a:pt x="347976" y="37749"/>
                    <a:pt x="369086" y="54743"/>
                  </a:cubicBezTo>
                  <a:cubicBezTo>
                    <a:pt x="385785" y="68149"/>
                    <a:pt x="402190" y="75381"/>
                    <a:pt x="422123" y="62151"/>
                  </a:cubicBezTo>
                  <a:cubicBezTo>
                    <a:pt x="428120" y="58212"/>
                    <a:pt x="434588" y="55742"/>
                    <a:pt x="441174" y="60564"/>
                  </a:cubicBezTo>
                  <a:cubicBezTo>
                    <a:pt x="470691" y="82202"/>
                    <a:pt x="491918" y="74264"/>
                    <a:pt x="507324" y="3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3" name="Google Shape;1993;p70"/>
            <p:cNvSpPr/>
            <p:nvPr/>
          </p:nvSpPr>
          <p:spPr>
            <a:xfrm>
              <a:off x="6517779" y="1439557"/>
              <a:ext cx="317360" cy="547261"/>
            </a:xfrm>
            <a:custGeom>
              <a:rect b="b" l="l" r="r" t="t"/>
              <a:pathLst>
                <a:path extrusionOk="0" h="547261" w="317360">
                  <a:moveTo>
                    <a:pt x="238846" y="493125"/>
                  </a:moveTo>
                  <a:cubicBezTo>
                    <a:pt x="209388" y="522819"/>
                    <a:pt x="209388" y="522819"/>
                    <a:pt x="180987" y="487950"/>
                  </a:cubicBezTo>
                  <a:cubicBezTo>
                    <a:pt x="175637" y="495124"/>
                    <a:pt x="170521" y="502239"/>
                    <a:pt x="165111" y="509059"/>
                  </a:cubicBezTo>
                  <a:cubicBezTo>
                    <a:pt x="143120" y="536636"/>
                    <a:pt x="130478" y="537283"/>
                    <a:pt x="108605" y="509530"/>
                  </a:cubicBezTo>
                  <a:cubicBezTo>
                    <a:pt x="100902" y="499769"/>
                    <a:pt x="96845" y="499475"/>
                    <a:pt x="88966" y="508177"/>
                  </a:cubicBezTo>
                  <a:cubicBezTo>
                    <a:pt x="77853" y="520525"/>
                    <a:pt x="66152" y="532344"/>
                    <a:pt x="51569" y="540811"/>
                  </a:cubicBezTo>
                  <a:cubicBezTo>
                    <a:pt x="31871" y="552277"/>
                    <a:pt x="19465" y="549220"/>
                    <a:pt x="12467" y="525464"/>
                  </a:cubicBezTo>
                  <a:cubicBezTo>
                    <a:pt x="-3644" y="470840"/>
                    <a:pt x="-7642" y="420919"/>
                    <a:pt x="21875" y="365588"/>
                  </a:cubicBezTo>
                  <a:cubicBezTo>
                    <a:pt x="60389" y="293382"/>
                    <a:pt x="72737" y="210239"/>
                    <a:pt x="97021" y="131977"/>
                  </a:cubicBezTo>
                  <a:cubicBezTo>
                    <a:pt x="108605" y="94639"/>
                    <a:pt x="119894" y="57184"/>
                    <a:pt x="138416" y="22668"/>
                  </a:cubicBezTo>
                  <a:cubicBezTo>
                    <a:pt x="143591" y="13025"/>
                    <a:pt x="148824" y="-1263"/>
                    <a:pt x="162642" y="89"/>
                  </a:cubicBezTo>
                  <a:cubicBezTo>
                    <a:pt x="175519" y="1383"/>
                    <a:pt x="179988" y="14966"/>
                    <a:pt x="184221" y="25608"/>
                  </a:cubicBezTo>
                  <a:cubicBezTo>
                    <a:pt x="208035" y="85643"/>
                    <a:pt x="223264" y="148265"/>
                    <a:pt x="239023" y="210710"/>
                  </a:cubicBezTo>
                  <a:cubicBezTo>
                    <a:pt x="257427" y="283563"/>
                    <a:pt x="275596" y="356474"/>
                    <a:pt x="305466" y="425799"/>
                  </a:cubicBezTo>
                  <a:cubicBezTo>
                    <a:pt x="310817" y="438206"/>
                    <a:pt x="313639" y="451847"/>
                    <a:pt x="316756" y="465136"/>
                  </a:cubicBezTo>
                  <a:cubicBezTo>
                    <a:pt x="321225" y="484187"/>
                    <a:pt x="299998" y="531991"/>
                    <a:pt x="283769" y="541576"/>
                  </a:cubicBezTo>
                  <a:cubicBezTo>
                    <a:pt x="274067" y="547338"/>
                    <a:pt x="268658" y="540752"/>
                    <a:pt x="264424" y="534578"/>
                  </a:cubicBezTo>
                  <a:cubicBezTo>
                    <a:pt x="255663" y="521878"/>
                    <a:pt x="248019" y="508177"/>
                    <a:pt x="238846" y="4931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4" name="Google Shape;1994;p70"/>
            <p:cNvSpPr/>
            <p:nvPr/>
          </p:nvSpPr>
          <p:spPr>
            <a:xfrm>
              <a:off x="6433897" y="1969971"/>
              <a:ext cx="445135" cy="294166"/>
            </a:xfrm>
            <a:custGeom>
              <a:rect b="b" l="l" r="r" t="t"/>
              <a:pathLst>
                <a:path extrusionOk="0" h="294166" w="445135">
                  <a:moveTo>
                    <a:pt x="390112" y="18865"/>
                  </a:moveTo>
                  <a:cubicBezTo>
                    <a:pt x="412221" y="60965"/>
                    <a:pt x="432566" y="103536"/>
                    <a:pt x="442797" y="149047"/>
                  </a:cubicBezTo>
                  <a:cubicBezTo>
                    <a:pt x="451264" y="186620"/>
                    <a:pt x="434565" y="223781"/>
                    <a:pt x="427215" y="260590"/>
                  </a:cubicBezTo>
                  <a:cubicBezTo>
                    <a:pt x="423393" y="279817"/>
                    <a:pt x="406223" y="274584"/>
                    <a:pt x="394522" y="265353"/>
                  </a:cubicBezTo>
                  <a:cubicBezTo>
                    <a:pt x="381292" y="254886"/>
                    <a:pt x="371708" y="249183"/>
                    <a:pt x="355303" y="263295"/>
                  </a:cubicBezTo>
                  <a:cubicBezTo>
                    <a:pt x="338016" y="278112"/>
                    <a:pt x="322787" y="264236"/>
                    <a:pt x="310556" y="250300"/>
                  </a:cubicBezTo>
                  <a:cubicBezTo>
                    <a:pt x="303089" y="241833"/>
                    <a:pt x="297914" y="230779"/>
                    <a:pt x="283038" y="242421"/>
                  </a:cubicBezTo>
                  <a:cubicBezTo>
                    <a:pt x="268867" y="253475"/>
                    <a:pt x="264693" y="233719"/>
                    <a:pt x="254344" y="228838"/>
                  </a:cubicBezTo>
                  <a:cubicBezTo>
                    <a:pt x="243819" y="244185"/>
                    <a:pt x="234469" y="260061"/>
                    <a:pt x="222945" y="274232"/>
                  </a:cubicBezTo>
                  <a:cubicBezTo>
                    <a:pt x="199719" y="302749"/>
                    <a:pt x="177316" y="300515"/>
                    <a:pt x="158618" y="268528"/>
                  </a:cubicBezTo>
                  <a:cubicBezTo>
                    <a:pt x="153208" y="259296"/>
                    <a:pt x="149328" y="249183"/>
                    <a:pt x="144918" y="239422"/>
                  </a:cubicBezTo>
                  <a:cubicBezTo>
                    <a:pt x="142036" y="233072"/>
                    <a:pt x="139508" y="225781"/>
                    <a:pt x="130276" y="230014"/>
                  </a:cubicBezTo>
                  <a:cubicBezTo>
                    <a:pt x="99407" y="244303"/>
                    <a:pt x="89705" y="226663"/>
                    <a:pt x="86941" y="198850"/>
                  </a:cubicBezTo>
                  <a:cubicBezTo>
                    <a:pt x="82649" y="201085"/>
                    <a:pt x="79944" y="201790"/>
                    <a:pt x="78121" y="203554"/>
                  </a:cubicBezTo>
                  <a:cubicBezTo>
                    <a:pt x="43018" y="236835"/>
                    <a:pt x="35080" y="234601"/>
                    <a:pt x="22673" y="188090"/>
                  </a:cubicBezTo>
                  <a:cubicBezTo>
                    <a:pt x="20909" y="181563"/>
                    <a:pt x="20615" y="171803"/>
                    <a:pt x="16323" y="169333"/>
                  </a:cubicBezTo>
                  <a:cubicBezTo>
                    <a:pt x="-11019" y="153516"/>
                    <a:pt x="1799" y="135406"/>
                    <a:pt x="13030" y="118589"/>
                  </a:cubicBezTo>
                  <a:cubicBezTo>
                    <a:pt x="36903" y="82780"/>
                    <a:pt x="58070" y="45501"/>
                    <a:pt x="75652" y="7105"/>
                  </a:cubicBezTo>
                  <a:cubicBezTo>
                    <a:pt x="83531" y="5752"/>
                    <a:pt x="84177" y="11221"/>
                    <a:pt x="86529" y="15219"/>
                  </a:cubicBezTo>
                  <a:cubicBezTo>
                    <a:pt x="103287" y="43737"/>
                    <a:pt x="116282" y="47030"/>
                    <a:pt x="143095" y="28978"/>
                  </a:cubicBezTo>
                  <a:cubicBezTo>
                    <a:pt x="151974" y="22981"/>
                    <a:pt x="160558" y="16277"/>
                    <a:pt x="168261" y="8927"/>
                  </a:cubicBezTo>
                  <a:cubicBezTo>
                    <a:pt x="176611" y="931"/>
                    <a:pt x="182843" y="-1774"/>
                    <a:pt x="192075" y="8575"/>
                  </a:cubicBezTo>
                  <a:cubicBezTo>
                    <a:pt x="209127" y="27685"/>
                    <a:pt x="228060" y="26097"/>
                    <a:pt x="245700" y="9104"/>
                  </a:cubicBezTo>
                  <a:cubicBezTo>
                    <a:pt x="256990" y="-1833"/>
                    <a:pt x="266515" y="-539"/>
                    <a:pt x="282626" y="1048"/>
                  </a:cubicBezTo>
                  <a:cubicBezTo>
                    <a:pt x="311085" y="3871"/>
                    <a:pt x="332430" y="8163"/>
                    <a:pt x="351716" y="31859"/>
                  </a:cubicBezTo>
                  <a:cubicBezTo>
                    <a:pt x="362947" y="45677"/>
                    <a:pt x="376765" y="26097"/>
                    <a:pt x="390112" y="188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5" name="Google Shape;1995;p70"/>
            <p:cNvSpPr/>
            <p:nvPr/>
          </p:nvSpPr>
          <p:spPr>
            <a:xfrm>
              <a:off x="6574510" y="3482315"/>
              <a:ext cx="163483" cy="218772"/>
            </a:xfrm>
            <a:custGeom>
              <a:rect b="b" l="l" r="r" t="t"/>
              <a:pathLst>
                <a:path extrusionOk="0" h="218772" w="163483">
                  <a:moveTo>
                    <a:pt x="777" y="114751"/>
                  </a:moveTo>
                  <a:cubicBezTo>
                    <a:pt x="777" y="87409"/>
                    <a:pt x="-693" y="60008"/>
                    <a:pt x="1130" y="32843"/>
                  </a:cubicBezTo>
                  <a:cubicBezTo>
                    <a:pt x="3423" y="-1320"/>
                    <a:pt x="14419" y="-3260"/>
                    <a:pt x="45759" y="2502"/>
                  </a:cubicBezTo>
                  <a:cubicBezTo>
                    <a:pt x="74571" y="7794"/>
                    <a:pt x="85449" y="25493"/>
                    <a:pt x="97796" y="46190"/>
                  </a:cubicBezTo>
                  <a:cubicBezTo>
                    <a:pt x="109204" y="65300"/>
                    <a:pt x="123492" y="81470"/>
                    <a:pt x="148835" y="78471"/>
                  </a:cubicBezTo>
                  <a:cubicBezTo>
                    <a:pt x="161653" y="76942"/>
                    <a:pt x="163417" y="83704"/>
                    <a:pt x="163358" y="93818"/>
                  </a:cubicBezTo>
                  <a:cubicBezTo>
                    <a:pt x="163182" y="128921"/>
                    <a:pt x="162888" y="164084"/>
                    <a:pt x="163476" y="199187"/>
                  </a:cubicBezTo>
                  <a:cubicBezTo>
                    <a:pt x="163711" y="212711"/>
                    <a:pt x="159007" y="218650"/>
                    <a:pt x="145013" y="218532"/>
                  </a:cubicBezTo>
                  <a:cubicBezTo>
                    <a:pt x="103030" y="218120"/>
                    <a:pt x="61106" y="218062"/>
                    <a:pt x="19122" y="218767"/>
                  </a:cubicBezTo>
                  <a:cubicBezTo>
                    <a:pt x="2717" y="219002"/>
                    <a:pt x="-223" y="210476"/>
                    <a:pt x="13" y="196776"/>
                  </a:cubicBezTo>
                  <a:cubicBezTo>
                    <a:pt x="542" y="169434"/>
                    <a:pt x="189" y="142151"/>
                    <a:pt x="189" y="114809"/>
                  </a:cubicBezTo>
                  <a:cubicBezTo>
                    <a:pt x="424" y="114751"/>
                    <a:pt x="601" y="114751"/>
                    <a:pt x="777" y="1147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996" name="Google Shape;1996;p70"/>
          <p:cNvSpPr/>
          <p:nvPr/>
        </p:nvSpPr>
        <p:spPr>
          <a:xfrm>
            <a:off x="2703326" y="5648521"/>
            <a:ext cx="498271" cy="769462"/>
          </a:xfrm>
          <a:custGeom>
            <a:rect b="b" l="l" r="r" t="t"/>
            <a:pathLst>
              <a:path extrusionOk="0" h="1185966" w="767981">
                <a:moveTo>
                  <a:pt x="693542" y="529608"/>
                </a:moveTo>
                <a:cubicBezTo>
                  <a:pt x="631630" y="506748"/>
                  <a:pt x="568764" y="508653"/>
                  <a:pt x="505899" y="520083"/>
                </a:cubicBezTo>
                <a:cubicBezTo>
                  <a:pt x="474467" y="525798"/>
                  <a:pt x="443034" y="528656"/>
                  <a:pt x="411602" y="525798"/>
                </a:cubicBezTo>
                <a:cubicBezTo>
                  <a:pt x="372549" y="521988"/>
                  <a:pt x="346832" y="500081"/>
                  <a:pt x="337307" y="461981"/>
                </a:cubicBezTo>
                <a:cubicBezTo>
                  <a:pt x="330639" y="436263"/>
                  <a:pt x="337307" y="417213"/>
                  <a:pt x="371597" y="423881"/>
                </a:cubicBezTo>
                <a:cubicBezTo>
                  <a:pt x="403982" y="430548"/>
                  <a:pt x="437319" y="435311"/>
                  <a:pt x="470657" y="429596"/>
                </a:cubicBezTo>
                <a:cubicBezTo>
                  <a:pt x="496374" y="424833"/>
                  <a:pt x="512567" y="410546"/>
                  <a:pt x="484944" y="389591"/>
                </a:cubicBezTo>
                <a:cubicBezTo>
                  <a:pt x="451607" y="364826"/>
                  <a:pt x="437319" y="326726"/>
                  <a:pt x="407792" y="300056"/>
                </a:cubicBezTo>
                <a:cubicBezTo>
                  <a:pt x="383027" y="277196"/>
                  <a:pt x="388742" y="260051"/>
                  <a:pt x="411602" y="242906"/>
                </a:cubicBezTo>
                <a:cubicBezTo>
                  <a:pt x="437319" y="223856"/>
                  <a:pt x="456369" y="199091"/>
                  <a:pt x="451607" y="166706"/>
                </a:cubicBezTo>
                <a:cubicBezTo>
                  <a:pt x="448749" y="145751"/>
                  <a:pt x="461132" y="109556"/>
                  <a:pt x="427794" y="108603"/>
                </a:cubicBezTo>
                <a:cubicBezTo>
                  <a:pt x="390647" y="107651"/>
                  <a:pt x="413507" y="141941"/>
                  <a:pt x="411602" y="160038"/>
                </a:cubicBezTo>
                <a:cubicBezTo>
                  <a:pt x="408744" y="185756"/>
                  <a:pt x="402077" y="207663"/>
                  <a:pt x="377312" y="218141"/>
                </a:cubicBezTo>
                <a:cubicBezTo>
                  <a:pt x="356357" y="227666"/>
                  <a:pt x="337307" y="220046"/>
                  <a:pt x="321114" y="204806"/>
                </a:cubicBezTo>
                <a:cubicBezTo>
                  <a:pt x="301112" y="185756"/>
                  <a:pt x="305874" y="165753"/>
                  <a:pt x="315399" y="143846"/>
                </a:cubicBezTo>
                <a:cubicBezTo>
                  <a:pt x="326829" y="118128"/>
                  <a:pt x="341117" y="92411"/>
                  <a:pt x="340164" y="62883"/>
                </a:cubicBezTo>
                <a:cubicBezTo>
                  <a:pt x="340164" y="38118"/>
                  <a:pt x="340164" y="971"/>
                  <a:pt x="313494" y="18"/>
                </a:cubicBezTo>
                <a:cubicBezTo>
                  <a:pt x="291587" y="-934"/>
                  <a:pt x="297302" y="35261"/>
                  <a:pt x="297302" y="56216"/>
                </a:cubicBezTo>
                <a:cubicBezTo>
                  <a:pt x="297302" y="58121"/>
                  <a:pt x="297302" y="59073"/>
                  <a:pt x="297302" y="60978"/>
                </a:cubicBezTo>
                <a:cubicBezTo>
                  <a:pt x="296349" y="82886"/>
                  <a:pt x="301112" y="111461"/>
                  <a:pt x="276347" y="118128"/>
                </a:cubicBezTo>
                <a:cubicBezTo>
                  <a:pt x="254439" y="123843"/>
                  <a:pt x="252534" y="94316"/>
                  <a:pt x="242057" y="80028"/>
                </a:cubicBezTo>
                <a:cubicBezTo>
                  <a:pt x="241104" y="79076"/>
                  <a:pt x="240152" y="77171"/>
                  <a:pt x="239199" y="76218"/>
                </a:cubicBezTo>
                <a:cubicBezTo>
                  <a:pt x="232532" y="66693"/>
                  <a:pt x="228722" y="49548"/>
                  <a:pt x="211577" y="58121"/>
                </a:cubicBezTo>
                <a:cubicBezTo>
                  <a:pt x="199194" y="64788"/>
                  <a:pt x="201099" y="79076"/>
                  <a:pt x="203957" y="92411"/>
                </a:cubicBezTo>
                <a:cubicBezTo>
                  <a:pt x="208719" y="118128"/>
                  <a:pt x="228722" y="136226"/>
                  <a:pt x="237294" y="160038"/>
                </a:cubicBezTo>
                <a:cubicBezTo>
                  <a:pt x="242057" y="165753"/>
                  <a:pt x="248724" y="171468"/>
                  <a:pt x="251582" y="178136"/>
                </a:cubicBezTo>
                <a:cubicBezTo>
                  <a:pt x="260154" y="196233"/>
                  <a:pt x="280157" y="213378"/>
                  <a:pt x="267774" y="236238"/>
                </a:cubicBezTo>
                <a:cubicBezTo>
                  <a:pt x="263012" y="245763"/>
                  <a:pt x="231579" y="237191"/>
                  <a:pt x="203004" y="219093"/>
                </a:cubicBezTo>
                <a:lnTo>
                  <a:pt x="223007" y="173373"/>
                </a:lnTo>
                <a:cubicBezTo>
                  <a:pt x="208719" y="174326"/>
                  <a:pt x="194432" y="175278"/>
                  <a:pt x="180144" y="176231"/>
                </a:cubicBezTo>
                <a:cubicBezTo>
                  <a:pt x="125852" y="181946"/>
                  <a:pt x="111564" y="167658"/>
                  <a:pt x="119184" y="112413"/>
                </a:cubicBezTo>
                <a:cubicBezTo>
                  <a:pt x="121089" y="93363"/>
                  <a:pt x="122994" y="74313"/>
                  <a:pt x="122994" y="55263"/>
                </a:cubicBezTo>
                <a:cubicBezTo>
                  <a:pt x="122994" y="47643"/>
                  <a:pt x="122994" y="38118"/>
                  <a:pt x="111564" y="38118"/>
                </a:cubicBezTo>
                <a:cubicBezTo>
                  <a:pt x="102039" y="37166"/>
                  <a:pt x="96324" y="44786"/>
                  <a:pt x="95372" y="52406"/>
                </a:cubicBezTo>
                <a:cubicBezTo>
                  <a:pt x="95372" y="69551"/>
                  <a:pt x="94419" y="86696"/>
                  <a:pt x="90609" y="103841"/>
                </a:cubicBezTo>
                <a:cubicBezTo>
                  <a:pt x="88704" y="112413"/>
                  <a:pt x="88704" y="125748"/>
                  <a:pt x="76322" y="123843"/>
                </a:cubicBezTo>
                <a:cubicBezTo>
                  <a:pt x="70607" y="122891"/>
                  <a:pt x="63939" y="114318"/>
                  <a:pt x="61082" y="107651"/>
                </a:cubicBezTo>
                <a:cubicBezTo>
                  <a:pt x="55367" y="94316"/>
                  <a:pt x="52509" y="80028"/>
                  <a:pt x="46794" y="66693"/>
                </a:cubicBezTo>
                <a:cubicBezTo>
                  <a:pt x="42032" y="51453"/>
                  <a:pt x="33459" y="33356"/>
                  <a:pt x="15362" y="39071"/>
                </a:cubicBezTo>
                <a:cubicBezTo>
                  <a:pt x="-7498" y="47643"/>
                  <a:pt x="122" y="67646"/>
                  <a:pt x="6789" y="83838"/>
                </a:cubicBezTo>
                <a:cubicBezTo>
                  <a:pt x="17267" y="110508"/>
                  <a:pt x="33459" y="134321"/>
                  <a:pt x="52509" y="155276"/>
                </a:cubicBezTo>
                <a:cubicBezTo>
                  <a:pt x="86799" y="194328"/>
                  <a:pt x="126804" y="225761"/>
                  <a:pt x="175382" y="254336"/>
                </a:cubicBezTo>
                <a:cubicBezTo>
                  <a:pt x="144902" y="274338"/>
                  <a:pt x="108707" y="268623"/>
                  <a:pt x="87752" y="294341"/>
                </a:cubicBezTo>
                <a:cubicBezTo>
                  <a:pt x="109659" y="321011"/>
                  <a:pt x="140139" y="311486"/>
                  <a:pt x="164904" y="320058"/>
                </a:cubicBezTo>
                <a:cubicBezTo>
                  <a:pt x="175382" y="323868"/>
                  <a:pt x="195384" y="318153"/>
                  <a:pt x="193479" y="336251"/>
                </a:cubicBezTo>
                <a:cubicBezTo>
                  <a:pt x="189669" y="365778"/>
                  <a:pt x="194432" y="397211"/>
                  <a:pt x="170619" y="421023"/>
                </a:cubicBezTo>
                <a:cubicBezTo>
                  <a:pt x="130614" y="461981"/>
                  <a:pt x="113469" y="516273"/>
                  <a:pt x="99182" y="568661"/>
                </a:cubicBezTo>
                <a:cubicBezTo>
                  <a:pt x="83942" y="622953"/>
                  <a:pt x="87752" y="675341"/>
                  <a:pt x="133472" y="718203"/>
                </a:cubicBezTo>
                <a:cubicBezTo>
                  <a:pt x="144902" y="728681"/>
                  <a:pt x="151569" y="742968"/>
                  <a:pt x="157284" y="759161"/>
                </a:cubicBezTo>
                <a:cubicBezTo>
                  <a:pt x="201099" y="882986"/>
                  <a:pt x="217292" y="1007763"/>
                  <a:pt x="170619" y="1135398"/>
                </a:cubicBezTo>
                <a:cubicBezTo>
                  <a:pt x="166809" y="1146829"/>
                  <a:pt x="155379" y="1161116"/>
                  <a:pt x="170619" y="1169689"/>
                </a:cubicBezTo>
                <a:cubicBezTo>
                  <a:pt x="186812" y="1179214"/>
                  <a:pt x="206814" y="1182071"/>
                  <a:pt x="225864" y="1175404"/>
                </a:cubicBezTo>
                <a:cubicBezTo>
                  <a:pt x="242057" y="1169689"/>
                  <a:pt x="239199" y="1156354"/>
                  <a:pt x="239199" y="1143971"/>
                </a:cubicBezTo>
                <a:cubicBezTo>
                  <a:pt x="238247" y="1101108"/>
                  <a:pt x="243009" y="1058246"/>
                  <a:pt x="250629" y="1016336"/>
                </a:cubicBezTo>
                <a:cubicBezTo>
                  <a:pt x="258249" y="975378"/>
                  <a:pt x="281109" y="936326"/>
                  <a:pt x="260154" y="892511"/>
                </a:cubicBezTo>
                <a:cubicBezTo>
                  <a:pt x="253487" y="878223"/>
                  <a:pt x="261107" y="860126"/>
                  <a:pt x="276347" y="846791"/>
                </a:cubicBezTo>
                <a:cubicBezTo>
                  <a:pt x="291587" y="869651"/>
                  <a:pt x="290634" y="891558"/>
                  <a:pt x="288729" y="913466"/>
                </a:cubicBezTo>
                <a:cubicBezTo>
                  <a:pt x="284919" y="992523"/>
                  <a:pt x="283014" y="1072533"/>
                  <a:pt x="263012" y="1149686"/>
                </a:cubicBezTo>
                <a:cubicBezTo>
                  <a:pt x="255392" y="1180166"/>
                  <a:pt x="266822" y="1186833"/>
                  <a:pt x="292539" y="1185881"/>
                </a:cubicBezTo>
                <a:cubicBezTo>
                  <a:pt x="313494" y="1184929"/>
                  <a:pt x="324924" y="1179214"/>
                  <a:pt x="326829" y="1152543"/>
                </a:cubicBezTo>
                <a:cubicBezTo>
                  <a:pt x="336354" y="1035386"/>
                  <a:pt x="355404" y="920133"/>
                  <a:pt x="394457" y="809643"/>
                </a:cubicBezTo>
                <a:cubicBezTo>
                  <a:pt x="402077" y="788688"/>
                  <a:pt x="491612" y="756303"/>
                  <a:pt x="508757" y="768686"/>
                </a:cubicBezTo>
                <a:cubicBezTo>
                  <a:pt x="511614" y="771543"/>
                  <a:pt x="513519" y="776306"/>
                  <a:pt x="514472" y="781068"/>
                </a:cubicBezTo>
                <a:cubicBezTo>
                  <a:pt x="539237" y="854411"/>
                  <a:pt x="556382" y="926801"/>
                  <a:pt x="519234" y="1002048"/>
                </a:cubicBezTo>
                <a:cubicBezTo>
                  <a:pt x="504947" y="1030623"/>
                  <a:pt x="495422" y="1061104"/>
                  <a:pt x="484944" y="1090631"/>
                </a:cubicBezTo>
                <a:cubicBezTo>
                  <a:pt x="481134" y="1102061"/>
                  <a:pt x="464942" y="1118254"/>
                  <a:pt x="490659" y="1123016"/>
                </a:cubicBezTo>
                <a:cubicBezTo>
                  <a:pt x="507804" y="1125873"/>
                  <a:pt x="539237" y="1130636"/>
                  <a:pt x="540189" y="1110633"/>
                </a:cubicBezTo>
                <a:cubicBezTo>
                  <a:pt x="541142" y="1068723"/>
                  <a:pt x="574479" y="1039196"/>
                  <a:pt x="574479" y="999191"/>
                </a:cubicBezTo>
                <a:cubicBezTo>
                  <a:pt x="574479" y="947756"/>
                  <a:pt x="600197" y="905846"/>
                  <a:pt x="621152" y="858221"/>
                </a:cubicBezTo>
                <a:cubicBezTo>
                  <a:pt x="649727" y="891558"/>
                  <a:pt x="663062" y="925848"/>
                  <a:pt x="670682" y="963948"/>
                </a:cubicBezTo>
                <a:cubicBezTo>
                  <a:pt x="678302" y="1006811"/>
                  <a:pt x="674492" y="1048721"/>
                  <a:pt x="667824" y="1091583"/>
                </a:cubicBezTo>
                <a:cubicBezTo>
                  <a:pt x="665920" y="1105871"/>
                  <a:pt x="663062" y="1121111"/>
                  <a:pt x="679255" y="1129683"/>
                </a:cubicBezTo>
                <a:cubicBezTo>
                  <a:pt x="691637" y="1136351"/>
                  <a:pt x="704020" y="1133493"/>
                  <a:pt x="715449" y="1126826"/>
                </a:cubicBezTo>
                <a:cubicBezTo>
                  <a:pt x="730689" y="1118254"/>
                  <a:pt x="725927" y="1104918"/>
                  <a:pt x="723070" y="1092536"/>
                </a:cubicBezTo>
                <a:cubicBezTo>
                  <a:pt x="719259" y="1076343"/>
                  <a:pt x="723070" y="1062056"/>
                  <a:pt x="723070" y="1046816"/>
                </a:cubicBezTo>
                <a:cubicBezTo>
                  <a:pt x="724022" y="982998"/>
                  <a:pt x="715449" y="918228"/>
                  <a:pt x="709734" y="854411"/>
                </a:cubicBezTo>
                <a:cubicBezTo>
                  <a:pt x="705924" y="816311"/>
                  <a:pt x="700209" y="782021"/>
                  <a:pt x="721164" y="754398"/>
                </a:cubicBezTo>
                <a:cubicBezTo>
                  <a:pt x="740214" y="728681"/>
                  <a:pt x="691637" y="670578"/>
                  <a:pt x="761170" y="672483"/>
                </a:cubicBezTo>
                <a:cubicBezTo>
                  <a:pt x="762122" y="672483"/>
                  <a:pt x="764027" y="663911"/>
                  <a:pt x="764980" y="659148"/>
                </a:cubicBezTo>
                <a:cubicBezTo>
                  <a:pt x="778314" y="606761"/>
                  <a:pt x="745930" y="548658"/>
                  <a:pt x="693542" y="5296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71"/>
          <p:cNvSpPr txBox="1"/>
          <p:nvPr>
            <p:ph idx="1" type="body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Fully Editable Shapes</a:t>
            </a:r>
            <a:endParaRPr/>
          </a:p>
        </p:txBody>
      </p:sp>
      <p:sp>
        <p:nvSpPr>
          <p:cNvPr id="2002" name="Google Shape;2002;p71"/>
          <p:cNvSpPr/>
          <p:nvPr/>
        </p:nvSpPr>
        <p:spPr>
          <a:xfrm>
            <a:off x="1287689" y="986692"/>
            <a:ext cx="4017216" cy="1064602"/>
          </a:xfrm>
          <a:custGeom>
            <a:rect b="b" l="l" r="r" t="t"/>
            <a:pathLst>
              <a:path extrusionOk="0" h="1177104" w="4441737">
                <a:moveTo>
                  <a:pt x="4437478" y="646293"/>
                </a:moveTo>
                <a:cubicBezTo>
                  <a:pt x="4416713" y="614765"/>
                  <a:pt x="4412617" y="570093"/>
                  <a:pt x="4358039" y="567902"/>
                </a:cubicBezTo>
                <a:cubicBezTo>
                  <a:pt x="4328131" y="566759"/>
                  <a:pt x="4322797" y="538661"/>
                  <a:pt x="4342990" y="515991"/>
                </a:cubicBezTo>
                <a:cubicBezTo>
                  <a:pt x="4400616" y="451316"/>
                  <a:pt x="4403664" y="409883"/>
                  <a:pt x="4356230" y="335492"/>
                </a:cubicBezTo>
                <a:cubicBezTo>
                  <a:pt x="4354039" y="331968"/>
                  <a:pt x="4352039" y="328253"/>
                  <a:pt x="4349657" y="324920"/>
                </a:cubicBezTo>
                <a:cubicBezTo>
                  <a:pt x="4336799" y="306727"/>
                  <a:pt x="4338037" y="287105"/>
                  <a:pt x="4359754" y="282438"/>
                </a:cubicBezTo>
                <a:cubicBezTo>
                  <a:pt x="4406998" y="272342"/>
                  <a:pt x="4392806" y="241004"/>
                  <a:pt x="4389091" y="212144"/>
                </a:cubicBezTo>
                <a:cubicBezTo>
                  <a:pt x="4368231" y="209381"/>
                  <a:pt x="4353848" y="234908"/>
                  <a:pt x="4331465" y="225479"/>
                </a:cubicBezTo>
                <a:cubicBezTo>
                  <a:pt x="4314605" y="202619"/>
                  <a:pt x="4297746" y="207191"/>
                  <a:pt x="4280982" y="225669"/>
                </a:cubicBezTo>
                <a:cubicBezTo>
                  <a:pt x="4252312" y="237671"/>
                  <a:pt x="4245835" y="200333"/>
                  <a:pt x="4222880" y="199571"/>
                </a:cubicBezTo>
                <a:cubicBezTo>
                  <a:pt x="4212402" y="178520"/>
                  <a:pt x="4221356" y="154613"/>
                  <a:pt x="4210402" y="133562"/>
                </a:cubicBezTo>
                <a:cubicBezTo>
                  <a:pt x="4226690" y="131372"/>
                  <a:pt x="4240501" y="134610"/>
                  <a:pt x="4254407" y="133848"/>
                </a:cubicBezTo>
                <a:cubicBezTo>
                  <a:pt x="4264694" y="133277"/>
                  <a:pt x="4276220" y="129943"/>
                  <a:pt x="4274791" y="118037"/>
                </a:cubicBezTo>
                <a:cubicBezTo>
                  <a:pt x="4273172" y="104416"/>
                  <a:pt x="4282316" y="89843"/>
                  <a:pt x="4273267" y="77841"/>
                </a:cubicBezTo>
                <a:cubicBezTo>
                  <a:pt x="4264790" y="66602"/>
                  <a:pt x="4252693" y="72221"/>
                  <a:pt x="4242787" y="76984"/>
                </a:cubicBezTo>
                <a:cubicBezTo>
                  <a:pt x="4220403" y="87747"/>
                  <a:pt x="4196591" y="94891"/>
                  <a:pt x="4174112" y="105559"/>
                </a:cubicBezTo>
                <a:cubicBezTo>
                  <a:pt x="4194686" y="86890"/>
                  <a:pt x="4224308" y="84890"/>
                  <a:pt x="4245454" y="67268"/>
                </a:cubicBezTo>
                <a:cubicBezTo>
                  <a:pt x="4252026" y="61744"/>
                  <a:pt x="4258027" y="55172"/>
                  <a:pt x="4256408" y="46123"/>
                </a:cubicBezTo>
                <a:cubicBezTo>
                  <a:pt x="4255360" y="40122"/>
                  <a:pt x="4248597" y="40027"/>
                  <a:pt x="4243168" y="38693"/>
                </a:cubicBezTo>
                <a:cubicBezTo>
                  <a:pt x="4203830" y="29073"/>
                  <a:pt x="4140393" y="62220"/>
                  <a:pt x="4124581" y="100511"/>
                </a:cubicBezTo>
                <a:cubicBezTo>
                  <a:pt x="4124486" y="104130"/>
                  <a:pt x="4125820" y="105749"/>
                  <a:pt x="4126582" y="106130"/>
                </a:cubicBezTo>
                <a:cubicBezTo>
                  <a:pt x="4127153" y="106321"/>
                  <a:pt x="4127058" y="106416"/>
                  <a:pt x="4126582" y="106130"/>
                </a:cubicBezTo>
                <a:cubicBezTo>
                  <a:pt x="4126296" y="106035"/>
                  <a:pt x="4125820" y="105940"/>
                  <a:pt x="4125153" y="105845"/>
                </a:cubicBezTo>
                <a:cubicBezTo>
                  <a:pt x="4123439" y="105559"/>
                  <a:pt x="4122962" y="104321"/>
                  <a:pt x="4123915" y="101939"/>
                </a:cubicBezTo>
                <a:cubicBezTo>
                  <a:pt x="4124105" y="101463"/>
                  <a:pt x="4124391" y="100987"/>
                  <a:pt x="4124581" y="100511"/>
                </a:cubicBezTo>
                <a:cubicBezTo>
                  <a:pt x="4124581" y="98987"/>
                  <a:pt x="4124867" y="97272"/>
                  <a:pt x="4125629" y="94891"/>
                </a:cubicBezTo>
                <a:cubicBezTo>
                  <a:pt x="4133059" y="83651"/>
                  <a:pt x="4125820" y="62506"/>
                  <a:pt x="4130487" y="42789"/>
                </a:cubicBezTo>
                <a:cubicBezTo>
                  <a:pt x="4128391" y="33645"/>
                  <a:pt x="4132773" y="27359"/>
                  <a:pt x="4138869" y="21072"/>
                </a:cubicBezTo>
                <a:cubicBezTo>
                  <a:pt x="4143250" y="16595"/>
                  <a:pt x="4151061" y="10023"/>
                  <a:pt x="4144584" y="4308"/>
                </a:cubicBezTo>
                <a:cubicBezTo>
                  <a:pt x="4136869" y="-2359"/>
                  <a:pt x="4126772" y="-1693"/>
                  <a:pt x="4120676" y="9166"/>
                </a:cubicBezTo>
                <a:cubicBezTo>
                  <a:pt x="4094768" y="17643"/>
                  <a:pt x="4104484" y="42694"/>
                  <a:pt x="4097245" y="59744"/>
                </a:cubicBezTo>
                <a:cubicBezTo>
                  <a:pt x="4093149" y="78794"/>
                  <a:pt x="4089053" y="97939"/>
                  <a:pt x="4085053" y="116703"/>
                </a:cubicBezTo>
                <a:cubicBezTo>
                  <a:pt x="4058097" y="111941"/>
                  <a:pt x="4063526" y="91748"/>
                  <a:pt x="4062479" y="74412"/>
                </a:cubicBezTo>
                <a:cubicBezTo>
                  <a:pt x="4062002" y="67078"/>
                  <a:pt x="4067813" y="54600"/>
                  <a:pt x="4056478" y="53933"/>
                </a:cubicBezTo>
                <a:cubicBezTo>
                  <a:pt x="4041333" y="52981"/>
                  <a:pt x="4051144" y="69269"/>
                  <a:pt x="4045714" y="76031"/>
                </a:cubicBezTo>
                <a:cubicBezTo>
                  <a:pt x="4034570" y="86795"/>
                  <a:pt x="4034284" y="100320"/>
                  <a:pt x="4036189" y="114322"/>
                </a:cubicBezTo>
                <a:cubicBezTo>
                  <a:pt x="4036951" y="118799"/>
                  <a:pt x="4038190" y="122990"/>
                  <a:pt x="4040285" y="126990"/>
                </a:cubicBezTo>
                <a:cubicBezTo>
                  <a:pt x="4074385" y="166519"/>
                  <a:pt x="4111628" y="201857"/>
                  <a:pt x="4162777" y="218621"/>
                </a:cubicBezTo>
                <a:cubicBezTo>
                  <a:pt x="4171921" y="221573"/>
                  <a:pt x="4181065" y="223574"/>
                  <a:pt x="4190780" y="221669"/>
                </a:cubicBezTo>
                <a:cubicBezTo>
                  <a:pt x="4161443" y="234337"/>
                  <a:pt x="4161443" y="234337"/>
                  <a:pt x="4154585" y="262150"/>
                </a:cubicBezTo>
                <a:cubicBezTo>
                  <a:pt x="4187828" y="281867"/>
                  <a:pt x="4230023" y="289106"/>
                  <a:pt x="4248216" y="329682"/>
                </a:cubicBezTo>
                <a:cubicBezTo>
                  <a:pt x="4253359" y="338445"/>
                  <a:pt x="4248692" y="346446"/>
                  <a:pt x="4246501" y="354638"/>
                </a:cubicBezTo>
                <a:cubicBezTo>
                  <a:pt x="4238501" y="388070"/>
                  <a:pt x="4208116" y="385975"/>
                  <a:pt x="4184017" y="394071"/>
                </a:cubicBezTo>
                <a:cubicBezTo>
                  <a:pt x="4144108" y="408168"/>
                  <a:pt x="4105817" y="403215"/>
                  <a:pt x="4068574" y="384546"/>
                </a:cubicBezTo>
                <a:cubicBezTo>
                  <a:pt x="4050001" y="375212"/>
                  <a:pt x="4030474" y="369306"/>
                  <a:pt x="4010091" y="365496"/>
                </a:cubicBezTo>
                <a:cubicBezTo>
                  <a:pt x="3982278" y="358638"/>
                  <a:pt x="3954179" y="353018"/>
                  <a:pt x="3925795" y="359781"/>
                </a:cubicBezTo>
                <a:cubicBezTo>
                  <a:pt x="3894648" y="367115"/>
                  <a:pt x="3901601" y="351685"/>
                  <a:pt x="3909316" y="334730"/>
                </a:cubicBezTo>
                <a:cubicBezTo>
                  <a:pt x="3909793" y="330635"/>
                  <a:pt x="3909602" y="326539"/>
                  <a:pt x="3908364" y="322634"/>
                </a:cubicBezTo>
                <a:cubicBezTo>
                  <a:pt x="3893981" y="304060"/>
                  <a:pt x="3878360" y="311489"/>
                  <a:pt x="3862739" y="320538"/>
                </a:cubicBezTo>
                <a:cubicBezTo>
                  <a:pt x="3848356" y="332444"/>
                  <a:pt x="3845118" y="351304"/>
                  <a:pt x="3834545" y="365496"/>
                </a:cubicBezTo>
                <a:cubicBezTo>
                  <a:pt x="3825115" y="381498"/>
                  <a:pt x="3844356" y="394643"/>
                  <a:pt x="3839022" y="410264"/>
                </a:cubicBezTo>
                <a:cubicBezTo>
                  <a:pt x="3837212" y="413026"/>
                  <a:pt x="3835117" y="415693"/>
                  <a:pt x="3833116" y="418360"/>
                </a:cubicBezTo>
                <a:cubicBezTo>
                  <a:pt x="3813971" y="431981"/>
                  <a:pt x="3790730" y="431219"/>
                  <a:pt x="3769108" y="436362"/>
                </a:cubicBezTo>
                <a:cubicBezTo>
                  <a:pt x="3721674" y="449411"/>
                  <a:pt x="3679097" y="471509"/>
                  <a:pt x="3639854" y="501608"/>
                </a:cubicBezTo>
                <a:cubicBezTo>
                  <a:pt x="3585752" y="543042"/>
                  <a:pt x="3537746" y="591524"/>
                  <a:pt x="3485454" y="634863"/>
                </a:cubicBezTo>
                <a:cubicBezTo>
                  <a:pt x="3440972" y="671725"/>
                  <a:pt x="3441067" y="671915"/>
                  <a:pt x="3396967" y="631910"/>
                </a:cubicBezTo>
                <a:cubicBezTo>
                  <a:pt x="3361724" y="600002"/>
                  <a:pt x="3361057" y="599525"/>
                  <a:pt x="3390775" y="560854"/>
                </a:cubicBezTo>
                <a:cubicBezTo>
                  <a:pt x="3406492" y="540375"/>
                  <a:pt x="3395729" y="524278"/>
                  <a:pt x="3385918" y="507609"/>
                </a:cubicBezTo>
                <a:cubicBezTo>
                  <a:pt x="3375250" y="489321"/>
                  <a:pt x="3360391" y="488940"/>
                  <a:pt x="3343436" y="499513"/>
                </a:cubicBezTo>
                <a:cubicBezTo>
                  <a:pt x="3320386" y="513896"/>
                  <a:pt x="3292668" y="511991"/>
                  <a:pt x="3267713" y="520658"/>
                </a:cubicBezTo>
                <a:cubicBezTo>
                  <a:pt x="3243614" y="529040"/>
                  <a:pt x="3204086" y="506752"/>
                  <a:pt x="3195418" y="485511"/>
                </a:cubicBezTo>
                <a:cubicBezTo>
                  <a:pt x="3197323" y="470366"/>
                  <a:pt x="3192560" y="461127"/>
                  <a:pt x="3175606" y="465318"/>
                </a:cubicBezTo>
                <a:cubicBezTo>
                  <a:pt x="3173987" y="465699"/>
                  <a:pt x="3171700" y="458936"/>
                  <a:pt x="3176558" y="461222"/>
                </a:cubicBezTo>
                <a:cubicBezTo>
                  <a:pt x="3189417" y="453888"/>
                  <a:pt x="3204086" y="458841"/>
                  <a:pt x="3217421" y="454650"/>
                </a:cubicBezTo>
                <a:cubicBezTo>
                  <a:pt x="3230374" y="450554"/>
                  <a:pt x="3241138" y="444744"/>
                  <a:pt x="3239614" y="429123"/>
                </a:cubicBezTo>
                <a:cubicBezTo>
                  <a:pt x="3238185" y="414169"/>
                  <a:pt x="3240376" y="396071"/>
                  <a:pt x="3226279" y="387118"/>
                </a:cubicBezTo>
                <a:cubicBezTo>
                  <a:pt x="3213134" y="378736"/>
                  <a:pt x="3203895" y="392642"/>
                  <a:pt x="3194751" y="400548"/>
                </a:cubicBezTo>
                <a:cubicBezTo>
                  <a:pt x="3174939" y="417693"/>
                  <a:pt x="3149603" y="428647"/>
                  <a:pt x="3136267" y="454745"/>
                </a:cubicBezTo>
                <a:cubicBezTo>
                  <a:pt x="3139697" y="433695"/>
                  <a:pt x="3154746" y="423503"/>
                  <a:pt x="3169033" y="412931"/>
                </a:cubicBezTo>
                <a:cubicBezTo>
                  <a:pt x="3180178" y="404739"/>
                  <a:pt x="3192846" y="398262"/>
                  <a:pt x="3200656" y="386261"/>
                </a:cubicBezTo>
                <a:cubicBezTo>
                  <a:pt x="3205229" y="379117"/>
                  <a:pt x="3208657" y="371211"/>
                  <a:pt x="3203323" y="363020"/>
                </a:cubicBezTo>
                <a:cubicBezTo>
                  <a:pt x="3197799" y="354542"/>
                  <a:pt x="3188655" y="353780"/>
                  <a:pt x="3181225" y="357781"/>
                </a:cubicBezTo>
                <a:cubicBezTo>
                  <a:pt x="3145126" y="377307"/>
                  <a:pt x="3103406" y="390833"/>
                  <a:pt x="3091595" y="435791"/>
                </a:cubicBezTo>
                <a:cubicBezTo>
                  <a:pt x="3087690" y="413693"/>
                  <a:pt x="3093310" y="390833"/>
                  <a:pt x="3097882" y="367687"/>
                </a:cubicBezTo>
                <a:cubicBezTo>
                  <a:pt x="3099787" y="357971"/>
                  <a:pt x="3100168" y="346922"/>
                  <a:pt x="3089690" y="341969"/>
                </a:cubicBezTo>
                <a:cubicBezTo>
                  <a:pt x="3077498" y="336254"/>
                  <a:pt x="3068449" y="343874"/>
                  <a:pt x="3061211" y="353018"/>
                </a:cubicBezTo>
                <a:cubicBezTo>
                  <a:pt x="3051305" y="365496"/>
                  <a:pt x="3048638" y="380546"/>
                  <a:pt x="3047495" y="395976"/>
                </a:cubicBezTo>
                <a:cubicBezTo>
                  <a:pt x="3046256" y="413407"/>
                  <a:pt x="3047685" y="430838"/>
                  <a:pt x="3048066" y="450840"/>
                </a:cubicBezTo>
                <a:cubicBezTo>
                  <a:pt x="3035207" y="440267"/>
                  <a:pt x="3033302" y="426837"/>
                  <a:pt x="3024825" y="417788"/>
                </a:cubicBezTo>
                <a:cubicBezTo>
                  <a:pt x="3009680" y="401596"/>
                  <a:pt x="3004346" y="414074"/>
                  <a:pt x="2999298" y="426742"/>
                </a:cubicBezTo>
                <a:cubicBezTo>
                  <a:pt x="2995869" y="448840"/>
                  <a:pt x="2999489" y="471986"/>
                  <a:pt x="3017396" y="483892"/>
                </a:cubicBezTo>
                <a:cubicBezTo>
                  <a:pt x="3067592" y="517325"/>
                  <a:pt x="3115789" y="559330"/>
                  <a:pt x="3182749" y="546471"/>
                </a:cubicBezTo>
                <a:cubicBezTo>
                  <a:pt x="3160937" y="565331"/>
                  <a:pt x="3152270" y="577046"/>
                  <a:pt x="3156556" y="586952"/>
                </a:cubicBezTo>
                <a:cubicBezTo>
                  <a:pt x="3166747" y="610289"/>
                  <a:pt x="3184750" y="595049"/>
                  <a:pt x="3199895" y="594572"/>
                </a:cubicBezTo>
                <a:cubicBezTo>
                  <a:pt x="3215897" y="594096"/>
                  <a:pt x="3265046" y="629339"/>
                  <a:pt x="3267141" y="644864"/>
                </a:cubicBezTo>
                <a:cubicBezTo>
                  <a:pt x="3270570" y="670010"/>
                  <a:pt x="3261902" y="691061"/>
                  <a:pt x="3240947" y="706967"/>
                </a:cubicBezTo>
                <a:cubicBezTo>
                  <a:pt x="3204562" y="734495"/>
                  <a:pt x="3163319" y="745448"/>
                  <a:pt x="3118837" y="740114"/>
                </a:cubicBezTo>
                <a:cubicBezTo>
                  <a:pt x="3055210" y="732399"/>
                  <a:pt x="2991869" y="724208"/>
                  <a:pt x="2929956" y="751735"/>
                </a:cubicBezTo>
                <a:cubicBezTo>
                  <a:pt x="2925289" y="698776"/>
                  <a:pt x="2922336" y="696490"/>
                  <a:pt x="2881855" y="725255"/>
                </a:cubicBezTo>
                <a:cubicBezTo>
                  <a:pt x="2860233" y="740591"/>
                  <a:pt x="2844422" y="728684"/>
                  <a:pt x="2828420" y="719255"/>
                </a:cubicBezTo>
                <a:cubicBezTo>
                  <a:pt x="2770603" y="685250"/>
                  <a:pt x="2710309" y="656294"/>
                  <a:pt x="2649730" y="627910"/>
                </a:cubicBezTo>
                <a:cubicBezTo>
                  <a:pt x="2611440" y="610003"/>
                  <a:pt x="2610964" y="609908"/>
                  <a:pt x="2635633" y="574665"/>
                </a:cubicBezTo>
                <a:cubicBezTo>
                  <a:pt x="2672686" y="521897"/>
                  <a:pt x="2685259" y="469223"/>
                  <a:pt x="2640015" y="414074"/>
                </a:cubicBezTo>
                <a:cubicBezTo>
                  <a:pt x="2629823" y="401691"/>
                  <a:pt x="2624204" y="386927"/>
                  <a:pt x="2640396" y="373592"/>
                </a:cubicBezTo>
                <a:cubicBezTo>
                  <a:pt x="2665161" y="363020"/>
                  <a:pt x="2678782" y="347113"/>
                  <a:pt x="2669257" y="318157"/>
                </a:cubicBezTo>
                <a:cubicBezTo>
                  <a:pt x="2660208" y="290534"/>
                  <a:pt x="2639729" y="293963"/>
                  <a:pt x="2618203" y="296916"/>
                </a:cubicBezTo>
                <a:cubicBezTo>
                  <a:pt x="2597438" y="299774"/>
                  <a:pt x="2576483" y="296726"/>
                  <a:pt x="2555719" y="296726"/>
                </a:cubicBezTo>
                <a:cubicBezTo>
                  <a:pt x="2521810" y="296630"/>
                  <a:pt x="2500093" y="274818"/>
                  <a:pt x="2495425" y="238909"/>
                </a:cubicBezTo>
                <a:cubicBezTo>
                  <a:pt x="2494282" y="230241"/>
                  <a:pt x="2487996" y="227765"/>
                  <a:pt x="2481614" y="222050"/>
                </a:cubicBezTo>
                <a:cubicBezTo>
                  <a:pt x="2496283" y="220526"/>
                  <a:pt x="2508475" y="225193"/>
                  <a:pt x="2520953" y="224621"/>
                </a:cubicBezTo>
                <a:cubicBezTo>
                  <a:pt x="2532954" y="224145"/>
                  <a:pt x="2543241" y="221288"/>
                  <a:pt x="2546956" y="208334"/>
                </a:cubicBezTo>
                <a:cubicBezTo>
                  <a:pt x="2550575" y="196046"/>
                  <a:pt x="2551909" y="183092"/>
                  <a:pt x="2543717" y="172234"/>
                </a:cubicBezTo>
                <a:cubicBezTo>
                  <a:pt x="2534573" y="160137"/>
                  <a:pt x="2522953" y="167281"/>
                  <a:pt x="2513523" y="171853"/>
                </a:cubicBezTo>
                <a:cubicBezTo>
                  <a:pt x="2492378" y="181949"/>
                  <a:pt x="2467613" y="184616"/>
                  <a:pt x="2450277" y="202619"/>
                </a:cubicBezTo>
                <a:cubicBezTo>
                  <a:pt x="2448181" y="204714"/>
                  <a:pt x="2447420" y="205762"/>
                  <a:pt x="2448944" y="206429"/>
                </a:cubicBezTo>
                <a:cubicBezTo>
                  <a:pt x="2453897" y="208905"/>
                  <a:pt x="2442943" y="207762"/>
                  <a:pt x="2444657" y="206238"/>
                </a:cubicBezTo>
                <a:cubicBezTo>
                  <a:pt x="2461897" y="178520"/>
                  <a:pt x="2492949" y="180044"/>
                  <a:pt x="2513428" y="164042"/>
                </a:cubicBezTo>
                <a:cubicBezTo>
                  <a:pt x="2521238" y="157946"/>
                  <a:pt x="2529239" y="151660"/>
                  <a:pt x="2526667" y="140230"/>
                </a:cubicBezTo>
                <a:cubicBezTo>
                  <a:pt x="2524477" y="130514"/>
                  <a:pt x="2515619" y="125942"/>
                  <a:pt x="2507522" y="127943"/>
                </a:cubicBezTo>
                <a:cubicBezTo>
                  <a:pt x="2468946" y="137658"/>
                  <a:pt x="2427417" y="143087"/>
                  <a:pt x="2406843" y="184807"/>
                </a:cubicBezTo>
                <a:cubicBezTo>
                  <a:pt x="2405605" y="187379"/>
                  <a:pt x="2405510" y="188617"/>
                  <a:pt x="2406843" y="188807"/>
                </a:cubicBezTo>
                <a:cubicBezTo>
                  <a:pt x="2412368" y="189665"/>
                  <a:pt x="2403509" y="192236"/>
                  <a:pt x="2405414" y="187950"/>
                </a:cubicBezTo>
                <a:cubicBezTo>
                  <a:pt x="2410463" y="165281"/>
                  <a:pt x="2419797" y="144992"/>
                  <a:pt x="2427036" y="123942"/>
                </a:cubicBezTo>
                <a:cubicBezTo>
                  <a:pt x="2431227" y="111941"/>
                  <a:pt x="2434561" y="98034"/>
                  <a:pt x="2420178" y="90795"/>
                </a:cubicBezTo>
                <a:cubicBezTo>
                  <a:pt x="2406176" y="83747"/>
                  <a:pt x="2396556" y="94319"/>
                  <a:pt x="2388460" y="104035"/>
                </a:cubicBezTo>
                <a:cubicBezTo>
                  <a:pt x="2372458" y="123180"/>
                  <a:pt x="2365123" y="146326"/>
                  <a:pt x="2360742" y="172996"/>
                </a:cubicBezTo>
                <a:cubicBezTo>
                  <a:pt x="2353122" y="161375"/>
                  <a:pt x="2352931" y="146135"/>
                  <a:pt x="2337882" y="148136"/>
                </a:cubicBezTo>
                <a:cubicBezTo>
                  <a:pt x="2322928" y="150136"/>
                  <a:pt x="2319308" y="163471"/>
                  <a:pt x="2316451" y="175758"/>
                </a:cubicBezTo>
                <a:cubicBezTo>
                  <a:pt x="2311784" y="195570"/>
                  <a:pt x="2320832" y="210905"/>
                  <a:pt x="2333881" y="224526"/>
                </a:cubicBezTo>
                <a:cubicBezTo>
                  <a:pt x="2352169" y="243671"/>
                  <a:pt x="2373315" y="259769"/>
                  <a:pt x="2392555" y="277771"/>
                </a:cubicBezTo>
                <a:cubicBezTo>
                  <a:pt x="2414844" y="295202"/>
                  <a:pt x="2440562" y="303869"/>
                  <a:pt x="2469803" y="307298"/>
                </a:cubicBezTo>
                <a:cubicBezTo>
                  <a:pt x="2462088" y="310442"/>
                  <a:pt x="2454944" y="311204"/>
                  <a:pt x="2449134" y="315014"/>
                </a:cubicBezTo>
                <a:cubicBezTo>
                  <a:pt x="2439799" y="321110"/>
                  <a:pt x="2428751" y="327587"/>
                  <a:pt x="2432370" y="340731"/>
                </a:cubicBezTo>
                <a:cubicBezTo>
                  <a:pt x="2435323" y="351780"/>
                  <a:pt x="2446943" y="352161"/>
                  <a:pt x="2456564" y="353495"/>
                </a:cubicBezTo>
                <a:cubicBezTo>
                  <a:pt x="2462088" y="354257"/>
                  <a:pt x="2468279" y="352923"/>
                  <a:pt x="2473137" y="355400"/>
                </a:cubicBezTo>
                <a:cubicBezTo>
                  <a:pt x="2498950" y="368449"/>
                  <a:pt x="2520381" y="389213"/>
                  <a:pt x="2524096" y="416645"/>
                </a:cubicBezTo>
                <a:cubicBezTo>
                  <a:pt x="2528001" y="445316"/>
                  <a:pt x="2503236" y="457698"/>
                  <a:pt x="2478280" y="468271"/>
                </a:cubicBezTo>
                <a:cubicBezTo>
                  <a:pt x="2433227" y="487226"/>
                  <a:pt x="2390651" y="480653"/>
                  <a:pt x="2348645" y="461889"/>
                </a:cubicBezTo>
                <a:cubicBezTo>
                  <a:pt x="2309497" y="444363"/>
                  <a:pt x="2269016" y="434552"/>
                  <a:pt x="2226630" y="440363"/>
                </a:cubicBezTo>
                <a:cubicBezTo>
                  <a:pt x="2196340" y="444554"/>
                  <a:pt x="2190626" y="430742"/>
                  <a:pt x="2193673" y="405882"/>
                </a:cubicBezTo>
                <a:cubicBezTo>
                  <a:pt x="2185006" y="392833"/>
                  <a:pt x="2172814" y="396643"/>
                  <a:pt x="2160907" y="399024"/>
                </a:cubicBezTo>
                <a:cubicBezTo>
                  <a:pt x="2138524" y="415693"/>
                  <a:pt x="2123189" y="435695"/>
                  <a:pt x="2130047" y="465794"/>
                </a:cubicBezTo>
                <a:cubicBezTo>
                  <a:pt x="2133761" y="512657"/>
                  <a:pt x="2123284" y="526659"/>
                  <a:pt x="2080897" y="531898"/>
                </a:cubicBezTo>
                <a:cubicBezTo>
                  <a:pt x="2041464" y="536756"/>
                  <a:pt x="2002030" y="541804"/>
                  <a:pt x="1963454" y="551710"/>
                </a:cubicBezTo>
                <a:cubicBezTo>
                  <a:pt x="1934689" y="561330"/>
                  <a:pt x="1906114" y="571522"/>
                  <a:pt x="1877920" y="582666"/>
                </a:cubicBezTo>
                <a:cubicBezTo>
                  <a:pt x="1863156" y="588762"/>
                  <a:pt x="1847725" y="593334"/>
                  <a:pt x="1834105" y="601907"/>
                </a:cubicBezTo>
                <a:cubicBezTo>
                  <a:pt x="1814007" y="614289"/>
                  <a:pt x="1793242" y="625719"/>
                  <a:pt x="1772478" y="637054"/>
                </a:cubicBezTo>
                <a:cubicBezTo>
                  <a:pt x="1769906" y="638483"/>
                  <a:pt x="1764953" y="642578"/>
                  <a:pt x="1766858" y="634196"/>
                </a:cubicBezTo>
                <a:cubicBezTo>
                  <a:pt x="1767525" y="631529"/>
                  <a:pt x="1768287" y="628862"/>
                  <a:pt x="1768477" y="626100"/>
                </a:cubicBezTo>
                <a:cubicBezTo>
                  <a:pt x="1771144" y="588381"/>
                  <a:pt x="1769716" y="552091"/>
                  <a:pt x="1735711" y="526183"/>
                </a:cubicBezTo>
                <a:cubicBezTo>
                  <a:pt x="1724853" y="517896"/>
                  <a:pt x="1714471" y="509038"/>
                  <a:pt x="1705708" y="498275"/>
                </a:cubicBezTo>
                <a:cubicBezTo>
                  <a:pt x="1694563" y="484844"/>
                  <a:pt x="1702469" y="475224"/>
                  <a:pt x="1712470" y="466366"/>
                </a:cubicBezTo>
                <a:cubicBezTo>
                  <a:pt x="1723996" y="456079"/>
                  <a:pt x="1736283" y="446459"/>
                  <a:pt x="1735521" y="428837"/>
                </a:cubicBezTo>
                <a:cubicBezTo>
                  <a:pt x="1729711" y="401405"/>
                  <a:pt x="1720186" y="378831"/>
                  <a:pt x="1684657" y="390166"/>
                </a:cubicBezTo>
                <a:cubicBezTo>
                  <a:pt x="1664655" y="410549"/>
                  <a:pt x="1636080" y="395881"/>
                  <a:pt x="1613982" y="407787"/>
                </a:cubicBezTo>
                <a:cubicBezTo>
                  <a:pt x="1592551" y="416169"/>
                  <a:pt x="1573691" y="404834"/>
                  <a:pt x="1553689" y="400739"/>
                </a:cubicBezTo>
                <a:cubicBezTo>
                  <a:pt x="1524161" y="394643"/>
                  <a:pt x="1531591" y="371592"/>
                  <a:pt x="1533781" y="355019"/>
                </a:cubicBezTo>
                <a:cubicBezTo>
                  <a:pt x="1536067" y="337778"/>
                  <a:pt x="1562642" y="351304"/>
                  <a:pt x="1569595" y="334921"/>
                </a:cubicBezTo>
                <a:cubicBezTo>
                  <a:pt x="1561023" y="318538"/>
                  <a:pt x="1567214" y="299583"/>
                  <a:pt x="1562261" y="269484"/>
                </a:cubicBezTo>
                <a:cubicBezTo>
                  <a:pt x="1542354" y="322443"/>
                  <a:pt x="1479679" y="316442"/>
                  <a:pt x="1475869" y="373307"/>
                </a:cubicBezTo>
                <a:cubicBezTo>
                  <a:pt x="1431007" y="290915"/>
                  <a:pt x="1531686" y="300059"/>
                  <a:pt x="1541401" y="254625"/>
                </a:cubicBezTo>
                <a:cubicBezTo>
                  <a:pt x="1484061" y="265007"/>
                  <a:pt x="1440722" y="306251"/>
                  <a:pt x="1432435" y="359400"/>
                </a:cubicBezTo>
                <a:cubicBezTo>
                  <a:pt x="1415767" y="340826"/>
                  <a:pt x="1419767" y="318252"/>
                  <a:pt x="1417195" y="296821"/>
                </a:cubicBezTo>
                <a:cubicBezTo>
                  <a:pt x="1414624" y="275675"/>
                  <a:pt x="1434817" y="256816"/>
                  <a:pt x="1423387" y="231575"/>
                </a:cubicBezTo>
                <a:cubicBezTo>
                  <a:pt x="1399955" y="249958"/>
                  <a:pt x="1397098" y="274056"/>
                  <a:pt x="1395669" y="296249"/>
                </a:cubicBezTo>
                <a:cubicBezTo>
                  <a:pt x="1394240" y="318824"/>
                  <a:pt x="1399384" y="341779"/>
                  <a:pt x="1401384" y="362162"/>
                </a:cubicBezTo>
                <a:cubicBezTo>
                  <a:pt x="1358521" y="366639"/>
                  <a:pt x="1367761" y="324443"/>
                  <a:pt x="1349092" y="301869"/>
                </a:cubicBezTo>
                <a:cubicBezTo>
                  <a:pt x="1347758" y="354542"/>
                  <a:pt x="1353854" y="368163"/>
                  <a:pt x="1383763" y="382355"/>
                </a:cubicBezTo>
                <a:cubicBezTo>
                  <a:pt x="1433007" y="405882"/>
                  <a:pt x="1479203" y="439220"/>
                  <a:pt x="1538734" y="430076"/>
                </a:cubicBezTo>
                <a:cubicBezTo>
                  <a:pt x="1546545" y="428837"/>
                  <a:pt x="1555022" y="431409"/>
                  <a:pt x="1560737" y="442649"/>
                </a:cubicBezTo>
                <a:cubicBezTo>
                  <a:pt x="1530638" y="442553"/>
                  <a:pt x="1506349" y="451888"/>
                  <a:pt x="1489109" y="496560"/>
                </a:cubicBezTo>
                <a:cubicBezTo>
                  <a:pt x="1535401" y="455888"/>
                  <a:pt x="1561499" y="476843"/>
                  <a:pt x="1591789" y="502942"/>
                </a:cubicBezTo>
                <a:cubicBezTo>
                  <a:pt x="1621792" y="528850"/>
                  <a:pt x="1630079" y="579809"/>
                  <a:pt x="1597980" y="602573"/>
                </a:cubicBezTo>
                <a:cubicBezTo>
                  <a:pt x="1546354" y="639149"/>
                  <a:pt x="1489014" y="657818"/>
                  <a:pt x="1425577" y="640388"/>
                </a:cubicBezTo>
                <a:cubicBezTo>
                  <a:pt x="1371952" y="625624"/>
                  <a:pt x="1320802" y="629053"/>
                  <a:pt x="1272606" y="656199"/>
                </a:cubicBezTo>
                <a:cubicBezTo>
                  <a:pt x="1246603" y="670868"/>
                  <a:pt x="1242983" y="657437"/>
                  <a:pt x="1245079" y="637340"/>
                </a:cubicBezTo>
                <a:cubicBezTo>
                  <a:pt x="1246222" y="626195"/>
                  <a:pt x="1252699" y="615623"/>
                  <a:pt x="1256985" y="604478"/>
                </a:cubicBezTo>
                <a:cubicBezTo>
                  <a:pt x="1236697" y="604574"/>
                  <a:pt x="1221266" y="615527"/>
                  <a:pt x="1219837" y="632768"/>
                </a:cubicBezTo>
                <a:cubicBezTo>
                  <a:pt x="1216694" y="672868"/>
                  <a:pt x="1196120" y="659914"/>
                  <a:pt x="1175641" y="650389"/>
                </a:cubicBezTo>
                <a:cubicBezTo>
                  <a:pt x="1027337" y="581047"/>
                  <a:pt x="873508" y="525992"/>
                  <a:pt x="718441" y="474176"/>
                </a:cubicBezTo>
                <a:cubicBezTo>
                  <a:pt x="661006" y="455031"/>
                  <a:pt x="602046" y="443125"/>
                  <a:pt x="547753" y="485702"/>
                </a:cubicBezTo>
                <a:cubicBezTo>
                  <a:pt x="542324" y="489988"/>
                  <a:pt x="536990" y="492845"/>
                  <a:pt x="529084" y="489035"/>
                </a:cubicBezTo>
                <a:cubicBezTo>
                  <a:pt x="506605" y="478367"/>
                  <a:pt x="481650" y="521420"/>
                  <a:pt x="459838" y="486178"/>
                </a:cubicBezTo>
                <a:cubicBezTo>
                  <a:pt x="457266" y="497417"/>
                  <a:pt x="453075" y="509133"/>
                  <a:pt x="438978" y="501037"/>
                </a:cubicBezTo>
                <a:cubicBezTo>
                  <a:pt x="425929" y="493512"/>
                  <a:pt x="437644" y="475605"/>
                  <a:pt x="430501" y="466842"/>
                </a:cubicBezTo>
                <a:cubicBezTo>
                  <a:pt x="400116" y="429695"/>
                  <a:pt x="403164" y="376164"/>
                  <a:pt x="364397" y="342065"/>
                </a:cubicBezTo>
                <a:cubicBezTo>
                  <a:pt x="329631" y="311489"/>
                  <a:pt x="285054" y="312347"/>
                  <a:pt x="259527" y="349685"/>
                </a:cubicBezTo>
                <a:cubicBezTo>
                  <a:pt x="241144" y="376545"/>
                  <a:pt x="242001" y="417407"/>
                  <a:pt x="197519" y="426551"/>
                </a:cubicBezTo>
                <a:cubicBezTo>
                  <a:pt x="182184" y="429695"/>
                  <a:pt x="152847" y="434838"/>
                  <a:pt x="153609" y="418741"/>
                </a:cubicBezTo>
                <a:cubicBezTo>
                  <a:pt x="155895" y="371592"/>
                  <a:pt x="127606" y="397214"/>
                  <a:pt x="112366" y="399881"/>
                </a:cubicBezTo>
                <a:cubicBezTo>
                  <a:pt x="90553" y="403787"/>
                  <a:pt x="69598" y="412740"/>
                  <a:pt x="47405" y="419789"/>
                </a:cubicBezTo>
                <a:cubicBezTo>
                  <a:pt x="69027" y="448935"/>
                  <a:pt x="69027" y="448935"/>
                  <a:pt x="40642" y="465318"/>
                </a:cubicBezTo>
                <a:cubicBezTo>
                  <a:pt x="9115" y="483606"/>
                  <a:pt x="-6221" y="523802"/>
                  <a:pt x="2352" y="563330"/>
                </a:cubicBezTo>
                <a:cubicBezTo>
                  <a:pt x="9496" y="595811"/>
                  <a:pt x="29879" y="614765"/>
                  <a:pt x="61978" y="618575"/>
                </a:cubicBezTo>
                <a:cubicBezTo>
                  <a:pt x="97602" y="622862"/>
                  <a:pt x="103317" y="592953"/>
                  <a:pt x="113318" y="568950"/>
                </a:cubicBezTo>
                <a:cubicBezTo>
                  <a:pt x="92649" y="526469"/>
                  <a:pt x="81695" y="524659"/>
                  <a:pt x="44738" y="557044"/>
                </a:cubicBezTo>
                <a:cubicBezTo>
                  <a:pt x="49024" y="531898"/>
                  <a:pt x="59788" y="518277"/>
                  <a:pt x="78457" y="519039"/>
                </a:cubicBezTo>
                <a:cubicBezTo>
                  <a:pt x="109794" y="520277"/>
                  <a:pt x="117890" y="542756"/>
                  <a:pt x="120367" y="569141"/>
                </a:cubicBezTo>
                <a:cubicBezTo>
                  <a:pt x="125129" y="595620"/>
                  <a:pt x="111985" y="614003"/>
                  <a:pt x="93506" y="630577"/>
                </a:cubicBezTo>
                <a:cubicBezTo>
                  <a:pt x="48167" y="671153"/>
                  <a:pt x="44738" y="721064"/>
                  <a:pt x="63502" y="774785"/>
                </a:cubicBezTo>
                <a:cubicBezTo>
                  <a:pt x="80838" y="824601"/>
                  <a:pt x="121224" y="837650"/>
                  <a:pt x="168849" y="838984"/>
                </a:cubicBezTo>
                <a:cubicBezTo>
                  <a:pt x="177612" y="839270"/>
                  <a:pt x="193804" y="833840"/>
                  <a:pt x="194662" y="843842"/>
                </a:cubicBezTo>
                <a:cubicBezTo>
                  <a:pt x="199710" y="900896"/>
                  <a:pt x="222094" y="855938"/>
                  <a:pt x="241144" y="845937"/>
                </a:cubicBezTo>
                <a:cubicBezTo>
                  <a:pt x="232476" y="884609"/>
                  <a:pt x="214855" y="910040"/>
                  <a:pt x="191137" y="931376"/>
                </a:cubicBezTo>
                <a:cubicBezTo>
                  <a:pt x="174850" y="945950"/>
                  <a:pt x="162658" y="932805"/>
                  <a:pt x="152371" y="921947"/>
                </a:cubicBezTo>
                <a:cubicBezTo>
                  <a:pt x="141988" y="910898"/>
                  <a:pt x="144084" y="898801"/>
                  <a:pt x="156371" y="890038"/>
                </a:cubicBezTo>
                <a:cubicBezTo>
                  <a:pt x="160276" y="887276"/>
                  <a:pt x="167420" y="885561"/>
                  <a:pt x="171516" y="887276"/>
                </a:cubicBezTo>
                <a:cubicBezTo>
                  <a:pt x="184660" y="892514"/>
                  <a:pt x="172945" y="896705"/>
                  <a:pt x="169801" y="900515"/>
                </a:cubicBezTo>
                <a:cubicBezTo>
                  <a:pt x="165896" y="905278"/>
                  <a:pt x="162848" y="909755"/>
                  <a:pt x="170373" y="913184"/>
                </a:cubicBezTo>
                <a:cubicBezTo>
                  <a:pt x="173611" y="914612"/>
                  <a:pt x="178660" y="915184"/>
                  <a:pt x="181612" y="913660"/>
                </a:cubicBezTo>
                <a:cubicBezTo>
                  <a:pt x="191995" y="908326"/>
                  <a:pt x="201234" y="900992"/>
                  <a:pt x="194471" y="887657"/>
                </a:cubicBezTo>
                <a:cubicBezTo>
                  <a:pt x="187613" y="874036"/>
                  <a:pt x="177231" y="866321"/>
                  <a:pt x="160657" y="872131"/>
                </a:cubicBezTo>
                <a:cubicBezTo>
                  <a:pt x="145513" y="877465"/>
                  <a:pt x="141131" y="893086"/>
                  <a:pt x="130177" y="902420"/>
                </a:cubicBezTo>
                <a:cubicBezTo>
                  <a:pt x="130177" y="902992"/>
                  <a:pt x="130082" y="903563"/>
                  <a:pt x="130082" y="904135"/>
                </a:cubicBezTo>
                <a:lnTo>
                  <a:pt x="130082" y="904135"/>
                </a:lnTo>
                <a:cubicBezTo>
                  <a:pt x="130082" y="904135"/>
                  <a:pt x="130082" y="904135"/>
                  <a:pt x="130082" y="904135"/>
                </a:cubicBezTo>
                <a:cubicBezTo>
                  <a:pt x="130082" y="904135"/>
                  <a:pt x="130082" y="904135"/>
                  <a:pt x="130082" y="904135"/>
                </a:cubicBezTo>
                <a:cubicBezTo>
                  <a:pt x="129987" y="904325"/>
                  <a:pt x="129796" y="904611"/>
                  <a:pt x="129701" y="904802"/>
                </a:cubicBezTo>
                <a:cubicBezTo>
                  <a:pt x="135416" y="919470"/>
                  <a:pt x="141131" y="934234"/>
                  <a:pt x="147513" y="950712"/>
                </a:cubicBezTo>
                <a:cubicBezTo>
                  <a:pt x="117890" y="953665"/>
                  <a:pt x="100269" y="939758"/>
                  <a:pt x="87696" y="915184"/>
                </a:cubicBezTo>
                <a:cubicBezTo>
                  <a:pt x="102079" y="911469"/>
                  <a:pt x="115128" y="908040"/>
                  <a:pt x="128177" y="904611"/>
                </a:cubicBezTo>
                <a:cubicBezTo>
                  <a:pt x="128463" y="904230"/>
                  <a:pt x="128749" y="903754"/>
                  <a:pt x="129130" y="903278"/>
                </a:cubicBezTo>
                <a:cubicBezTo>
                  <a:pt x="129511" y="902992"/>
                  <a:pt x="129796" y="902611"/>
                  <a:pt x="130177" y="902325"/>
                </a:cubicBezTo>
                <a:cubicBezTo>
                  <a:pt x="131225" y="880989"/>
                  <a:pt x="128558" y="860987"/>
                  <a:pt x="103888" y="853938"/>
                </a:cubicBezTo>
                <a:cubicBezTo>
                  <a:pt x="89791" y="849938"/>
                  <a:pt x="75980" y="852986"/>
                  <a:pt x="65884" y="864987"/>
                </a:cubicBezTo>
                <a:cubicBezTo>
                  <a:pt x="49596" y="884323"/>
                  <a:pt x="55692" y="904421"/>
                  <a:pt x="66455" y="922994"/>
                </a:cubicBezTo>
                <a:cubicBezTo>
                  <a:pt x="84553" y="954141"/>
                  <a:pt x="111223" y="970238"/>
                  <a:pt x="148561" y="970143"/>
                </a:cubicBezTo>
                <a:cubicBezTo>
                  <a:pt x="319915" y="969857"/>
                  <a:pt x="491365" y="970619"/>
                  <a:pt x="662720" y="970905"/>
                </a:cubicBezTo>
                <a:cubicBezTo>
                  <a:pt x="715965" y="971000"/>
                  <a:pt x="763304" y="953570"/>
                  <a:pt x="805119" y="921089"/>
                </a:cubicBezTo>
                <a:cubicBezTo>
                  <a:pt x="854077" y="883085"/>
                  <a:pt x="874651" y="822791"/>
                  <a:pt x="856744" y="764879"/>
                </a:cubicBezTo>
                <a:cubicBezTo>
                  <a:pt x="844648" y="725827"/>
                  <a:pt x="817692" y="700776"/>
                  <a:pt x="776163" y="696204"/>
                </a:cubicBezTo>
                <a:cubicBezTo>
                  <a:pt x="752731" y="693632"/>
                  <a:pt x="729871" y="701729"/>
                  <a:pt x="720632" y="724779"/>
                </a:cubicBezTo>
                <a:cubicBezTo>
                  <a:pt x="710726" y="749735"/>
                  <a:pt x="708440" y="777071"/>
                  <a:pt x="731491" y="797931"/>
                </a:cubicBezTo>
                <a:cubicBezTo>
                  <a:pt x="748540" y="813362"/>
                  <a:pt x="768162" y="814790"/>
                  <a:pt x="789688" y="805646"/>
                </a:cubicBezTo>
                <a:cubicBezTo>
                  <a:pt x="814453" y="795169"/>
                  <a:pt x="808643" y="768880"/>
                  <a:pt x="818168" y="749354"/>
                </a:cubicBezTo>
                <a:cubicBezTo>
                  <a:pt x="864841" y="808409"/>
                  <a:pt x="839028" y="882608"/>
                  <a:pt x="760637" y="921947"/>
                </a:cubicBezTo>
                <a:cubicBezTo>
                  <a:pt x="757780" y="878608"/>
                  <a:pt x="739682" y="855081"/>
                  <a:pt x="712726" y="860701"/>
                </a:cubicBezTo>
                <a:cubicBezTo>
                  <a:pt x="694057" y="864606"/>
                  <a:pt x="687961" y="878322"/>
                  <a:pt x="692152" y="895181"/>
                </a:cubicBezTo>
                <a:cubicBezTo>
                  <a:pt x="694438" y="904611"/>
                  <a:pt x="703392" y="913850"/>
                  <a:pt x="713869" y="910040"/>
                </a:cubicBezTo>
                <a:cubicBezTo>
                  <a:pt x="741301" y="900230"/>
                  <a:pt x="703297" y="890419"/>
                  <a:pt x="713012" y="879560"/>
                </a:cubicBezTo>
                <a:cubicBezTo>
                  <a:pt x="732253" y="872321"/>
                  <a:pt x="744159" y="883275"/>
                  <a:pt x="746731" y="899372"/>
                </a:cubicBezTo>
                <a:cubicBezTo>
                  <a:pt x="749017" y="913755"/>
                  <a:pt x="736634" y="923756"/>
                  <a:pt x="723490" y="930519"/>
                </a:cubicBezTo>
                <a:cubicBezTo>
                  <a:pt x="676341" y="954808"/>
                  <a:pt x="601951" y="910136"/>
                  <a:pt x="599379" y="855653"/>
                </a:cubicBezTo>
                <a:cubicBezTo>
                  <a:pt x="599188" y="852319"/>
                  <a:pt x="601570" y="846890"/>
                  <a:pt x="604237" y="845842"/>
                </a:cubicBezTo>
                <a:cubicBezTo>
                  <a:pt x="609475" y="843746"/>
                  <a:pt x="615000" y="844794"/>
                  <a:pt x="616048" y="852414"/>
                </a:cubicBezTo>
                <a:cubicBezTo>
                  <a:pt x="618524" y="869083"/>
                  <a:pt x="635574" y="877179"/>
                  <a:pt x="640717" y="865082"/>
                </a:cubicBezTo>
                <a:cubicBezTo>
                  <a:pt x="654338" y="832983"/>
                  <a:pt x="690343" y="817743"/>
                  <a:pt x="698248" y="783358"/>
                </a:cubicBezTo>
                <a:cubicBezTo>
                  <a:pt x="706059" y="749639"/>
                  <a:pt x="705392" y="717921"/>
                  <a:pt x="677865" y="690489"/>
                </a:cubicBezTo>
                <a:cubicBezTo>
                  <a:pt x="665006" y="677726"/>
                  <a:pt x="658434" y="658295"/>
                  <a:pt x="668340" y="640578"/>
                </a:cubicBezTo>
                <a:cubicBezTo>
                  <a:pt x="673579" y="631244"/>
                  <a:pt x="684723" y="621242"/>
                  <a:pt x="700153" y="633434"/>
                </a:cubicBezTo>
                <a:cubicBezTo>
                  <a:pt x="694343" y="645245"/>
                  <a:pt x="670912" y="647627"/>
                  <a:pt x="681675" y="668010"/>
                </a:cubicBezTo>
                <a:cubicBezTo>
                  <a:pt x="686533" y="677345"/>
                  <a:pt x="693200" y="679726"/>
                  <a:pt x="701582" y="679154"/>
                </a:cubicBezTo>
                <a:cubicBezTo>
                  <a:pt x="719108" y="678011"/>
                  <a:pt x="728347" y="666391"/>
                  <a:pt x="734348" y="651246"/>
                </a:cubicBezTo>
                <a:cubicBezTo>
                  <a:pt x="745302" y="624005"/>
                  <a:pt x="736825" y="600573"/>
                  <a:pt x="714441" y="585428"/>
                </a:cubicBezTo>
                <a:cubicBezTo>
                  <a:pt x="685771" y="565997"/>
                  <a:pt x="655767" y="570284"/>
                  <a:pt x="631192" y="594763"/>
                </a:cubicBezTo>
                <a:cubicBezTo>
                  <a:pt x="603570" y="622195"/>
                  <a:pt x="595188" y="659723"/>
                  <a:pt x="583567" y="695156"/>
                </a:cubicBezTo>
                <a:cubicBezTo>
                  <a:pt x="570518" y="734780"/>
                  <a:pt x="546039" y="761260"/>
                  <a:pt x="502986" y="771547"/>
                </a:cubicBezTo>
                <a:cubicBezTo>
                  <a:pt x="499081" y="722017"/>
                  <a:pt x="517464" y="677630"/>
                  <a:pt x="518226" y="631529"/>
                </a:cubicBezTo>
                <a:cubicBezTo>
                  <a:pt x="518035" y="631529"/>
                  <a:pt x="517750" y="631434"/>
                  <a:pt x="517559" y="631434"/>
                </a:cubicBezTo>
                <a:cubicBezTo>
                  <a:pt x="517464" y="630767"/>
                  <a:pt x="517464" y="630291"/>
                  <a:pt x="517369" y="629624"/>
                </a:cubicBezTo>
                <a:cubicBezTo>
                  <a:pt x="503272" y="605907"/>
                  <a:pt x="485174" y="588953"/>
                  <a:pt x="454408" y="595430"/>
                </a:cubicBezTo>
                <a:cubicBezTo>
                  <a:pt x="447360" y="596954"/>
                  <a:pt x="440883" y="599906"/>
                  <a:pt x="437168" y="591048"/>
                </a:cubicBezTo>
                <a:cubicBezTo>
                  <a:pt x="433453" y="582285"/>
                  <a:pt x="439454" y="578666"/>
                  <a:pt x="446026" y="575522"/>
                </a:cubicBezTo>
                <a:cubicBezTo>
                  <a:pt x="447265" y="574951"/>
                  <a:pt x="448408" y="574189"/>
                  <a:pt x="449646" y="573522"/>
                </a:cubicBezTo>
                <a:cubicBezTo>
                  <a:pt x="469648" y="563235"/>
                  <a:pt x="497557" y="549519"/>
                  <a:pt x="511558" y="562378"/>
                </a:cubicBezTo>
                <a:cubicBezTo>
                  <a:pt x="526894" y="576475"/>
                  <a:pt x="528418" y="605336"/>
                  <a:pt x="518416" y="629529"/>
                </a:cubicBezTo>
                <a:cubicBezTo>
                  <a:pt x="518321" y="630005"/>
                  <a:pt x="518416" y="630482"/>
                  <a:pt x="518321" y="630958"/>
                </a:cubicBezTo>
                <a:cubicBezTo>
                  <a:pt x="518321" y="631148"/>
                  <a:pt x="518321" y="631244"/>
                  <a:pt x="518321" y="631434"/>
                </a:cubicBezTo>
                <a:cubicBezTo>
                  <a:pt x="546420" y="632101"/>
                  <a:pt x="542419" y="674201"/>
                  <a:pt x="571280" y="674201"/>
                </a:cubicBezTo>
                <a:cubicBezTo>
                  <a:pt x="579376" y="661247"/>
                  <a:pt x="568232" y="655818"/>
                  <a:pt x="563089" y="648579"/>
                </a:cubicBezTo>
                <a:cubicBezTo>
                  <a:pt x="527656" y="599525"/>
                  <a:pt x="528703" y="570950"/>
                  <a:pt x="568137" y="529231"/>
                </a:cubicBezTo>
                <a:cubicBezTo>
                  <a:pt x="572233" y="524945"/>
                  <a:pt x="575947" y="519992"/>
                  <a:pt x="572328" y="514753"/>
                </a:cubicBezTo>
                <a:cubicBezTo>
                  <a:pt x="554135" y="488654"/>
                  <a:pt x="579948" y="487511"/>
                  <a:pt x="592235" y="482368"/>
                </a:cubicBezTo>
                <a:cubicBezTo>
                  <a:pt x="620143" y="470652"/>
                  <a:pt x="650623" y="471890"/>
                  <a:pt x="678341" y="480463"/>
                </a:cubicBezTo>
                <a:cubicBezTo>
                  <a:pt x="862459" y="537327"/>
                  <a:pt x="1041339" y="608003"/>
                  <a:pt x="1217170" y="686679"/>
                </a:cubicBezTo>
                <a:cubicBezTo>
                  <a:pt x="1224695" y="690013"/>
                  <a:pt x="1231648" y="693061"/>
                  <a:pt x="1234030" y="702776"/>
                </a:cubicBezTo>
                <a:cubicBezTo>
                  <a:pt x="1243650" y="742400"/>
                  <a:pt x="1218790" y="796788"/>
                  <a:pt x="1178213" y="807266"/>
                </a:cubicBezTo>
                <a:cubicBezTo>
                  <a:pt x="1145733" y="815648"/>
                  <a:pt x="1141542" y="832126"/>
                  <a:pt x="1142399" y="859939"/>
                </a:cubicBezTo>
                <a:cubicBezTo>
                  <a:pt x="1143733" y="906040"/>
                  <a:pt x="1127445" y="948807"/>
                  <a:pt x="1084773" y="967095"/>
                </a:cubicBezTo>
                <a:cubicBezTo>
                  <a:pt x="1058770" y="978239"/>
                  <a:pt x="1062865" y="989193"/>
                  <a:pt x="1066104" y="1006910"/>
                </a:cubicBezTo>
                <a:cubicBezTo>
                  <a:pt x="1069819" y="1027198"/>
                  <a:pt x="1083344" y="1042057"/>
                  <a:pt x="1096298" y="1055963"/>
                </a:cubicBezTo>
                <a:cubicBezTo>
                  <a:pt x="1113157" y="1074061"/>
                  <a:pt x="1130874" y="1058535"/>
                  <a:pt x="1144685" y="1049772"/>
                </a:cubicBezTo>
                <a:cubicBezTo>
                  <a:pt x="1157449" y="1041676"/>
                  <a:pt x="1144114" y="1031008"/>
                  <a:pt x="1137637" y="1027103"/>
                </a:cubicBezTo>
                <a:cubicBezTo>
                  <a:pt x="1094679" y="1000909"/>
                  <a:pt x="1110014" y="978620"/>
                  <a:pt x="1139827" y="954427"/>
                </a:cubicBezTo>
                <a:cubicBezTo>
                  <a:pt x="1151543" y="944997"/>
                  <a:pt x="1162783" y="932710"/>
                  <a:pt x="1169069" y="919280"/>
                </a:cubicBezTo>
                <a:cubicBezTo>
                  <a:pt x="1189167" y="876131"/>
                  <a:pt x="1225362" y="859367"/>
                  <a:pt x="1268986" y="854986"/>
                </a:cubicBezTo>
                <a:cubicBezTo>
                  <a:pt x="1303181" y="851557"/>
                  <a:pt x="1331185" y="838412"/>
                  <a:pt x="1348425" y="808694"/>
                </a:cubicBezTo>
                <a:cubicBezTo>
                  <a:pt x="1358521" y="791359"/>
                  <a:pt x="1371666" y="788501"/>
                  <a:pt x="1386715" y="795264"/>
                </a:cubicBezTo>
                <a:cubicBezTo>
                  <a:pt x="1446818" y="822125"/>
                  <a:pt x="1506064" y="811457"/>
                  <a:pt x="1565690" y="794407"/>
                </a:cubicBezTo>
                <a:cubicBezTo>
                  <a:pt x="1571691" y="792692"/>
                  <a:pt x="1580835" y="780596"/>
                  <a:pt x="1585978" y="794216"/>
                </a:cubicBezTo>
                <a:cubicBezTo>
                  <a:pt x="1594837" y="817934"/>
                  <a:pt x="1611220" y="809171"/>
                  <a:pt x="1627412" y="806504"/>
                </a:cubicBezTo>
                <a:cubicBezTo>
                  <a:pt x="1657606" y="801455"/>
                  <a:pt x="1687896" y="797169"/>
                  <a:pt x="1718185" y="793454"/>
                </a:cubicBezTo>
                <a:cubicBezTo>
                  <a:pt x="1732854" y="791645"/>
                  <a:pt x="1799624" y="830697"/>
                  <a:pt x="1796576" y="839460"/>
                </a:cubicBezTo>
                <a:cubicBezTo>
                  <a:pt x="1787051" y="867368"/>
                  <a:pt x="1764953" y="882704"/>
                  <a:pt x="1736473" y="889752"/>
                </a:cubicBezTo>
                <a:cubicBezTo>
                  <a:pt x="1686753" y="902135"/>
                  <a:pt x="1686753" y="902420"/>
                  <a:pt x="1700945" y="958046"/>
                </a:cubicBezTo>
                <a:cubicBezTo>
                  <a:pt x="1741522" y="941949"/>
                  <a:pt x="1760095" y="897467"/>
                  <a:pt x="1806768" y="877084"/>
                </a:cubicBezTo>
                <a:cubicBezTo>
                  <a:pt x="1789528" y="909755"/>
                  <a:pt x="1776193" y="943759"/>
                  <a:pt x="1749427" y="951093"/>
                </a:cubicBezTo>
                <a:cubicBezTo>
                  <a:pt x="1702755" y="963761"/>
                  <a:pt x="1710565" y="987479"/>
                  <a:pt x="1723234" y="1018721"/>
                </a:cubicBezTo>
                <a:cubicBezTo>
                  <a:pt x="1726758" y="1016625"/>
                  <a:pt x="1730377" y="1014720"/>
                  <a:pt x="1733616" y="1012434"/>
                </a:cubicBezTo>
                <a:cubicBezTo>
                  <a:pt x="1801148" y="965095"/>
                  <a:pt x="1812578" y="881561"/>
                  <a:pt x="1857727" y="819648"/>
                </a:cubicBezTo>
                <a:cubicBezTo>
                  <a:pt x="1859251" y="817553"/>
                  <a:pt x="1858012" y="810885"/>
                  <a:pt x="1855822" y="808885"/>
                </a:cubicBezTo>
                <a:cubicBezTo>
                  <a:pt x="1827723" y="784215"/>
                  <a:pt x="1818579" y="733066"/>
                  <a:pt x="1764382" y="744401"/>
                </a:cubicBezTo>
                <a:cubicBezTo>
                  <a:pt x="1741522" y="749163"/>
                  <a:pt x="1723615" y="733637"/>
                  <a:pt x="1718471" y="716492"/>
                </a:cubicBezTo>
                <a:cubicBezTo>
                  <a:pt x="1714566" y="703538"/>
                  <a:pt x="1732378" y="690203"/>
                  <a:pt x="1747427" y="682869"/>
                </a:cubicBezTo>
                <a:cubicBezTo>
                  <a:pt x="1803434" y="655437"/>
                  <a:pt x="1858489" y="626100"/>
                  <a:pt x="1915448" y="600764"/>
                </a:cubicBezTo>
                <a:cubicBezTo>
                  <a:pt x="1976694" y="573522"/>
                  <a:pt x="2042702" y="566855"/>
                  <a:pt x="2119664" y="560568"/>
                </a:cubicBezTo>
                <a:cubicBezTo>
                  <a:pt x="2102710" y="569522"/>
                  <a:pt x="2094994" y="577332"/>
                  <a:pt x="2088422" y="576475"/>
                </a:cubicBezTo>
                <a:cubicBezTo>
                  <a:pt x="2046226" y="571046"/>
                  <a:pt x="2035749" y="595715"/>
                  <a:pt x="2028034" y="630577"/>
                </a:cubicBezTo>
                <a:cubicBezTo>
                  <a:pt x="2018794" y="672392"/>
                  <a:pt x="1991267" y="701633"/>
                  <a:pt x="1947262" y="708872"/>
                </a:cubicBezTo>
                <a:cubicBezTo>
                  <a:pt x="1931260" y="711444"/>
                  <a:pt x="1931641" y="720493"/>
                  <a:pt x="1930117" y="730875"/>
                </a:cubicBezTo>
                <a:cubicBezTo>
                  <a:pt x="1926688" y="754592"/>
                  <a:pt x="1939070" y="774214"/>
                  <a:pt x="1949452" y="793264"/>
                </a:cubicBezTo>
                <a:cubicBezTo>
                  <a:pt x="1958977" y="810695"/>
                  <a:pt x="1976694" y="802598"/>
                  <a:pt x="1990791" y="798217"/>
                </a:cubicBezTo>
                <a:cubicBezTo>
                  <a:pt x="2004983" y="793835"/>
                  <a:pt x="2000316" y="779072"/>
                  <a:pt x="1995172" y="774595"/>
                </a:cubicBezTo>
                <a:cubicBezTo>
                  <a:pt x="1950500" y="735447"/>
                  <a:pt x="1986886" y="721731"/>
                  <a:pt x="2015270" y="703538"/>
                </a:cubicBezTo>
                <a:cubicBezTo>
                  <a:pt x="2030320" y="693823"/>
                  <a:pt x="2044226" y="681631"/>
                  <a:pt x="2056609" y="668582"/>
                </a:cubicBezTo>
                <a:cubicBezTo>
                  <a:pt x="2078611" y="645245"/>
                  <a:pt x="2104805" y="637244"/>
                  <a:pt x="2135857" y="641054"/>
                </a:cubicBezTo>
                <a:cubicBezTo>
                  <a:pt x="2173290" y="645722"/>
                  <a:pt x="2208342" y="642102"/>
                  <a:pt x="2235488" y="611717"/>
                </a:cubicBezTo>
                <a:cubicBezTo>
                  <a:pt x="2247109" y="598668"/>
                  <a:pt x="2259205" y="600002"/>
                  <a:pt x="2272255" y="609527"/>
                </a:cubicBezTo>
                <a:cubicBezTo>
                  <a:pt x="2317498" y="642674"/>
                  <a:pt x="2369219" y="648198"/>
                  <a:pt x="2423226" y="644769"/>
                </a:cubicBezTo>
                <a:cubicBezTo>
                  <a:pt x="2433989" y="644102"/>
                  <a:pt x="2453801" y="644007"/>
                  <a:pt x="2454563" y="647150"/>
                </a:cubicBezTo>
                <a:cubicBezTo>
                  <a:pt x="2462088" y="679250"/>
                  <a:pt x="2487424" y="666677"/>
                  <a:pt x="2505903" y="668963"/>
                </a:cubicBezTo>
                <a:cubicBezTo>
                  <a:pt x="2530763" y="672011"/>
                  <a:pt x="2555909" y="672392"/>
                  <a:pt x="2580865" y="675059"/>
                </a:cubicBezTo>
                <a:cubicBezTo>
                  <a:pt x="2598581" y="676964"/>
                  <a:pt x="2648492" y="726303"/>
                  <a:pt x="2642015" y="735923"/>
                </a:cubicBezTo>
                <a:cubicBezTo>
                  <a:pt x="2627728" y="757259"/>
                  <a:pt x="2603915" y="772118"/>
                  <a:pt x="2579341" y="768308"/>
                </a:cubicBezTo>
                <a:cubicBezTo>
                  <a:pt x="2529715" y="760593"/>
                  <a:pt x="2525715" y="788216"/>
                  <a:pt x="2525715" y="825077"/>
                </a:cubicBezTo>
                <a:cubicBezTo>
                  <a:pt x="2569911" y="819267"/>
                  <a:pt x="2596867" y="781167"/>
                  <a:pt x="2639920" y="775262"/>
                </a:cubicBezTo>
                <a:cubicBezTo>
                  <a:pt x="2621727" y="795074"/>
                  <a:pt x="2602677" y="823077"/>
                  <a:pt x="2580198" y="826125"/>
                </a:cubicBezTo>
                <a:cubicBezTo>
                  <a:pt x="2539240" y="831745"/>
                  <a:pt x="2528287" y="847652"/>
                  <a:pt x="2537240" y="886323"/>
                </a:cubicBezTo>
                <a:cubicBezTo>
                  <a:pt x="2563148" y="878417"/>
                  <a:pt x="2583055" y="862320"/>
                  <a:pt x="2602105" y="844223"/>
                </a:cubicBezTo>
                <a:cubicBezTo>
                  <a:pt x="2631823" y="816029"/>
                  <a:pt x="2652397" y="779643"/>
                  <a:pt x="2678401" y="750592"/>
                </a:cubicBezTo>
                <a:cubicBezTo>
                  <a:pt x="2700404" y="725922"/>
                  <a:pt x="2709643" y="713540"/>
                  <a:pt x="2691355" y="683536"/>
                </a:cubicBezTo>
                <a:cubicBezTo>
                  <a:pt x="2760221" y="716778"/>
                  <a:pt x="2824133" y="751449"/>
                  <a:pt x="2888427" y="785549"/>
                </a:cubicBezTo>
                <a:cubicBezTo>
                  <a:pt x="2893285" y="788120"/>
                  <a:pt x="2898142" y="788692"/>
                  <a:pt x="2900143" y="795169"/>
                </a:cubicBezTo>
                <a:cubicBezTo>
                  <a:pt x="2913764" y="839270"/>
                  <a:pt x="2882426" y="905468"/>
                  <a:pt x="2837087" y="919946"/>
                </a:cubicBezTo>
                <a:cubicBezTo>
                  <a:pt x="2812322" y="927852"/>
                  <a:pt x="2806703" y="940044"/>
                  <a:pt x="2807655" y="964333"/>
                </a:cubicBezTo>
                <a:cubicBezTo>
                  <a:pt x="2809560" y="1011291"/>
                  <a:pt x="2796415" y="1057868"/>
                  <a:pt x="2751839" y="1076633"/>
                </a:cubicBezTo>
                <a:cubicBezTo>
                  <a:pt x="2720501" y="1089872"/>
                  <a:pt x="2727931" y="1105208"/>
                  <a:pt x="2733931" y="1123305"/>
                </a:cubicBezTo>
                <a:cubicBezTo>
                  <a:pt x="2738504" y="1137307"/>
                  <a:pt x="2749553" y="1149118"/>
                  <a:pt x="2757458" y="1162072"/>
                </a:cubicBezTo>
                <a:cubicBezTo>
                  <a:pt x="2775461" y="1191314"/>
                  <a:pt x="2797368" y="1170644"/>
                  <a:pt x="2809655" y="1160548"/>
                </a:cubicBezTo>
                <a:cubicBezTo>
                  <a:pt x="2825943" y="1147022"/>
                  <a:pt x="2804416" y="1136926"/>
                  <a:pt x="2795082" y="1130735"/>
                </a:cubicBezTo>
                <a:cubicBezTo>
                  <a:pt x="2768412" y="1113113"/>
                  <a:pt x="2771555" y="1096635"/>
                  <a:pt x="2792987" y="1078157"/>
                </a:cubicBezTo>
                <a:cubicBezTo>
                  <a:pt x="2813275" y="1060726"/>
                  <a:pt x="2829372" y="1040057"/>
                  <a:pt x="2842993" y="1017101"/>
                </a:cubicBezTo>
                <a:cubicBezTo>
                  <a:pt x="2859566" y="989193"/>
                  <a:pt x="2883283" y="973096"/>
                  <a:pt x="2916526" y="969095"/>
                </a:cubicBezTo>
                <a:cubicBezTo>
                  <a:pt x="2957293" y="964238"/>
                  <a:pt x="2996250" y="953951"/>
                  <a:pt x="3017300" y="912803"/>
                </a:cubicBezTo>
                <a:cubicBezTo>
                  <a:pt x="3024920" y="897944"/>
                  <a:pt x="3038636" y="899182"/>
                  <a:pt x="3049971" y="904230"/>
                </a:cubicBezTo>
                <a:cubicBezTo>
                  <a:pt x="3111503" y="931281"/>
                  <a:pt x="3172177" y="920899"/>
                  <a:pt x="3232946" y="901944"/>
                </a:cubicBezTo>
                <a:cubicBezTo>
                  <a:pt x="3239519" y="899944"/>
                  <a:pt x="3247710" y="890324"/>
                  <a:pt x="3252282" y="904611"/>
                </a:cubicBezTo>
                <a:cubicBezTo>
                  <a:pt x="3258473" y="924042"/>
                  <a:pt x="3272475" y="918518"/>
                  <a:pt x="3286477" y="916041"/>
                </a:cubicBezTo>
                <a:cubicBezTo>
                  <a:pt x="3313814" y="911183"/>
                  <a:pt x="3342103" y="910136"/>
                  <a:pt x="3368582" y="902516"/>
                </a:cubicBezTo>
                <a:cubicBezTo>
                  <a:pt x="3410778" y="890419"/>
                  <a:pt x="3429923" y="926614"/>
                  <a:pt x="3458784" y="941759"/>
                </a:cubicBezTo>
                <a:cubicBezTo>
                  <a:pt x="3467452" y="946331"/>
                  <a:pt x="3462118" y="957094"/>
                  <a:pt x="3455260" y="962904"/>
                </a:cubicBezTo>
                <a:cubicBezTo>
                  <a:pt x="3439734" y="976239"/>
                  <a:pt x="3427351" y="995861"/>
                  <a:pt x="3404301" y="996337"/>
                </a:cubicBezTo>
                <a:cubicBezTo>
                  <a:pt x="3353152" y="997480"/>
                  <a:pt x="3351151" y="1026436"/>
                  <a:pt x="3364010" y="1065965"/>
                </a:cubicBezTo>
                <a:cubicBezTo>
                  <a:pt x="3407825" y="1054058"/>
                  <a:pt x="3423541" y="1003290"/>
                  <a:pt x="3467261" y="990908"/>
                </a:cubicBezTo>
                <a:cubicBezTo>
                  <a:pt x="3452116" y="1015863"/>
                  <a:pt x="3442211" y="1051582"/>
                  <a:pt x="3416398" y="1058726"/>
                </a:cubicBezTo>
                <a:cubicBezTo>
                  <a:pt x="3369725" y="1071775"/>
                  <a:pt x="3373726" y="1093873"/>
                  <a:pt x="3390966" y="1126353"/>
                </a:cubicBezTo>
                <a:cubicBezTo>
                  <a:pt x="3414397" y="1110446"/>
                  <a:pt x="3431066" y="1089110"/>
                  <a:pt x="3447068" y="1065965"/>
                </a:cubicBezTo>
                <a:cubicBezTo>
                  <a:pt x="3470690" y="1031865"/>
                  <a:pt x="3479644" y="988336"/>
                  <a:pt x="3500313" y="958142"/>
                </a:cubicBezTo>
                <a:cubicBezTo>
                  <a:pt x="3524983" y="922042"/>
                  <a:pt x="3515172" y="910136"/>
                  <a:pt x="3495741" y="884418"/>
                </a:cubicBezTo>
                <a:cubicBezTo>
                  <a:pt x="3478120" y="861272"/>
                  <a:pt x="3460594" y="847271"/>
                  <a:pt x="3430304" y="852414"/>
                </a:cubicBezTo>
                <a:cubicBezTo>
                  <a:pt x="3406015" y="856510"/>
                  <a:pt x="3379250" y="826887"/>
                  <a:pt x="3381631" y="824506"/>
                </a:cubicBezTo>
                <a:cubicBezTo>
                  <a:pt x="3411349" y="793740"/>
                  <a:pt x="3403063" y="744972"/>
                  <a:pt x="3436972" y="716492"/>
                </a:cubicBezTo>
                <a:cubicBezTo>
                  <a:pt x="3500884" y="662676"/>
                  <a:pt x="3563083" y="606764"/>
                  <a:pt x="3625376" y="551138"/>
                </a:cubicBezTo>
                <a:cubicBezTo>
                  <a:pt x="3687003" y="496179"/>
                  <a:pt x="3755869" y="458174"/>
                  <a:pt x="3842356" y="455603"/>
                </a:cubicBezTo>
                <a:cubicBezTo>
                  <a:pt x="3832069" y="494846"/>
                  <a:pt x="3801779" y="506847"/>
                  <a:pt x="3767489" y="509228"/>
                </a:cubicBezTo>
                <a:cubicBezTo>
                  <a:pt x="3747487" y="510657"/>
                  <a:pt x="3740057" y="514848"/>
                  <a:pt x="3736342" y="536756"/>
                </a:cubicBezTo>
                <a:cubicBezTo>
                  <a:pt x="3728151" y="584857"/>
                  <a:pt x="3707482" y="631815"/>
                  <a:pt x="3655285" y="641531"/>
                </a:cubicBezTo>
                <a:cubicBezTo>
                  <a:pt x="3622042" y="647722"/>
                  <a:pt x="3628139" y="664391"/>
                  <a:pt x="3628043" y="683155"/>
                </a:cubicBezTo>
                <a:cubicBezTo>
                  <a:pt x="3628043" y="701824"/>
                  <a:pt x="3637759" y="717921"/>
                  <a:pt x="3646712" y="733352"/>
                </a:cubicBezTo>
                <a:cubicBezTo>
                  <a:pt x="3658809" y="754116"/>
                  <a:pt x="3676145" y="740876"/>
                  <a:pt x="3690908" y="736685"/>
                </a:cubicBezTo>
                <a:cubicBezTo>
                  <a:pt x="3706339" y="732304"/>
                  <a:pt x="3700243" y="719445"/>
                  <a:pt x="3694051" y="713921"/>
                </a:cubicBezTo>
                <a:cubicBezTo>
                  <a:pt x="3654428" y="678202"/>
                  <a:pt x="3677002" y="659914"/>
                  <a:pt x="3711387" y="641531"/>
                </a:cubicBezTo>
                <a:cubicBezTo>
                  <a:pt x="3727008" y="633149"/>
                  <a:pt x="3741105" y="620385"/>
                  <a:pt x="3753202" y="607241"/>
                </a:cubicBezTo>
                <a:cubicBezTo>
                  <a:pt x="3779872" y="578189"/>
                  <a:pt x="3811304" y="566664"/>
                  <a:pt x="3850547" y="572284"/>
                </a:cubicBezTo>
                <a:cubicBezTo>
                  <a:pt x="3886361" y="577427"/>
                  <a:pt x="3920175" y="572570"/>
                  <a:pt x="3945892" y="543233"/>
                </a:cubicBezTo>
                <a:cubicBezTo>
                  <a:pt x="3957799" y="529707"/>
                  <a:pt x="3970848" y="527326"/>
                  <a:pt x="3985612" y="538565"/>
                </a:cubicBezTo>
                <a:cubicBezTo>
                  <a:pt x="4033999" y="575713"/>
                  <a:pt x="4090006" y="580380"/>
                  <a:pt x="4148108" y="577332"/>
                </a:cubicBezTo>
                <a:cubicBezTo>
                  <a:pt x="4158586" y="576761"/>
                  <a:pt x="4176302" y="570093"/>
                  <a:pt x="4179064" y="580190"/>
                </a:cubicBezTo>
                <a:cubicBezTo>
                  <a:pt x="4187637" y="611908"/>
                  <a:pt x="4211735" y="599621"/>
                  <a:pt x="4230309" y="601811"/>
                </a:cubicBezTo>
                <a:cubicBezTo>
                  <a:pt x="4256598" y="604955"/>
                  <a:pt x="4283078" y="606002"/>
                  <a:pt x="4309462" y="608384"/>
                </a:cubicBezTo>
                <a:cubicBezTo>
                  <a:pt x="4324416" y="609717"/>
                  <a:pt x="4384709" y="667439"/>
                  <a:pt x="4378423" y="673058"/>
                </a:cubicBezTo>
                <a:cubicBezTo>
                  <a:pt x="4357277" y="692299"/>
                  <a:pt x="4334608" y="711635"/>
                  <a:pt x="4302032" y="706396"/>
                </a:cubicBezTo>
                <a:cubicBezTo>
                  <a:pt x="4297937" y="705729"/>
                  <a:pt x="4293555" y="706396"/>
                  <a:pt x="4289555" y="705443"/>
                </a:cubicBezTo>
                <a:cubicBezTo>
                  <a:pt x="4265647" y="699824"/>
                  <a:pt x="4254312" y="709825"/>
                  <a:pt x="4257074" y="733447"/>
                </a:cubicBezTo>
                <a:cubicBezTo>
                  <a:pt x="4258313" y="744210"/>
                  <a:pt x="4246406" y="753830"/>
                  <a:pt x="4255931" y="765641"/>
                </a:cubicBezTo>
                <a:cubicBezTo>
                  <a:pt x="4300032" y="760879"/>
                  <a:pt x="4327655" y="717731"/>
                  <a:pt x="4373184" y="714587"/>
                </a:cubicBezTo>
                <a:cubicBezTo>
                  <a:pt x="4351467" y="733733"/>
                  <a:pt x="4336799" y="766880"/>
                  <a:pt x="4307652" y="768689"/>
                </a:cubicBezTo>
                <a:cubicBezTo>
                  <a:pt x="4262694" y="771547"/>
                  <a:pt x="4259360" y="792692"/>
                  <a:pt x="4267742" y="828221"/>
                </a:cubicBezTo>
                <a:cubicBezTo>
                  <a:pt x="4290221" y="823553"/>
                  <a:pt x="4305176" y="808885"/>
                  <a:pt x="4322225" y="797455"/>
                </a:cubicBezTo>
                <a:cubicBezTo>
                  <a:pt x="4371851" y="764117"/>
                  <a:pt x="4391948" y="704872"/>
                  <a:pt x="4437478" y="667915"/>
                </a:cubicBezTo>
                <a:cubicBezTo>
                  <a:pt x="4443669" y="663724"/>
                  <a:pt x="4442621" y="654199"/>
                  <a:pt x="4437478" y="646293"/>
                </a:cubicBezTo>
                <a:close/>
                <a:moveTo>
                  <a:pt x="288102" y="599716"/>
                </a:moveTo>
                <a:cubicBezTo>
                  <a:pt x="279625" y="618194"/>
                  <a:pt x="272290" y="628481"/>
                  <a:pt x="255145" y="606002"/>
                </a:cubicBezTo>
                <a:cubicBezTo>
                  <a:pt x="237619" y="583047"/>
                  <a:pt x="215617" y="563045"/>
                  <a:pt x="227904" y="529612"/>
                </a:cubicBezTo>
                <a:cubicBezTo>
                  <a:pt x="230095" y="523611"/>
                  <a:pt x="229618" y="514848"/>
                  <a:pt x="226761" y="509228"/>
                </a:cubicBezTo>
                <a:cubicBezTo>
                  <a:pt x="204282" y="464747"/>
                  <a:pt x="228571" y="437505"/>
                  <a:pt x="261718" y="412835"/>
                </a:cubicBezTo>
                <a:cubicBezTo>
                  <a:pt x="271338" y="427218"/>
                  <a:pt x="296770" y="432838"/>
                  <a:pt x="289054" y="457222"/>
                </a:cubicBezTo>
                <a:cubicBezTo>
                  <a:pt x="285530" y="468271"/>
                  <a:pt x="274005" y="453602"/>
                  <a:pt x="267623" y="460460"/>
                </a:cubicBezTo>
                <a:cubicBezTo>
                  <a:pt x="298294" y="493036"/>
                  <a:pt x="307533" y="557139"/>
                  <a:pt x="288102" y="5997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003" name="Google Shape;2003;p71"/>
          <p:cNvGrpSpPr/>
          <p:nvPr/>
        </p:nvGrpSpPr>
        <p:grpSpPr>
          <a:xfrm>
            <a:off x="6016011" y="1333050"/>
            <a:ext cx="3422397" cy="3448224"/>
            <a:chOff x="806586" y="819428"/>
            <a:chExt cx="5298742" cy="5338727"/>
          </a:xfrm>
        </p:grpSpPr>
        <p:grpSp>
          <p:nvGrpSpPr>
            <p:cNvPr id="2004" name="Google Shape;2004;p71"/>
            <p:cNvGrpSpPr/>
            <p:nvPr/>
          </p:nvGrpSpPr>
          <p:grpSpPr>
            <a:xfrm>
              <a:off x="806586" y="819428"/>
              <a:ext cx="4221990" cy="5338727"/>
              <a:chOff x="650601" y="2716230"/>
              <a:chExt cx="3105687" cy="3927156"/>
            </a:xfrm>
          </p:grpSpPr>
          <p:sp>
            <p:nvSpPr>
              <p:cNvPr id="2005" name="Google Shape;2005;p71"/>
              <p:cNvSpPr/>
              <p:nvPr/>
            </p:nvSpPr>
            <p:spPr>
              <a:xfrm>
                <a:off x="808784" y="4661620"/>
                <a:ext cx="650970" cy="885319"/>
              </a:xfrm>
              <a:custGeom>
                <a:rect b="b" l="l" r="r" t="t"/>
                <a:pathLst>
                  <a:path extrusionOk="0" h="885318" w="650969">
                    <a:moveTo>
                      <a:pt x="618096" y="279445"/>
                    </a:moveTo>
                    <a:lnTo>
                      <a:pt x="314744" y="882243"/>
                    </a:lnTo>
                    <a:cubicBezTo>
                      <a:pt x="178040" y="897866"/>
                      <a:pt x="75838" y="841232"/>
                      <a:pt x="4882" y="720151"/>
                    </a:cubicBezTo>
                    <a:lnTo>
                      <a:pt x="306281" y="121259"/>
                    </a:lnTo>
                    <a:cubicBezTo>
                      <a:pt x="431919" y="-111137"/>
                      <a:pt x="745035" y="37284"/>
                      <a:pt x="618096" y="279445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06" name="Google Shape;2006;p71"/>
              <p:cNvSpPr/>
              <p:nvPr/>
            </p:nvSpPr>
            <p:spPr>
              <a:xfrm>
                <a:off x="650601" y="5399524"/>
                <a:ext cx="403601" cy="494737"/>
              </a:xfrm>
              <a:custGeom>
                <a:rect b="b" l="l" r="r" t="t"/>
                <a:pathLst>
                  <a:path extrusionOk="0" h="494737" w="403601">
                    <a:moveTo>
                      <a:pt x="392207" y="307732"/>
                    </a:moveTo>
                    <a:cubicBezTo>
                      <a:pt x="362913" y="432718"/>
                      <a:pt x="293259" y="493909"/>
                      <a:pt x="248342" y="377386"/>
                    </a:cubicBezTo>
                    <a:cubicBezTo>
                      <a:pt x="228813" y="428812"/>
                      <a:pt x="152650" y="523854"/>
                      <a:pt x="77137" y="482843"/>
                    </a:cubicBezTo>
                    <a:cubicBezTo>
                      <a:pt x="-71935" y="401472"/>
                      <a:pt x="33522" y="139131"/>
                      <a:pt x="178038" y="8286"/>
                    </a:cubicBezTo>
                    <a:cubicBezTo>
                      <a:pt x="248342" y="-15800"/>
                      <a:pt x="443633" y="88355"/>
                      <a:pt x="392207" y="307732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07" name="Google Shape;2007;p71"/>
              <p:cNvSpPr/>
              <p:nvPr/>
            </p:nvSpPr>
            <p:spPr>
              <a:xfrm>
                <a:off x="733384" y="5334937"/>
                <a:ext cx="429640" cy="299446"/>
              </a:xfrm>
              <a:custGeom>
                <a:rect b="b" l="l" r="r" t="t"/>
                <a:pathLst>
                  <a:path extrusionOk="0" h="299446" w="429640">
                    <a:moveTo>
                      <a:pt x="96557" y="8427"/>
                    </a:moveTo>
                    <a:cubicBezTo>
                      <a:pt x="174673" y="81987"/>
                      <a:pt x="320490" y="152942"/>
                      <a:pt x="402513" y="167915"/>
                    </a:cubicBezTo>
                    <a:cubicBezTo>
                      <a:pt x="427900" y="172471"/>
                      <a:pt x="433108" y="242776"/>
                      <a:pt x="425948" y="257097"/>
                    </a:cubicBezTo>
                    <a:cubicBezTo>
                      <a:pt x="405117" y="300713"/>
                      <a:pt x="371266" y="299411"/>
                      <a:pt x="330255" y="292901"/>
                    </a:cubicBezTo>
                    <a:cubicBezTo>
                      <a:pt x="222194" y="275976"/>
                      <a:pt x="103717" y="213482"/>
                      <a:pt x="33413" y="136668"/>
                    </a:cubicBezTo>
                    <a:cubicBezTo>
                      <a:pt x="6723" y="107374"/>
                      <a:pt x="-5645" y="83288"/>
                      <a:pt x="15837" y="44230"/>
                    </a:cubicBezTo>
                    <a:cubicBezTo>
                      <a:pt x="25601" y="26654"/>
                      <a:pt x="80934" y="-5894"/>
                      <a:pt x="96557" y="84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08" name="Google Shape;2008;p71"/>
              <p:cNvSpPr/>
              <p:nvPr/>
            </p:nvSpPr>
            <p:spPr>
              <a:xfrm>
                <a:off x="1489012" y="6207236"/>
                <a:ext cx="481718" cy="436150"/>
              </a:xfrm>
              <a:custGeom>
                <a:rect b="b" l="l" r="r" t="t"/>
                <a:pathLst>
                  <a:path extrusionOk="0" h="436149" w="481717">
                    <a:moveTo>
                      <a:pt x="88242" y="98261"/>
                    </a:moveTo>
                    <a:cubicBezTo>
                      <a:pt x="81732" y="134065"/>
                      <a:pt x="2965" y="166613"/>
                      <a:pt x="4918" y="246031"/>
                    </a:cubicBezTo>
                    <a:cubicBezTo>
                      <a:pt x="6871" y="325450"/>
                      <a:pt x="43976" y="457597"/>
                      <a:pt x="270514" y="427001"/>
                    </a:cubicBezTo>
                    <a:cubicBezTo>
                      <a:pt x="480777" y="398359"/>
                      <a:pt x="500957" y="221295"/>
                      <a:pt x="463201" y="94356"/>
                    </a:cubicBezTo>
                    <a:cubicBezTo>
                      <a:pt x="425444" y="-32584"/>
                      <a:pt x="110375" y="-18262"/>
                      <a:pt x="88242" y="9826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09" name="Google Shape;2009;p71"/>
              <p:cNvSpPr/>
              <p:nvPr/>
            </p:nvSpPr>
            <p:spPr>
              <a:xfrm>
                <a:off x="1558702" y="5199825"/>
                <a:ext cx="390582" cy="982964"/>
              </a:xfrm>
              <a:custGeom>
                <a:rect b="b" l="l" r="r" t="t"/>
                <a:pathLst>
                  <a:path extrusionOk="0" h="982964" w="390581">
                    <a:moveTo>
                      <a:pt x="4882" y="4882"/>
                    </a:moveTo>
                    <a:lnTo>
                      <a:pt x="387002" y="4882"/>
                    </a:lnTo>
                    <a:lnTo>
                      <a:pt x="387002" y="979384"/>
                    </a:lnTo>
                    <a:lnTo>
                      <a:pt x="4882" y="979384"/>
                    </a:ln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10" name="Google Shape;2010;p71"/>
              <p:cNvSpPr/>
              <p:nvPr/>
            </p:nvSpPr>
            <p:spPr>
              <a:xfrm>
                <a:off x="1507865" y="6106963"/>
                <a:ext cx="475208" cy="247369"/>
              </a:xfrm>
              <a:custGeom>
                <a:rect b="b" l="l" r="r" t="t"/>
                <a:pathLst>
                  <a:path extrusionOk="0" h="247368" w="475207">
                    <a:moveTo>
                      <a:pt x="435234" y="6498"/>
                    </a:moveTo>
                    <a:cubicBezTo>
                      <a:pt x="322617" y="37745"/>
                      <a:pt x="145553" y="33188"/>
                      <a:pt x="57672" y="6498"/>
                    </a:cubicBezTo>
                    <a:cubicBezTo>
                      <a:pt x="30982" y="-1965"/>
                      <a:pt x="20567" y="24725"/>
                      <a:pt x="20567" y="42301"/>
                    </a:cubicBezTo>
                    <a:cubicBezTo>
                      <a:pt x="19916" y="53368"/>
                      <a:pt x="4292" y="108049"/>
                      <a:pt x="4943" y="119116"/>
                    </a:cubicBezTo>
                    <a:cubicBezTo>
                      <a:pt x="3641" y="171844"/>
                      <a:pt x="23170" y="199836"/>
                      <a:pt x="64832" y="215459"/>
                    </a:cubicBezTo>
                    <a:cubicBezTo>
                      <a:pt x="175497" y="256470"/>
                      <a:pt x="322617" y="255168"/>
                      <a:pt x="431329" y="214808"/>
                    </a:cubicBezTo>
                    <a:cubicBezTo>
                      <a:pt x="471689" y="199836"/>
                      <a:pt x="474293" y="121720"/>
                      <a:pt x="472991" y="71595"/>
                    </a:cubicBezTo>
                    <a:cubicBezTo>
                      <a:pt x="472991" y="61830"/>
                      <a:pt x="472991" y="52066"/>
                      <a:pt x="472991" y="42952"/>
                    </a:cubicBezTo>
                    <a:cubicBezTo>
                      <a:pt x="472991" y="19517"/>
                      <a:pt x="457367" y="639"/>
                      <a:pt x="435234" y="64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11" name="Google Shape;2011;p71"/>
              <p:cNvSpPr/>
              <p:nvPr/>
            </p:nvSpPr>
            <p:spPr>
              <a:xfrm>
                <a:off x="2012008" y="6207236"/>
                <a:ext cx="481718" cy="436150"/>
              </a:xfrm>
              <a:custGeom>
                <a:rect b="b" l="l" r="r" t="t"/>
                <a:pathLst>
                  <a:path extrusionOk="0" h="436149" w="481717">
                    <a:moveTo>
                      <a:pt x="395233" y="98261"/>
                    </a:moveTo>
                    <a:cubicBezTo>
                      <a:pt x="401742" y="134065"/>
                      <a:pt x="480510" y="166613"/>
                      <a:pt x="478557" y="246031"/>
                    </a:cubicBezTo>
                    <a:cubicBezTo>
                      <a:pt x="476604" y="325450"/>
                      <a:pt x="439498" y="457597"/>
                      <a:pt x="212961" y="427001"/>
                    </a:cubicBezTo>
                    <a:cubicBezTo>
                      <a:pt x="2698" y="398359"/>
                      <a:pt x="-17482" y="221295"/>
                      <a:pt x="20274" y="94356"/>
                    </a:cubicBezTo>
                    <a:cubicBezTo>
                      <a:pt x="58681" y="-32584"/>
                      <a:pt x="373750" y="-18262"/>
                      <a:pt x="395233" y="9826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12" name="Google Shape;2012;p71"/>
              <p:cNvSpPr/>
              <p:nvPr/>
            </p:nvSpPr>
            <p:spPr>
              <a:xfrm>
                <a:off x="2033910" y="5199825"/>
                <a:ext cx="390582" cy="982964"/>
              </a:xfrm>
              <a:custGeom>
                <a:rect b="b" l="l" r="r" t="t"/>
                <a:pathLst>
                  <a:path extrusionOk="0" h="982964" w="390581">
                    <a:moveTo>
                      <a:pt x="4882" y="4882"/>
                    </a:moveTo>
                    <a:lnTo>
                      <a:pt x="387002" y="4882"/>
                    </a:lnTo>
                    <a:lnTo>
                      <a:pt x="387002" y="979384"/>
                    </a:lnTo>
                    <a:lnTo>
                      <a:pt x="4882" y="979384"/>
                    </a:ln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13" name="Google Shape;2013;p71"/>
              <p:cNvSpPr/>
              <p:nvPr/>
            </p:nvSpPr>
            <p:spPr>
              <a:xfrm>
                <a:off x="1998514" y="6106963"/>
                <a:ext cx="475208" cy="247369"/>
              </a:xfrm>
              <a:custGeom>
                <a:rect b="b" l="l" r="r" t="t"/>
                <a:pathLst>
                  <a:path extrusionOk="0" h="247368" w="475207">
                    <a:moveTo>
                      <a:pt x="42881" y="6498"/>
                    </a:moveTo>
                    <a:cubicBezTo>
                      <a:pt x="155499" y="37745"/>
                      <a:pt x="332563" y="33188"/>
                      <a:pt x="420444" y="6498"/>
                    </a:cubicBezTo>
                    <a:cubicBezTo>
                      <a:pt x="447134" y="-1965"/>
                      <a:pt x="456898" y="24725"/>
                      <a:pt x="457549" y="42301"/>
                    </a:cubicBezTo>
                    <a:cubicBezTo>
                      <a:pt x="458200" y="53368"/>
                      <a:pt x="473824" y="99587"/>
                      <a:pt x="473172" y="110002"/>
                    </a:cubicBezTo>
                    <a:cubicBezTo>
                      <a:pt x="474475" y="162731"/>
                      <a:pt x="454945" y="199836"/>
                      <a:pt x="413283" y="214808"/>
                    </a:cubicBezTo>
                    <a:cubicBezTo>
                      <a:pt x="302618" y="255820"/>
                      <a:pt x="155499" y="254518"/>
                      <a:pt x="46787" y="214157"/>
                    </a:cubicBezTo>
                    <a:cubicBezTo>
                      <a:pt x="6427" y="199185"/>
                      <a:pt x="3823" y="121069"/>
                      <a:pt x="5125" y="70944"/>
                    </a:cubicBezTo>
                    <a:cubicBezTo>
                      <a:pt x="5125" y="61179"/>
                      <a:pt x="5125" y="51415"/>
                      <a:pt x="5125" y="42301"/>
                    </a:cubicBezTo>
                    <a:cubicBezTo>
                      <a:pt x="5776" y="19517"/>
                      <a:pt x="20748" y="639"/>
                      <a:pt x="42881" y="64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14" name="Google Shape;2014;p71"/>
              <p:cNvSpPr/>
              <p:nvPr/>
            </p:nvSpPr>
            <p:spPr>
              <a:xfrm>
                <a:off x="2390703" y="4701182"/>
                <a:ext cx="989474" cy="423130"/>
              </a:xfrm>
              <a:custGeom>
                <a:rect b="b" l="l" r="r" t="t"/>
                <a:pathLst>
                  <a:path extrusionOk="0" h="423130" w="989474">
                    <a:moveTo>
                      <a:pt x="183186" y="75838"/>
                    </a:moveTo>
                    <a:lnTo>
                      <a:pt x="905112" y="4882"/>
                    </a:lnTo>
                    <a:cubicBezTo>
                      <a:pt x="995597" y="108386"/>
                      <a:pt x="1007965" y="224259"/>
                      <a:pt x="948727" y="351849"/>
                    </a:cubicBezTo>
                    <a:lnTo>
                      <a:pt x="230707" y="422154"/>
                    </a:lnTo>
                    <a:cubicBezTo>
                      <a:pt x="-31634" y="451448"/>
                      <a:pt x="-88268" y="109688"/>
                      <a:pt x="183186" y="75838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15" name="Google Shape;2015;p71"/>
              <p:cNvSpPr/>
              <p:nvPr/>
            </p:nvSpPr>
            <p:spPr>
              <a:xfrm>
                <a:off x="3352687" y="4641966"/>
                <a:ext cx="403601" cy="384072"/>
              </a:xfrm>
              <a:custGeom>
                <a:rect b="b" l="l" r="r" t="t"/>
                <a:pathLst>
                  <a:path extrusionOk="0" h="384072" w="403601">
                    <a:moveTo>
                      <a:pt x="148183" y="28296"/>
                    </a:moveTo>
                    <a:cubicBezTo>
                      <a:pt x="267962" y="-18574"/>
                      <a:pt x="357795" y="3559"/>
                      <a:pt x="287491" y="107063"/>
                    </a:cubicBezTo>
                    <a:cubicBezTo>
                      <a:pt x="340870" y="93393"/>
                      <a:pt x="401410" y="90789"/>
                      <a:pt x="404665" y="209916"/>
                    </a:cubicBezTo>
                    <a:cubicBezTo>
                      <a:pt x="409873" y="379168"/>
                      <a:pt x="291397" y="405207"/>
                      <a:pt x="101313" y="360941"/>
                    </a:cubicBezTo>
                    <a:cubicBezTo>
                      <a:pt x="-9352" y="335553"/>
                      <a:pt x="-60778" y="110969"/>
                      <a:pt x="148183" y="2829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16" name="Google Shape;2016;p71"/>
              <p:cNvSpPr/>
              <p:nvPr/>
            </p:nvSpPr>
            <p:spPr>
              <a:xfrm>
                <a:off x="3274034" y="4646068"/>
                <a:ext cx="201801" cy="455679"/>
              </a:xfrm>
              <a:custGeom>
                <a:rect b="b" l="l" r="r" t="t"/>
                <a:pathLst>
                  <a:path extrusionOk="0" h="455678" w="201800">
                    <a:moveTo>
                      <a:pt x="49772" y="406312"/>
                    </a:moveTo>
                    <a:cubicBezTo>
                      <a:pt x="65395" y="300204"/>
                      <a:pt x="40658" y="140066"/>
                      <a:pt x="6808" y="63902"/>
                    </a:cubicBezTo>
                    <a:cubicBezTo>
                      <a:pt x="-3608" y="40467"/>
                      <a:pt x="30894" y="9221"/>
                      <a:pt x="46517" y="6617"/>
                    </a:cubicBezTo>
                    <a:cubicBezTo>
                      <a:pt x="94038" y="-544"/>
                      <a:pt x="132445" y="14429"/>
                      <a:pt x="150672" y="52185"/>
                    </a:cubicBezTo>
                    <a:cubicBezTo>
                      <a:pt x="198193" y="150481"/>
                      <a:pt x="214467" y="283279"/>
                      <a:pt x="191683" y="384830"/>
                    </a:cubicBezTo>
                    <a:cubicBezTo>
                      <a:pt x="183221" y="423238"/>
                      <a:pt x="160437" y="449277"/>
                      <a:pt x="116171" y="453833"/>
                    </a:cubicBezTo>
                    <a:cubicBezTo>
                      <a:pt x="95340" y="455786"/>
                      <a:pt x="46517" y="427143"/>
                      <a:pt x="49772" y="406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17" name="Google Shape;2017;p71"/>
              <p:cNvSpPr/>
              <p:nvPr/>
            </p:nvSpPr>
            <p:spPr>
              <a:xfrm>
                <a:off x="1118890" y="4250304"/>
                <a:ext cx="1744599" cy="1731580"/>
              </a:xfrm>
              <a:custGeom>
                <a:rect b="b" l="l" r="r" t="t"/>
                <a:pathLst>
                  <a:path extrusionOk="0" h="1731579" w="1744599">
                    <a:moveTo>
                      <a:pt x="873683" y="1732313"/>
                    </a:moveTo>
                    <a:cubicBezTo>
                      <a:pt x="1352797" y="1732313"/>
                      <a:pt x="1743379" y="1255152"/>
                      <a:pt x="1743379" y="810539"/>
                    </a:cubicBezTo>
                    <a:cubicBezTo>
                      <a:pt x="1743379" y="365927"/>
                      <a:pt x="1352797" y="3337"/>
                      <a:pt x="873032" y="3337"/>
                    </a:cubicBezTo>
                    <a:cubicBezTo>
                      <a:pt x="393268" y="3337"/>
                      <a:pt x="3337" y="365276"/>
                      <a:pt x="3337" y="810539"/>
                    </a:cubicBezTo>
                    <a:cubicBezTo>
                      <a:pt x="3337" y="1255152"/>
                      <a:pt x="394570" y="1732313"/>
                      <a:pt x="873683" y="1732313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18" name="Google Shape;2018;p71"/>
              <p:cNvSpPr/>
              <p:nvPr/>
            </p:nvSpPr>
            <p:spPr>
              <a:xfrm>
                <a:off x="1158599" y="5327008"/>
                <a:ext cx="1666483" cy="371053"/>
              </a:xfrm>
              <a:custGeom>
                <a:rect b="b" l="l" r="r" t="t"/>
                <a:pathLst>
                  <a:path extrusionOk="0" h="371052" w="1666482">
                    <a:moveTo>
                      <a:pt x="1544833" y="238337"/>
                    </a:moveTo>
                    <a:cubicBezTo>
                      <a:pt x="1158808" y="407589"/>
                      <a:pt x="519556" y="414099"/>
                      <a:pt x="125719" y="241592"/>
                    </a:cubicBezTo>
                    <a:cubicBezTo>
                      <a:pt x="74943" y="168032"/>
                      <a:pt x="45650" y="90567"/>
                      <a:pt x="3337" y="3337"/>
                    </a:cubicBezTo>
                    <a:cubicBezTo>
                      <a:pt x="470082" y="300179"/>
                      <a:pt x="1196564" y="300179"/>
                      <a:pt x="1663961" y="3337"/>
                    </a:cubicBezTo>
                    <a:cubicBezTo>
                      <a:pt x="1620997" y="91869"/>
                      <a:pt x="1602119" y="153711"/>
                      <a:pt x="1544833" y="238337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19" name="Google Shape;2019;p71"/>
              <p:cNvSpPr/>
              <p:nvPr/>
            </p:nvSpPr>
            <p:spPr>
              <a:xfrm>
                <a:off x="949638" y="3597381"/>
                <a:ext cx="2083103" cy="1243352"/>
              </a:xfrm>
              <a:custGeom>
                <a:rect b="b" l="l" r="r" t="t"/>
                <a:pathLst>
                  <a:path extrusionOk="0" h="1243352" w="2083103">
                    <a:moveTo>
                      <a:pt x="2082534" y="624362"/>
                    </a:moveTo>
                    <a:cubicBezTo>
                      <a:pt x="2082534" y="967345"/>
                      <a:pt x="1617090" y="1245387"/>
                      <a:pt x="1042936" y="1245387"/>
                    </a:cubicBezTo>
                    <a:cubicBezTo>
                      <a:pt x="468781" y="1245387"/>
                      <a:pt x="3337" y="967345"/>
                      <a:pt x="3337" y="624362"/>
                    </a:cubicBezTo>
                    <a:cubicBezTo>
                      <a:pt x="3337" y="281379"/>
                      <a:pt x="468781" y="3337"/>
                      <a:pt x="1042936" y="3337"/>
                    </a:cubicBezTo>
                    <a:cubicBezTo>
                      <a:pt x="1617090" y="3337"/>
                      <a:pt x="2082534" y="281379"/>
                      <a:pt x="2082534" y="6243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20" name="Google Shape;2020;p71"/>
              <p:cNvSpPr/>
              <p:nvPr/>
            </p:nvSpPr>
            <p:spPr>
              <a:xfrm>
                <a:off x="958751" y="3857118"/>
                <a:ext cx="813712" cy="755125"/>
              </a:xfrm>
              <a:custGeom>
                <a:rect b="b" l="l" r="r" t="t"/>
                <a:pathLst>
                  <a:path extrusionOk="0" h="755124" w="813712">
                    <a:moveTo>
                      <a:pt x="814445" y="378295"/>
                    </a:moveTo>
                    <a:cubicBezTo>
                      <a:pt x="814445" y="585379"/>
                      <a:pt x="632872" y="753254"/>
                      <a:pt x="408891" y="753254"/>
                    </a:cubicBezTo>
                    <a:cubicBezTo>
                      <a:pt x="184909" y="753254"/>
                      <a:pt x="3337" y="585379"/>
                      <a:pt x="3337" y="378295"/>
                    </a:cubicBezTo>
                    <a:cubicBezTo>
                      <a:pt x="3337" y="171211"/>
                      <a:pt x="184909" y="3337"/>
                      <a:pt x="408891" y="3337"/>
                    </a:cubicBezTo>
                    <a:cubicBezTo>
                      <a:pt x="632872" y="3337"/>
                      <a:pt x="814445" y="171211"/>
                      <a:pt x="814445" y="3782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21" name="Google Shape;2021;p71"/>
              <p:cNvSpPr/>
              <p:nvPr/>
            </p:nvSpPr>
            <p:spPr>
              <a:xfrm>
                <a:off x="1262103" y="3502340"/>
                <a:ext cx="1458172" cy="1262881"/>
              </a:xfrm>
              <a:custGeom>
                <a:rect b="b" l="l" r="r" t="t"/>
                <a:pathLst>
                  <a:path extrusionOk="0" h="1262881" w="1458172">
                    <a:moveTo>
                      <a:pt x="1457603" y="633475"/>
                    </a:moveTo>
                    <a:cubicBezTo>
                      <a:pt x="1457603" y="981492"/>
                      <a:pt x="1132055" y="1263614"/>
                      <a:pt x="730470" y="1263614"/>
                    </a:cubicBezTo>
                    <a:cubicBezTo>
                      <a:pt x="328885" y="1263614"/>
                      <a:pt x="3337" y="981492"/>
                      <a:pt x="3337" y="633475"/>
                    </a:cubicBezTo>
                    <a:cubicBezTo>
                      <a:pt x="3337" y="285459"/>
                      <a:pt x="328885" y="3337"/>
                      <a:pt x="730470" y="3337"/>
                    </a:cubicBezTo>
                    <a:cubicBezTo>
                      <a:pt x="1132055" y="3337"/>
                      <a:pt x="1457603" y="285459"/>
                      <a:pt x="1457603" y="633475"/>
                    </a:cubicBezTo>
                    <a:close/>
                  </a:path>
                </a:pathLst>
              </a:custGeom>
              <a:solidFill>
                <a:srgbClr val="E9C6B2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22" name="Google Shape;2022;p71"/>
              <p:cNvSpPr/>
              <p:nvPr/>
            </p:nvSpPr>
            <p:spPr>
              <a:xfrm>
                <a:off x="1220197" y="4067138"/>
                <a:ext cx="865790" cy="755125"/>
              </a:xfrm>
              <a:custGeom>
                <a:rect b="b" l="l" r="r" t="t"/>
                <a:pathLst>
                  <a:path extrusionOk="0" h="755124" w="865789">
                    <a:moveTo>
                      <a:pt x="435173" y="754800"/>
                    </a:moveTo>
                    <a:cubicBezTo>
                      <a:pt x="672126" y="754800"/>
                      <a:pt x="865464" y="586198"/>
                      <a:pt x="865464" y="379841"/>
                    </a:cubicBezTo>
                    <a:cubicBezTo>
                      <a:pt x="865464" y="173483"/>
                      <a:pt x="672126" y="4882"/>
                      <a:pt x="435173" y="4882"/>
                    </a:cubicBezTo>
                    <a:cubicBezTo>
                      <a:pt x="198220" y="4882"/>
                      <a:pt x="4882" y="173483"/>
                      <a:pt x="4882" y="379841"/>
                    </a:cubicBezTo>
                    <a:cubicBezTo>
                      <a:pt x="4882" y="586198"/>
                      <a:pt x="198871" y="754800"/>
                      <a:pt x="435173" y="754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23" name="Google Shape;2023;p71"/>
              <p:cNvSpPr/>
              <p:nvPr/>
            </p:nvSpPr>
            <p:spPr>
              <a:xfrm>
                <a:off x="1893951" y="4067138"/>
                <a:ext cx="865790" cy="755125"/>
              </a:xfrm>
              <a:custGeom>
                <a:rect b="b" l="l" r="r" t="t"/>
                <a:pathLst>
                  <a:path extrusionOk="0" h="755124" w="865789">
                    <a:moveTo>
                      <a:pt x="435173" y="754800"/>
                    </a:moveTo>
                    <a:cubicBezTo>
                      <a:pt x="672126" y="754800"/>
                      <a:pt x="865465" y="586198"/>
                      <a:pt x="865465" y="379841"/>
                    </a:cubicBezTo>
                    <a:cubicBezTo>
                      <a:pt x="865465" y="173483"/>
                      <a:pt x="672126" y="4882"/>
                      <a:pt x="435173" y="4882"/>
                    </a:cubicBezTo>
                    <a:cubicBezTo>
                      <a:pt x="198220" y="4882"/>
                      <a:pt x="4882" y="173483"/>
                      <a:pt x="4882" y="379841"/>
                    </a:cubicBezTo>
                    <a:cubicBezTo>
                      <a:pt x="4882" y="586198"/>
                      <a:pt x="198220" y="754800"/>
                      <a:pt x="435173" y="754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24" name="Google Shape;2024;p71"/>
              <p:cNvSpPr/>
              <p:nvPr/>
            </p:nvSpPr>
            <p:spPr>
              <a:xfrm>
                <a:off x="1111078" y="4366177"/>
                <a:ext cx="813712" cy="820222"/>
              </a:xfrm>
              <a:custGeom>
                <a:rect b="b" l="l" r="r" t="t"/>
                <a:pathLst>
                  <a:path extrusionOk="0" h="820221" w="813712">
                    <a:moveTo>
                      <a:pt x="408891" y="818351"/>
                    </a:moveTo>
                    <a:cubicBezTo>
                      <a:pt x="632174" y="818351"/>
                      <a:pt x="814445" y="635428"/>
                      <a:pt x="814445" y="410844"/>
                    </a:cubicBezTo>
                    <a:cubicBezTo>
                      <a:pt x="814445" y="186259"/>
                      <a:pt x="632174" y="3337"/>
                      <a:pt x="408891" y="3337"/>
                    </a:cubicBezTo>
                    <a:cubicBezTo>
                      <a:pt x="185608" y="3337"/>
                      <a:pt x="3337" y="186259"/>
                      <a:pt x="3337" y="410844"/>
                    </a:cubicBezTo>
                    <a:cubicBezTo>
                      <a:pt x="3337" y="635428"/>
                      <a:pt x="185608" y="818351"/>
                      <a:pt x="408891" y="8183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25" name="Google Shape;2025;p71"/>
              <p:cNvSpPr/>
              <p:nvPr/>
            </p:nvSpPr>
            <p:spPr>
              <a:xfrm>
                <a:off x="971771" y="4276343"/>
                <a:ext cx="592383" cy="598892"/>
              </a:xfrm>
              <a:custGeom>
                <a:rect b="b" l="l" r="r" t="t"/>
                <a:pathLst>
                  <a:path extrusionOk="0" h="598892" w="592382">
                    <a:moveTo>
                      <a:pt x="298226" y="595719"/>
                    </a:moveTo>
                    <a:cubicBezTo>
                      <a:pt x="460318" y="595719"/>
                      <a:pt x="593115" y="462921"/>
                      <a:pt x="593115" y="299528"/>
                    </a:cubicBezTo>
                    <a:cubicBezTo>
                      <a:pt x="593115" y="136135"/>
                      <a:pt x="460969" y="3337"/>
                      <a:pt x="298226" y="3337"/>
                    </a:cubicBezTo>
                    <a:cubicBezTo>
                      <a:pt x="135484" y="3337"/>
                      <a:pt x="3337" y="136135"/>
                      <a:pt x="3337" y="299528"/>
                    </a:cubicBezTo>
                    <a:cubicBezTo>
                      <a:pt x="3988" y="462921"/>
                      <a:pt x="136135" y="595719"/>
                      <a:pt x="298226" y="5957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26" name="Google Shape;2026;p71"/>
              <p:cNvSpPr/>
              <p:nvPr/>
            </p:nvSpPr>
            <p:spPr>
              <a:xfrm>
                <a:off x="2421480" y="4276343"/>
                <a:ext cx="592383" cy="598892"/>
              </a:xfrm>
              <a:custGeom>
                <a:rect b="b" l="l" r="r" t="t"/>
                <a:pathLst>
                  <a:path extrusionOk="0" h="598892" w="592382">
                    <a:moveTo>
                      <a:pt x="298226" y="595719"/>
                    </a:moveTo>
                    <a:cubicBezTo>
                      <a:pt x="460318" y="595719"/>
                      <a:pt x="593115" y="462921"/>
                      <a:pt x="593115" y="299528"/>
                    </a:cubicBezTo>
                    <a:cubicBezTo>
                      <a:pt x="593115" y="136135"/>
                      <a:pt x="460969" y="3337"/>
                      <a:pt x="298226" y="3337"/>
                    </a:cubicBezTo>
                    <a:cubicBezTo>
                      <a:pt x="136135" y="3337"/>
                      <a:pt x="3337" y="136135"/>
                      <a:pt x="3337" y="299528"/>
                    </a:cubicBezTo>
                    <a:cubicBezTo>
                      <a:pt x="3337" y="462921"/>
                      <a:pt x="136135" y="595719"/>
                      <a:pt x="298226" y="5957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27" name="Google Shape;2027;p71"/>
              <p:cNvSpPr/>
              <p:nvPr/>
            </p:nvSpPr>
            <p:spPr>
              <a:xfrm>
                <a:off x="2074513" y="4366828"/>
                <a:ext cx="813712" cy="820222"/>
              </a:xfrm>
              <a:custGeom>
                <a:rect b="b" l="l" r="r" t="t"/>
                <a:pathLst>
                  <a:path extrusionOk="0" h="820221" w="813712">
                    <a:moveTo>
                      <a:pt x="814445" y="410844"/>
                    </a:moveTo>
                    <a:cubicBezTo>
                      <a:pt x="814445" y="635904"/>
                      <a:pt x="632872" y="818351"/>
                      <a:pt x="408891" y="818351"/>
                    </a:cubicBezTo>
                    <a:cubicBezTo>
                      <a:pt x="184910" y="818351"/>
                      <a:pt x="3337" y="635904"/>
                      <a:pt x="3337" y="410844"/>
                    </a:cubicBezTo>
                    <a:cubicBezTo>
                      <a:pt x="3337" y="185784"/>
                      <a:pt x="184910" y="3337"/>
                      <a:pt x="408891" y="3337"/>
                    </a:cubicBezTo>
                    <a:cubicBezTo>
                      <a:pt x="632872" y="3337"/>
                      <a:pt x="814445" y="185784"/>
                      <a:pt x="814445" y="4108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28" name="Google Shape;2028;p71"/>
              <p:cNvSpPr/>
              <p:nvPr/>
            </p:nvSpPr>
            <p:spPr>
              <a:xfrm>
                <a:off x="1405967" y="4868725"/>
                <a:ext cx="429640" cy="436150"/>
              </a:xfrm>
              <a:custGeom>
                <a:rect b="b" l="l" r="r" t="t"/>
                <a:pathLst>
                  <a:path extrusionOk="0" h="436149" w="429640">
                    <a:moveTo>
                      <a:pt x="431675" y="218157"/>
                    </a:moveTo>
                    <a:cubicBezTo>
                      <a:pt x="431675" y="336799"/>
                      <a:pt x="335788" y="432977"/>
                      <a:pt x="217506" y="432977"/>
                    </a:cubicBezTo>
                    <a:cubicBezTo>
                      <a:pt x="99224" y="432977"/>
                      <a:pt x="3337" y="336799"/>
                      <a:pt x="3337" y="218157"/>
                    </a:cubicBezTo>
                    <a:cubicBezTo>
                      <a:pt x="3337" y="99515"/>
                      <a:pt x="99224" y="3337"/>
                      <a:pt x="217506" y="3337"/>
                    </a:cubicBezTo>
                    <a:cubicBezTo>
                      <a:pt x="335788" y="3337"/>
                      <a:pt x="431675" y="99515"/>
                      <a:pt x="431675" y="2181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29" name="Google Shape;2029;p71"/>
              <p:cNvSpPr/>
              <p:nvPr/>
            </p:nvSpPr>
            <p:spPr>
              <a:xfrm>
                <a:off x="2135054" y="4868725"/>
                <a:ext cx="429640" cy="436150"/>
              </a:xfrm>
              <a:custGeom>
                <a:rect b="b" l="l" r="r" t="t"/>
                <a:pathLst>
                  <a:path extrusionOk="0" h="436149" w="429640">
                    <a:moveTo>
                      <a:pt x="431675" y="218157"/>
                    </a:moveTo>
                    <a:cubicBezTo>
                      <a:pt x="431675" y="336799"/>
                      <a:pt x="335788" y="432977"/>
                      <a:pt x="217506" y="432977"/>
                    </a:cubicBezTo>
                    <a:cubicBezTo>
                      <a:pt x="99224" y="432977"/>
                      <a:pt x="3337" y="336799"/>
                      <a:pt x="3337" y="218157"/>
                    </a:cubicBezTo>
                    <a:cubicBezTo>
                      <a:pt x="3337" y="99515"/>
                      <a:pt x="99224" y="3337"/>
                      <a:pt x="217506" y="3337"/>
                    </a:cubicBezTo>
                    <a:cubicBezTo>
                      <a:pt x="335788" y="3337"/>
                      <a:pt x="431675" y="99515"/>
                      <a:pt x="431675" y="2181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30" name="Google Shape;2030;p71"/>
              <p:cNvSpPr/>
              <p:nvPr/>
            </p:nvSpPr>
            <p:spPr>
              <a:xfrm>
                <a:off x="1583031" y="4609639"/>
                <a:ext cx="813712" cy="885319"/>
              </a:xfrm>
              <a:custGeom>
                <a:rect b="b" l="l" r="r" t="t"/>
                <a:pathLst>
                  <a:path extrusionOk="0" h="885318" w="813712">
                    <a:moveTo>
                      <a:pt x="814445" y="445345"/>
                    </a:moveTo>
                    <a:cubicBezTo>
                      <a:pt x="814445" y="689460"/>
                      <a:pt x="632872" y="887354"/>
                      <a:pt x="408891" y="887354"/>
                    </a:cubicBezTo>
                    <a:cubicBezTo>
                      <a:pt x="184910" y="887354"/>
                      <a:pt x="3337" y="689460"/>
                      <a:pt x="3337" y="445345"/>
                    </a:cubicBezTo>
                    <a:cubicBezTo>
                      <a:pt x="3337" y="201231"/>
                      <a:pt x="184909" y="3337"/>
                      <a:pt x="408891" y="3337"/>
                    </a:cubicBezTo>
                    <a:cubicBezTo>
                      <a:pt x="632872" y="3337"/>
                      <a:pt x="814445" y="201231"/>
                      <a:pt x="814445" y="4453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31" name="Google Shape;2031;p71"/>
              <p:cNvSpPr/>
              <p:nvPr/>
            </p:nvSpPr>
            <p:spPr>
              <a:xfrm>
                <a:off x="1791342" y="3920913"/>
                <a:ext cx="397092" cy="397092"/>
              </a:xfrm>
              <a:custGeom>
                <a:rect b="b" l="l" r="r" t="t"/>
                <a:pathLst>
                  <a:path extrusionOk="0" h="397091" w="397091">
                    <a:moveTo>
                      <a:pt x="201231" y="399126"/>
                    </a:moveTo>
                    <a:cubicBezTo>
                      <a:pt x="310594" y="399126"/>
                      <a:pt x="399126" y="309943"/>
                      <a:pt x="399126" y="201231"/>
                    </a:cubicBezTo>
                    <a:cubicBezTo>
                      <a:pt x="399126" y="92520"/>
                      <a:pt x="309944" y="3337"/>
                      <a:pt x="201231" y="3337"/>
                    </a:cubicBezTo>
                    <a:cubicBezTo>
                      <a:pt x="92520" y="3337"/>
                      <a:pt x="3337" y="92520"/>
                      <a:pt x="3337" y="201231"/>
                    </a:cubicBezTo>
                    <a:cubicBezTo>
                      <a:pt x="3337" y="309943"/>
                      <a:pt x="91869" y="399126"/>
                      <a:pt x="201231" y="399126"/>
                    </a:cubicBezTo>
                    <a:close/>
                  </a:path>
                </a:pathLst>
              </a:custGeom>
              <a:solidFill>
                <a:srgbClr val="DEA89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32" name="Google Shape;2032;p71"/>
              <p:cNvSpPr/>
              <p:nvPr/>
            </p:nvSpPr>
            <p:spPr>
              <a:xfrm>
                <a:off x="2094217" y="3712554"/>
                <a:ext cx="377563" cy="169252"/>
              </a:xfrm>
              <a:custGeom>
                <a:rect b="b" l="l" r="r" t="t"/>
                <a:pathLst>
                  <a:path extrusionOk="0" h="169252" w="377562">
                    <a:moveTo>
                      <a:pt x="222539" y="18358"/>
                    </a:moveTo>
                    <a:cubicBezTo>
                      <a:pt x="122940" y="-10935"/>
                      <a:pt x="18134" y="4037"/>
                      <a:pt x="4464" y="50907"/>
                    </a:cubicBezTo>
                    <a:cubicBezTo>
                      <a:pt x="-9206" y="97776"/>
                      <a:pt x="104062" y="75643"/>
                      <a:pt x="203661" y="104286"/>
                    </a:cubicBezTo>
                    <a:cubicBezTo>
                      <a:pt x="303259" y="133580"/>
                      <a:pt x="363799" y="202583"/>
                      <a:pt x="377470" y="155713"/>
                    </a:cubicBezTo>
                    <a:cubicBezTo>
                      <a:pt x="391140" y="108843"/>
                      <a:pt x="322137" y="47652"/>
                      <a:pt x="222539" y="18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33" name="Google Shape;2033;p71"/>
              <p:cNvSpPr/>
              <p:nvPr/>
            </p:nvSpPr>
            <p:spPr>
              <a:xfrm>
                <a:off x="1519973" y="3712554"/>
                <a:ext cx="377563" cy="169252"/>
              </a:xfrm>
              <a:custGeom>
                <a:rect b="b" l="l" r="r" t="t"/>
                <a:pathLst>
                  <a:path extrusionOk="0" h="169252" w="377562">
                    <a:moveTo>
                      <a:pt x="160134" y="18358"/>
                    </a:moveTo>
                    <a:cubicBezTo>
                      <a:pt x="259733" y="-10935"/>
                      <a:pt x="364539" y="4037"/>
                      <a:pt x="378209" y="50907"/>
                    </a:cubicBezTo>
                    <a:cubicBezTo>
                      <a:pt x="391880" y="97776"/>
                      <a:pt x="278611" y="75643"/>
                      <a:pt x="179012" y="104286"/>
                    </a:cubicBezTo>
                    <a:cubicBezTo>
                      <a:pt x="79414" y="133580"/>
                      <a:pt x="18874" y="202583"/>
                      <a:pt x="5203" y="155713"/>
                    </a:cubicBezTo>
                    <a:cubicBezTo>
                      <a:pt x="-9118" y="108843"/>
                      <a:pt x="60536" y="47652"/>
                      <a:pt x="160134" y="18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34" name="Google Shape;2034;p71"/>
              <p:cNvSpPr/>
              <p:nvPr/>
            </p:nvSpPr>
            <p:spPr>
              <a:xfrm>
                <a:off x="1799306" y="4327271"/>
                <a:ext cx="384072" cy="221330"/>
              </a:xfrm>
              <a:custGeom>
                <a:rect b="b" l="l" r="r" t="t"/>
                <a:pathLst>
                  <a:path extrusionOk="0" h="221329" w="384072">
                    <a:moveTo>
                      <a:pt x="5788" y="27270"/>
                    </a:moveTo>
                    <a:cubicBezTo>
                      <a:pt x="1231" y="20109"/>
                      <a:pt x="3184" y="10345"/>
                      <a:pt x="10345" y="5788"/>
                    </a:cubicBezTo>
                    <a:cubicBezTo>
                      <a:pt x="17505" y="1231"/>
                      <a:pt x="27270" y="3184"/>
                      <a:pt x="31827" y="10345"/>
                    </a:cubicBezTo>
                    <a:cubicBezTo>
                      <a:pt x="39638" y="22062"/>
                      <a:pt x="51356" y="33129"/>
                      <a:pt x="66979" y="42242"/>
                    </a:cubicBezTo>
                    <a:cubicBezTo>
                      <a:pt x="100179" y="61771"/>
                      <a:pt x="146397" y="72838"/>
                      <a:pt x="193918" y="74140"/>
                    </a:cubicBezTo>
                    <a:cubicBezTo>
                      <a:pt x="240788" y="75442"/>
                      <a:pt x="287007" y="66328"/>
                      <a:pt x="320206" y="45497"/>
                    </a:cubicBezTo>
                    <a:cubicBezTo>
                      <a:pt x="334528" y="36384"/>
                      <a:pt x="346245" y="25317"/>
                      <a:pt x="354708" y="11647"/>
                    </a:cubicBezTo>
                    <a:cubicBezTo>
                      <a:pt x="359265" y="4486"/>
                      <a:pt x="368378" y="1882"/>
                      <a:pt x="375539" y="6439"/>
                    </a:cubicBezTo>
                    <a:cubicBezTo>
                      <a:pt x="382700" y="10996"/>
                      <a:pt x="385303" y="20109"/>
                      <a:pt x="380747" y="27270"/>
                    </a:cubicBezTo>
                    <a:cubicBezTo>
                      <a:pt x="370331" y="45497"/>
                      <a:pt x="354708" y="138586"/>
                      <a:pt x="336481" y="150303"/>
                    </a:cubicBezTo>
                    <a:cubicBezTo>
                      <a:pt x="302630" y="182852"/>
                      <a:pt x="245345" y="223863"/>
                      <a:pt x="192616" y="222561"/>
                    </a:cubicBezTo>
                    <a:cubicBezTo>
                      <a:pt x="140539" y="221259"/>
                      <a:pt x="88461" y="169832"/>
                      <a:pt x="50705" y="147699"/>
                    </a:cubicBezTo>
                    <a:cubicBezTo>
                      <a:pt x="31827" y="135982"/>
                      <a:pt x="15553" y="43544"/>
                      <a:pt x="5788" y="27270"/>
                    </a:cubicBezTo>
                    <a:close/>
                  </a:path>
                </a:pathLst>
              </a:custGeom>
              <a:solidFill>
                <a:srgbClr val="DEA89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35" name="Google Shape;2035;p71"/>
              <p:cNvSpPr/>
              <p:nvPr/>
            </p:nvSpPr>
            <p:spPr>
              <a:xfrm>
                <a:off x="1027639" y="2716230"/>
                <a:ext cx="1580586" cy="687568"/>
              </a:xfrm>
              <a:custGeom>
                <a:rect b="b" l="l" r="r" t="t"/>
                <a:pathLst>
                  <a:path extrusionOk="0" h="687568" w="1580585">
                    <a:moveTo>
                      <a:pt x="1552109" y="686593"/>
                    </a:moveTo>
                    <a:cubicBezTo>
                      <a:pt x="1703422" y="267907"/>
                      <a:pt x="1229160" y="-34726"/>
                      <a:pt x="663535" y="3210"/>
                    </a:cubicBezTo>
                    <a:cubicBezTo>
                      <a:pt x="46415" y="175717"/>
                      <a:pt x="-371661" y="307304"/>
                      <a:pt x="485169" y="402906"/>
                    </a:cubicBezTo>
                    <a:cubicBezTo>
                      <a:pt x="859770" y="634986"/>
                      <a:pt x="1169989" y="696358"/>
                      <a:pt x="1552109" y="686593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36" name="Google Shape;2036;p71"/>
              <p:cNvSpPr/>
              <p:nvPr/>
            </p:nvSpPr>
            <p:spPr>
              <a:xfrm>
                <a:off x="774806" y="2792760"/>
                <a:ext cx="475208" cy="475208"/>
              </a:xfrm>
              <a:custGeom>
                <a:rect b="b" l="l" r="r" t="t"/>
                <a:pathLst>
                  <a:path extrusionOk="0" h="475207" w="475207">
                    <a:moveTo>
                      <a:pt x="239639" y="475941"/>
                    </a:moveTo>
                    <a:cubicBezTo>
                      <a:pt x="369833" y="475941"/>
                      <a:pt x="475941" y="369833"/>
                      <a:pt x="475941" y="239639"/>
                    </a:cubicBezTo>
                    <a:cubicBezTo>
                      <a:pt x="475941" y="109445"/>
                      <a:pt x="369833" y="3337"/>
                      <a:pt x="239639" y="3337"/>
                    </a:cubicBezTo>
                    <a:cubicBezTo>
                      <a:pt x="109445" y="3337"/>
                      <a:pt x="3337" y="109445"/>
                      <a:pt x="3337" y="239639"/>
                    </a:cubicBezTo>
                    <a:cubicBezTo>
                      <a:pt x="3988" y="369833"/>
                      <a:pt x="110096" y="475941"/>
                      <a:pt x="239639" y="47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37" name="Google Shape;2037;p71"/>
              <p:cNvSpPr/>
              <p:nvPr/>
            </p:nvSpPr>
            <p:spPr>
              <a:xfrm>
                <a:off x="1257546" y="3107852"/>
                <a:ext cx="1464682" cy="891829"/>
              </a:xfrm>
              <a:custGeom>
                <a:rect b="b" l="l" r="r" t="t"/>
                <a:pathLst>
                  <a:path extrusionOk="0" h="891828" w="1464682">
                    <a:moveTo>
                      <a:pt x="735027" y="3337"/>
                    </a:moveTo>
                    <a:cubicBezTo>
                      <a:pt x="1138628" y="3337"/>
                      <a:pt x="1466066" y="295622"/>
                      <a:pt x="1466066" y="656259"/>
                    </a:cubicBezTo>
                    <a:cubicBezTo>
                      <a:pt x="1466066" y="739584"/>
                      <a:pt x="1448490" y="819002"/>
                      <a:pt x="1416592" y="892561"/>
                    </a:cubicBezTo>
                    <a:cubicBezTo>
                      <a:pt x="1310484" y="649099"/>
                      <a:pt x="1045539" y="475941"/>
                      <a:pt x="735027" y="475941"/>
                    </a:cubicBezTo>
                    <a:cubicBezTo>
                      <a:pt x="424514" y="475941"/>
                      <a:pt x="158918" y="648448"/>
                      <a:pt x="53461" y="892561"/>
                    </a:cubicBezTo>
                    <a:cubicBezTo>
                      <a:pt x="20913" y="819002"/>
                      <a:pt x="3337" y="739584"/>
                      <a:pt x="3337" y="656259"/>
                    </a:cubicBezTo>
                    <a:cubicBezTo>
                      <a:pt x="3337" y="295622"/>
                      <a:pt x="330775" y="3337"/>
                      <a:pt x="735027" y="33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38" name="Google Shape;2038;p71"/>
              <p:cNvSpPr/>
              <p:nvPr/>
            </p:nvSpPr>
            <p:spPr>
              <a:xfrm>
                <a:off x="1821286" y="5484543"/>
                <a:ext cx="338504" cy="273407"/>
              </a:xfrm>
              <a:custGeom>
                <a:rect b="b" l="l" r="r" t="t"/>
                <a:pathLst>
                  <a:path extrusionOk="0" h="273407" w="338504">
                    <a:moveTo>
                      <a:pt x="82104" y="3337"/>
                    </a:moveTo>
                    <a:lnTo>
                      <a:pt x="259819" y="3337"/>
                    </a:lnTo>
                    <a:cubicBezTo>
                      <a:pt x="281301" y="3337"/>
                      <a:pt x="301481" y="12450"/>
                      <a:pt x="315151" y="26772"/>
                    </a:cubicBezTo>
                    <a:lnTo>
                      <a:pt x="315151" y="26772"/>
                    </a:lnTo>
                    <a:cubicBezTo>
                      <a:pt x="329473" y="41093"/>
                      <a:pt x="338586" y="60622"/>
                      <a:pt x="338586" y="82104"/>
                    </a:cubicBezTo>
                    <a:lnTo>
                      <a:pt x="338586" y="193420"/>
                    </a:lnTo>
                    <a:cubicBezTo>
                      <a:pt x="338586" y="214902"/>
                      <a:pt x="329473" y="235082"/>
                      <a:pt x="315151" y="248752"/>
                    </a:cubicBezTo>
                    <a:lnTo>
                      <a:pt x="315151" y="248752"/>
                    </a:lnTo>
                    <a:cubicBezTo>
                      <a:pt x="300830" y="263074"/>
                      <a:pt x="281301" y="272187"/>
                      <a:pt x="259819" y="272187"/>
                    </a:cubicBezTo>
                    <a:lnTo>
                      <a:pt x="82104" y="272187"/>
                    </a:lnTo>
                    <a:cubicBezTo>
                      <a:pt x="60622" y="272187"/>
                      <a:pt x="40442" y="263074"/>
                      <a:pt x="26772" y="248752"/>
                    </a:cubicBezTo>
                    <a:lnTo>
                      <a:pt x="26772" y="248752"/>
                    </a:lnTo>
                    <a:cubicBezTo>
                      <a:pt x="12450" y="234431"/>
                      <a:pt x="3337" y="214902"/>
                      <a:pt x="3337" y="193420"/>
                    </a:cubicBezTo>
                    <a:lnTo>
                      <a:pt x="3337" y="82104"/>
                    </a:lnTo>
                    <a:cubicBezTo>
                      <a:pt x="3337" y="60622"/>
                      <a:pt x="12450" y="40442"/>
                      <a:pt x="26772" y="26772"/>
                    </a:cubicBezTo>
                    <a:lnTo>
                      <a:pt x="26772" y="26772"/>
                    </a:lnTo>
                    <a:cubicBezTo>
                      <a:pt x="41093" y="12450"/>
                      <a:pt x="60622" y="3337"/>
                      <a:pt x="82104" y="3337"/>
                    </a:cubicBezTo>
                    <a:lnTo>
                      <a:pt x="82104" y="3337"/>
                    </a:lnTo>
                    <a:close/>
                    <a:moveTo>
                      <a:pt x="259819" y="71037"/>
                    </a:moveTo>
                    <a:lnTo>
                      <a:pt x="82104" y="71037"/>
                    </a:lnTo>
                    <a:cubicBezTo>
                      <a:pt x="78849" y="71037"/>
                      <a:pt x="76245" y="72340"/>
                      <a:pt x="74292" y="74292"/>
                    </a:cubicBezTo>
                    <a:lnTo>
                      <a:pt x="74292" y="74292"/>
                    </a:lnTo>
                    <a:cubicBezTo>
                      <a:pt x="72339" y="76245"/>
                      <a:pt x="71038" y="78849"/>
                      <a:pt x="71038" y="82104"/>
                    </a:cubicBezTo>
                    <a:lnTo>
                      <a:pt x="71038" y="193420"/>
                    </a:lnTo>
                    <a:cubicBezTo>
                      <a:pt x="71038" y="196675"/>
                      <a:pt x="72339" y="199279"/>
                      <a:pt x="74292" y="201231"/>
                    </a:cubicBezTo>
                    <a:lnTo>
                      <a:pt x="74292" y="201231"/>
                    </a:lnTo>
                    <a:cubicBezTo>
                      <a:pt x="76245" y="203184"/>
                      <a:pt x="79500" y="204486"/>
                      <a:pt x="82104" y="204486"/>
                    </a:cubicBezTo>
                    <a:lnTo>
                      <a:pt x="259819" y="204486"/>
                    </a:lnTo>
                    <a:cubicBezTo>
                      <a:pt x="263074" y="204486"/>
                      <a:pt x="265677" y="203184"/>
                      <a:pt x="267630" y="201231"/>
                    </a:cubicBezTo>
                    <a:lnTo>
                      <a:pt x="267630" y="201231"/>
                    </a:lnTo>
                    <a:cubicBezTo>
                      <a:pt x="269583" y="199279"/>
                      <a:pt x="270885" y="196024"/>
                      <a:pt x="270885" y="193420"/>
                    </a:cubicBezTo>
                    <a:lnTo>
                      <a:pt x="270885" y="82104"/>
                    </a:lnTo>
                    <a:cubicBezTo>
                      <a:pt x="270885" y="78849"/>
                      <a:pt x="269583" y="76245"/>
                      <a:pt x="267630" y="74292"/>
                    </a:cubicBezTo>
                    <a:lnTo>
                      <a:pt x="267630" y="74292"/>
                    </a:lnTo>
                    <a:cubicBezTo>
                      <a:pt x="265677" y="72340"/>
                      <a:pt x="263074" y="71037"/>
                      <a:pt x="259819" y="7103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39" name="Google Shape;2039;p71"/>
              <p:cNvSpPr/>
              <p:nvPr/>
            </p:nvSpPr>
            <p:spPr>
              <a:xfrm>
                <a:off x="3584112" y="4728116"/>
                <a:ext cx="162742" cy="279917"/>
              </a:xfrm>
              <a:custGeom>
                <a:rect b="b" l="l" r="r" t="t"/>
                <a:pathLst>
                  <a:path extrusionOk="0" h="279917" w="162742">
                    <a:moveTo>
                      <a:pt x="87963" y="278046"/>
                    </a:moveTo>
                    <a:cubicBezTo>
                      <a:pt x="134833" y="278046"/>
                      <a:pt x="161522" y="214902"/>
                      <a:pt x="161522" y="141993"/>
                    </a:cubicBezTo>
                    <a:cubicBezTo>
                      <a:pt x="161522" y="69085"/>
                      <a:pt x="136785" y="3337"/>
                      <a:pt x="89916" y="3337"/>
                    </a:cubicBezTo>
                    <a:cubicBezTo>
                      <a:pt x="43046" y="3337"/>
                      <a:pt x="3337" y="73642"/>
                      <a:pt x="3337" y="146550"/>
                    </a:cubicBezTo>
                    <a:cubicBezTo>
                      <a:pt x="3337" y="218157"/>
                      <a:pt x="41744" y="278046"/>
                      <a:pt x="87963" y="278046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40" name="Google Shape;2040;p71"/>
              <p:cNvSpPr/>
              <p:nvPr/>
            </p:nvSpPr>
            <p:spPr>
              <a:xfrm>
                <a:off x="3465294" y="4643709"/>
                <a:ext cx="227839" cy="91136"/>
              </a:xfrm>
              <a:custGeom>
                <a:rect b="b" l="l" r="r" t="t"/>
                <a:pathLst>
                  <a:path extrusionOk="0" h="91135" w="227839">
                    <a:moveTo>
                      <a:pt x="228264" y="33062"/>
                    </a:moveTo>
                    <a:cubicBezTo>
                      <a:pt x="234773" y="55195"/>
                      <a:pt x="202225" y="77979"/>
                      <a:pt x="155355" y="84488"/>
                    </a:cubicBezTo>
                    <a:cubicBezTo>
                      <a:pt x="108485" y="90998"/>
                      <a:pt x="10189" y="100763"/>
                      <a:pt x="3679" y="78630"/>
                    </a:cubicBezTo>
                    <a:cubicBezTo>
                      <a:pt x="-2831" y="56497"/>
                      <a:pt x="85050" y="11580"/>
                      <a:pt x="131920" y="5070"/>
                    </a:cubicBezTo>
                    <a:cubicBezTo>
                      <a:pt x="178790" y="-1440"/>
                      <a:pt x="221754" y="10929"/>
                      <a:pt x="228264" y="33062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41" name="Google Shape;2041;p71"/>
              <p:cNvSpPr/>
              <p:nvPr/>
            </p:nvSpPr>
            <p:spPr>
              <a:xfrm>
                <a:off x="1695649" y="3874694"/>
                <a:ext cx="78116" cy="78116"/>
              </a:xfrm>
              <a:custGeom>
                <a:rect b="b" l="l" r="r" t="t"/>
                <a:pathLst>
                  <a:path extrusionOk="0" h="78116" w="78116">
                    <a:moveTo>
                      <a:pt x="77547" y="40442"/>
                    </a:moveTo>
                    <a:cubicBezTo>
                      <a:pt x="77547" y="60935"/>
                      <a:pt x="60935" y="77547"/>
                      <a:pt x="40442" y="77547"/>
                    </a:cubicBezTo>
                    <a:cubicBezTo>
                      <a:pt x="19949" y="77547"/>
                      <a:pt x="3337" y="60935"/>
                      <a:pt x="3337" y="40442"/>
                    </a:cubicBezTo>
                    <a:cubicBezTo>
                      <a:pt x="3337" y="19949"/>
                      <a:pt x="19949" y="3337"/>
                      <a:pt x="40442" y="3337"/>
                    </a:cubicBezTo>
                    <a:cubicBezTo>
                      <a:pt x="60935" y="3337"/>
                      <a:pt x="77547" y="19949"/>
                      <a:pt x="77547" y="40442"/>
                    </a:cubicBez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42" name="Google Shape;2042;p71"/>
              <p:cNvSpPr/>
              <p:nvPr/>
            </p:nvSpPr>
            <p:spPr>
              <a:xfrm>
                <a:off x="2235954" y="3865581"/>
                <a:ext cx="78116" cy="78116"/>
              </a:xfrm>
              <a:custGeom>
                <a:rect b="b" l="l" r="r" t="t"/>
                <a:pathLst>
                  <a:path extrusionOk="0" h="78116" w="78116">
                    <a:moveTo>
                      <a:pt x="77547" y="40442"/>
                    </a:moveTo>
                    <a:cubicBezTo>
                      <a:pt x="77547" y="60935"/>
                      <a:pt x="60935" y="77547"/>
                      <a:pt x="40442" y="77547"/>
                    </a:cubicBezTo>
                    <a:cubicBezTo>
                      <a:pt x="19949" y="77547"/>
                      <a:pt x="3337" y="60935"/>
                      <a:pt x="3337" y="40442"/>
                    </a:cubicBezTo>
                    <a:cubicBezTo>
                      <a:pt x="3337" y="19949"/>
                      <a:pt x="19949" y="3337"/>
                      <a:pt x="40442" y="3337"/>
                    </a:cubicBezTo>
                    <a:cubicBezTo>
                      <a:pt x="60935" y="3337"/>
                      <a:pt x="77547" y="19949"/>
                      <a:pt x="77547" y="40442"/>
                    </a:cubicBez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43" name="Google Shape;2043;p71"/>
              <p:cNvSpPr/>
              <p:nvPr/>
            </p:nvSpPr>
            <p:spPr>
              <a:xfrm>
                <a:off x="2019181" y="5606274"/>
                <a:ext cx="78116" cy="32548"/>
              </a:xfrm>
              <a:custGeom>
                <a:rect b="b" l="l" r="r" t="t"/>
                <a:pathLst>
                  <a:path extrusionOk="0" h="32548" w="78116">
                    <a:moveTo>
                      <a:pt x="3337" y="3337"/>
                    </a:moveTo>
                    <a:lnTo>
                      <a:pt x="74943" y="3337"/>
                    </a:lnTo>
                    <a:lnTo>
                      <a:pt x="74943" y="33932"/>
                    </a:lnTo>
                    <a:lnTo>
                      <a:pt x="3337" y="3393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2044" name="Google Shape;2044;p71"/>
            <p:cNvGrpSpPr/>
            <p:nvPr/>
          </p:nvGrpSpPr>
          <p:grpSpPr>
            <a:xfrm>
              <a:off x="3723956" y="1520895"/>
              <a:ext cx="2381371" cy="2238617"/>
              <a:chOff x="3997517" y="3362748"/>
              <a:chExt cx="2381371" cy="2238617"/>
            </a:xfrm>
          </p:grpSpPr>
          <p:grpSp>
            <p:nvGrpSpPr>
              <p:cNvPr id="2045" name="Google Shape;2045;p71"/>
              <p:cNvGrpSpPr/>
              <p:nvPr/>
            </p:nvGrpSpPr>
            <p:grpSpPr>
              <a:xfrm>
                <a:off x="4403681" y="4207251"/>
                <a:ext cx="1679258" cy="1394114"/>
                <a:chOff x="6936201" y="1826897"/>
                <a:chExt cx="1679258" cy="1394114"/>
              </a:xfrm>
            </p:grpSpPr>
            <p:sp>
              <p:nvSpPr>
                <p:cNvPr id="2046" name="Google Shape;2046;p71"/>
                <p:cNvSpPr/>
                <p:nvPr/>
              </p:nvSpPr>
              <p:spPr>
                <a:xfrm>
                  <a:off x="6936201" y="1826897"/>
                  <a:ext cx="1676400" cy="314325"/>
                </a:xfrm>
                <a:custGeom>
                  <a:rect b="b" l="l" r="r" t="t"/>
                  <a:pathLst>
                    <a:path extrusionOk="0" h="314325" w="1676400">
                      <a:moveTo>
                        <a:pt x="7144" y="167164"/>
                      </a:moveTo>
                      <a:lnTo>
                        <a:pt x="800576" y="7144"/>
                      </a:lnTo>
                      <a:lnTo>
                        <a:pt x="1678781" y="138589"/>
                      </a:lnTo>
                      <a:lnTo>
                        <a:pt x="987266" y="31099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47" name="Google Shape;2047;p71"/>
                <p:cNvSpPr/>
                <p:nvPr/>
              </p:nvSpPr>
              <p:spPr>
                <a:xfrm>
                  <a:off x="7729634" y="1826897"/>
                  <a:ext cx="885825" cy="1171575"/>
                </a:xfrm>
                <a:custGeom>
                  <a:rect b="b" l="l" r="r" t="t"/>
                  <a:pathLst>
                    <a:path extrusionOk="0" h="1171575" w="885825">
                      <a:moveTo>
                        <a:pt x="7144" y="7144"/>
                      </a:moveTo>
                      <a:lnTo>
                        <a:pt x="29051" y="1033939"/>
                      </a:lnTo>
                      <a:lnTo>
                        <a:pt x="792956" y="1164431"/>
                      </a:lnTo>
                      <a:lnTo>
                        <a:pt x="885349" y="138589"/>
                      </a:lnTo>
                      <a:close/>
                    </a:path>
                  </a:pathLst>
                </a:custGeom>
                <a:solidFill>
                  <a:srgbClr val="49B2A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48" name="Google Shape;2048;p71"/>
                <p:cNvSpPr/>
                <p:nvPr/>
              </p:nvSpPr>
              <p:spPr>
                <a:xfrm>
                  <a:off x="6936201" y="1982761"/>
                  <a:ext cx="990600" cy="1238250"/>
                </a:xfrm>
                <a:custGeom>
                  <a:rect b="b" l="l" r="r" t="t"/>
                  <a:pathLst>
                    <a:path extrusionOk="0" h="1238250" w="990600">
                      <a:moveTo>
                        <a:pt x="987266" y="1231106"/>
                      </a:moveTo>
                      <a:lnTo>
                        <a:pt x="121444" y="1030129"/>
                      </a:lnTo>
                      <a:lnTo>
                        <a:pt x="7144" y="7144"/>
                      </a:lnTo>
                      <a:lnTo>
                        <a:pt x="987266" y="150971"/>
                      </a:lnTo>
                      <a:close/>
                    </a:path>
                  </a:pathLst>
                </a:custGeom>
                <a:solidFill>
                  <a:srgbClr val="49B2A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49" name="Google Shape;2049;p71"/>
                <p:cNvSpPr/>
                <p:nvPr/>
              </p:nvSpPr>
              <p:spPr>
                <a:xfrm>
                  <a:off x="7923467" y="1961330"/>
                  <a:ext cx="691515" cy="1252883"/>
                </a:xfrm>
                <a:custGeom>
                  <a:rect b="b" l="l" r="r" t="t"/>
                  <a:pathLst>
                    <a:path extrusionOk="0" h="1252883" w="691515">
                      <a:moveTo>
                        <a:pt x="606" y="1252883"/>
                      </a:moveTo>
                      <a:lnTo>
                        <a:pt x="0" y="172402"/>
                      </a:lnTo>
                      <a:lnTo>
                        <a:pt x="691515" y="0"/>
                      </a:lnTo>
                      <a:lnTo>
                        <a:pt x="603885" y="1022985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50" name="Google Shape;2050;p71"/>
                <p:cNvSpPr/>
                <p:nvPr/>
              </p:nvSpPr>
              <p:spPr>
                <a:xfrm>
                  <a:off x="8178261" y="1998001"/>
                  <a:ext cx="266700" cy="1114425"/>
                </a:xfrm>
                <a:custGeom>
                  <a:rect b="b" l="l" r="r" t="t"/>
                  <a:pathLst>
                    <a:path extrusionOk="0" h="1114425" w="266700">
                      <a:moveTo>
                        <a:pt x="7144" y="1115854"/>
                      </a:moveTo>
                      <a:lnTo>
                        <a:pt x="190024" y="1048226"/>
                      </a:lnTo>
                      <a:lnTo>
                        <a:pt x="261461" y="7144"/>
                      </a:lnTo>
                      <a:lnTo>
                        <a:pt x="52864" y="6048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51" name="Google Shape;2051;p71"/>
                <p:cNvSpPr/>
                <p:nvPr/>
              </p:nvSpPr>
              <p:spPr>
                <a:xfrm>
                  <a:off x="7210521" y="2022766"/>
                  <a:ext cx="342900" cy="1104900"/>
                </a:xfrm>
                <a:custGeom>
                  <a:rect b="b" l="l" r="r" t="t"/>
                  <a:pathLst>
                    <a:path extrusionOk="0" h="1104900" w="342900">
                      <a:moveTo>
                        <a:pt x="118586" y="1052989"/>
                      </a:moveTo>
                      <a:lnTo>
                        <a:pt x="7144" y="7144"/>
                      </a:lnTo>
                      <a:lnTo>
                        <a:pt x="255746" y="43339"/>
                      </a:lnTo>
                      <a:lnTo>
                        <a:pt x="344329" y="11034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  <p:grpSp>
            <p:nvGrpSpPr>
              <p:cNvPr id="2052" name="Google Shape;2052;p71"/>
              <p:cNvGrpSpPr/>
              <p:nvPr/>
            </p:nvGrpSpPr>
            <p:grpSpPr>
              <a:xfrm rot="288076">
                <a:off x="4043298" y="3456489"/>
                <a:ext cx="2289810" cy="1189921"/>
                <a:chOff x="6646641" y="294683"/>
                <a:chExt cx="2289810" cy="1189921"/>
              </a:xfrm>
            </p:grpSpPr>
            <p:sp>
              <p:nvSpPr>
                <p:cNvPr id="2053" name="Google Shape;2053;p71"/>
                <p:cNvSpPr/>
                <p:nvPr/>
              </p:nvSpPr>
              <p:spPr>
                <a:xfrm>
                  <a:off x="8022801" y="944535"/>
                  <a:ext cx="728830" cy="485775"/>
                </a:xfrm>
                <a:custGeom>
                  <a:rect b="b" l="l" r="r" t="t"/>
                  <a:pathLst>
                    <a:path extrusionOk="0" h="485775" w="657225">
                      <a:moveTo>
                        <a:pt x="654844" y="7144"/>
                      </a:moveTo>
                      <a:lnTo>
                        <a:pt x="7144" y="253841"/>
                      </a:lnTo>
                      <a:lnTo>
                        <a:pt x="19526" y="487204"/>
                      </a:lnTo>
                      <a:lnTo>
                        <a:pt x="644366" y="225266"/>
                      </a:lnTo>
                      <a:close/>
                    </a:path>
                  </a:pathLst>
                </a:custGeom>
                <a:solidFill>
                  <a:srgbClr val="31767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54" name="Google Shape;2054;p71"/>
                <p:cNvSpPr/>
                <p:nvPr/>
              </p:nvSpPr>
              <p:spPr>
                <a:xfrm>
                  <a:off x="6958780" y="883939"/>
                  <a:ext cx="1800032" cy="309606"/>
                </a:xfrm>
                <a:custGeom>
                  <a:rect b="b" l="l" r="r" t="t"/>
                  <a:pathLst>
                    <a:path extrusionOk="0" h="309606" w="1730821">
                      <a:moveTo>
                        <a:pt x="1730821" y="70187"/>
                      </a:moveTo>
                      <a:lnTo>
                        <a:pt x="1045722" y="14287"/>
                      </a:lnTo>
                      <a:lnTo>
                        <a:pt x="819027" y="0"/>
                      </a:lnTo>
                      <a:lnTo>
                        <a:pt x="0" y="276836"/>
                      </a:lnTo>
                      <a:lnTo>
                        <a:pt x="1043950" y="309606"/>
                      </a:lnTo>
                      <a:cubicBezTo>
                        <a:pt x="1259850" y="227373"/>
                        <a:pt x="1514921" y="152420"/>
                        <a:pt x="1730821" y="7018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55" name="Google Shape;2055;p71"/>
                <p:cNvSpPr/>
                <p:nvPr/>
              </p:nvSpPr>
              <p:spPr>
                <a:xfrm>
                  <a:off x="6960125" y="1152328"/>
                  <a:ext cx="1099744" cy="276225"/>
                </a:xfrm>
                <a:custGeom>
                  <a:rect b="b" l="l" r="r" t="t"/>
                  <a:pathLst>
                    <a:path extrusionOk="0" h="276225" w="1143000">
                      <a:moveTo>
                        <a:pt x="56674" y="213836"/>
                      </a:moveTo>
                      <a:lnTo>
                        <a:pt x="1135856" y="277654"/>
                      </a:lnTo>
                      <a:lnTo>
                        <a:pt x="1123474" y="44291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49B2A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56" name="Google Shape;2056;p71"/>
                <p:cNvSpPr/>
                <p:nvPr/>
              </p:nvSpPr>
              <p:spPr>
                <a:xfrm>
                  <a:off x="7183851" y="1162659"/>
                  <a:ext cx="285750" cy="238125"/>
                </a:xfrm>
                <a:custGeom>
                  <a:rect b="b" l="l" r="r" t="t"/>
                  <a:pathLst>
                    <a:path extrusionOk="0" h="238125" w="285750">
                      <a:moveTo>
                        <a:pt x="7144" y="7144"/>
                      </a:moveTo>
                      <a:lnTo>
                        <a:pt x="232886" y="17621"/>
                      </a:lnTo>
                      <a:lnTo>
                        <a:pt x="281464" y="234791"/>
                      </a:lnTo>
                      <a:lnTo>
                        <a:pt x="81439" y="22240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57" name="Google Shape;2057;p71"/>
                <p:cNvSpPr/>
                <p:nvPr/>
              </p:nvSpPr>
              <p:spPr>
                <a:xfrm>
                  <a:off x="7183851" y="898816"/>
                  <a:ext cx="1019175" cy="285750"/>
                </a:xfrm>
                <a:custGeom>
                  <a:rect b="b" l="l" r="r" t="t"/>
                  <a:pathLst>
                    <a:path extrusionOk="0" h="285750" w="1019175">
                      <a:moveTo>
                        <a:pt x="7144" y="270986"/>
                      </a:moveTo>
                      <a:lnTo>
                        <a:pt x="824389" y="7144"/>
                      </a:lnTo>
                      <a:lnTo>
                        <a:pt x="1013936" y="20479"/>
                      </a:lnTo>
                      <a:lnTo>
                        <a:pt x="232886" y="28146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58" name="Google Shape;2058;p71"/>
                <p:cNvSpPr/>
                <p:nvPr/>
              </p:nvSpPr>
              <p:spPr>
                <a:xfrm>
                  <a:off x="8344474" y="1023348"/>
                  <a:ext cx="156625" cy="294912"/>
                </a:xfrm>
                <a:custGeom>
                  <a:rect b="b" l="l" r="r" t="t"/>
                  <a:pathLst>
                    <a:path extrusionOk="0" h="285750" w="156625">
                      <a:moveTo>
                        <a:pt x="13335" y="57150"/>
                      </a:moveTo>
                      <a:lnTo>
                        <a:pt x="0" y="285750"/>
                      </a:lnTo>
                      <a:lnTo>
                        <a:pt x="156625" y="234072"/>
                      </a:lnTo>
                      <a:cubicBezTo>
                        <a:pt x="155852" y="156048"/>
                        <a:pt x="155078" y="78024"/>
                        <a:pt x="154305" y="0"/>
                      </a:cubicBezTo>
                      <a:lnTo>
                        <a:pt x="13335" y="5715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59" name="Google Shape;2059;p71"/>
                <p:cNvSpPr/>
                <p:nvPr/>
              </p:nvSpPr>
              <p:spPr>
                <a:xfrm>
                  <a:off x="6995256" y="764790"/>
                  <a:ext cx="771525" cy="295275"/>
                </a:xfrm>
                <a:custGeom>
                  <a:rect b="b" l="l" r="r" t="t"/>
                  <a:pathLst>
                    <a:path extrusionOk="0" h="295275" w="771525">
                      <a:moveTo>
                        <a:pt x="764381" y="250708"/>
                      </a:moveTo>
                      <a:cubicBezTo>
                        <a:pt x="764381" y="250708"/>
                        <a:pt x="349091" y="-95050"/>
                        <a:pt x="7144" y="37347"/>
                      </a:cubicBezTo>
                      <a:lnTo>
                        <a:pt x="10954" y="288808"/>
                      </a:lnTo>
                      <a:cubicBezTo>
                        <a:pt x="10954" y="288808"/>
                        <a:pt x="544354" y="107833"/>
                        <a:pt x="723424" y="25356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60" name="Google Shape;2060;p71"/>
                <p:cNvSpPr/>
                <p:nvPr/>
              </p:nvSpPr>
              <p:spPr>
                <a:xfrm>
                  <a:off x="7334346" y="971206"/>
                  <a:ext cx="1171575" cy="114300"/>
                </a:xfrm>
                <a:custGeom>
                  <a:rect b="b" l="l" r="r" t="t"/>
                  <a:pathLst>
                    <a:path extrusionOk="0" h="114300" w="1171575">
                      <a:moveTo>
                        <a:pt x="1164431" y="51911"/>
                      </a:moveTo>
                      <a:lnTo>
                        <a:pt x="168116" y="7144"/>
                      </a:lnTo>
                      <a:lnTo>
                        <a:pt x="7144" y="58579"/>
                      </a:lnTo>
                      <a:lnTo>
                        <a:pt x="1023461" y="10906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61" name="Google Shape;2061;p71"/>
                <p:cNvSpPr/>
                <p:nvPr/>
              </p:nvSpPr>
              <p:spPr>
                <a:xfrm>
                  <a:off x="7163849" y="386291"/>
                  <a:ext cx="666750" cy="638175"/>
                </a:xfrm>
                <a:custGeom>
                  <a:rect b="b" l="l" r="r" t="t"/>
                  <a:pathLst>
                    <a:path extrusionOk="0" h="638175" w="666750">
                      <a:moveTo>
                        <a:pt x="7144" y="332026"/>
                      </a:moveTo>
                      <a:cubicBezTo>
                        <a:pt x="7144" y="332026"/>
                        <a:pt x="260509" y="625396"/>
                        <a:pt x="565309" y="635874"/>
                      </a:cubicBezTo>
                      <a:cubicBezTo>
                        <a:pt x="635794" y="628254"/>
                        <a:pt x="668179" y="607299"/>
                        <a:pt x="668179" y="607299"/>
                      </a:cubicBezTo>
                      <a:lnTo>
                        <a:pt x="227171" y="321549"/>
                      </a:lnTo>
                      <a:lnTo>
                        <a:pt x="227171" y="321549"/>
                      </a:lnTo>
                      <a:cubicBezTo>
                        <a:pt x="249079" y="226299"/>
                        <a:pt x="296704" y="139621"/>
                        <a:pt x="366236" y="71041"/>
                      </a:cubicBezTo>
                      <a:lnTo>
                        <a:pt x="366236" y="71041"/>
                      </a:lnTo>
                      <a:cubicBezTo>
                        <a:pt x="394811" y="42466"/>
                        <a:pt x="364331" y="-5159"/>
                        <a:pt x="326231" y="10081"/>
                      </a:cubicBezTo>
                      <a:lnTo>
                        <a:pt x="199549" y="60564"/>
                      </a:lnTo>
                      <a:lnTo>
                        <a:pt x="70009" y="185341"/>
                      </a:lnTo>
                      <a:lnTo>
                        <a:pt x="7144" y="332026"/>
                      </a:lnTo>
                      <a:close/>
                    </a:path>
                  </a:pathLst>
                </a:custGeom>
                <a:solidFill>
                  <a:srgbClr val="A37F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62" name="Google Shape;2062;p71"/>
                <p:cNvSpPr/>
                <p:nvPr/>
              </p:nvSpPr>
              <p:spPr>
                <a:xfrm>
                  <a:off x="7163849" y="311027"/>
                  <a:ext cx="704850" cy="704850"/>
                </a:xfrm>
                <a:custGeom>
                  <a:rect b="b" l="l" r="r" t="t"/>
                  <a:pathLst>
                    <a:path extrusionOk="0" h="704850" w="704850">
                      <a:moveTo>
                        <a:pt x="636746" y="703518"/>
                      </a:moveTo>
                      <a:lnTo>
                        <a:pt x="388144" y="256796"/>
                      </a:lnTo>
                      <a:cubicBezTo>
                        <a:pt x="383381" y="247271"/>
                        <a:pt x="373856" y="241556"/>
                        <a:pt x="363379" y="239651"/>
                      </a:cubicBezTo>
                      <a:cubicBezTo>
                        <a:pt x="331946" y="234888"/>
                        <a:pt x="259556" y="230126"/>
                        <a:pt x="173831" y="264416"/>
                      </a:cubicBezTo>
                      <a:cubicBezTo>
                        <a:pt x="57626" y="310136"/>
                        <a:pt x="7144" y="406338"/>
                        <a:pt x="7144" y="406338"/>
                      </a:cubicBezTo>
                      <a:lnTo>
                        <a:pt x="70009" y="260606"/>
                      </a:lnTo>
                      <a:cubicBezTo>
                        <a:pt x="88106" y="218696"/>
                        <a:pt x="113824" y="181548"/>
                        <a:pt x="147161" y="151068"/>
                      </a:cubicBezTo>
                      <a:lnTo>
                        <a:pt x="147161" y="151068"/>
                      </a:lnTo>
                      <a:cubicBezTo>
                        <a:pt x="208121" y="92966"/>
                        <a:pt x="284321" y="26291"/>
                        <a:pt x="367189" y="12003"/>
                      </a:cubicBezTo>
                      <a:lnTo>
                        <a:pt x="441484" y="8193"/>
                      </a:lnTo>
                      <a:cubicBezTo>
                        <a:pt x="471964" y="2478"/>
                        <a:pt x="502444" y="20576"/>
                        <a:pt x="511969" y="51056"/>
                      </a:cubicBezTo>
                      <a:lnTo>
                        <a:pt x="702469" y="660656"/>
                      </a:lnTo>
                      <a:lnTo>
                        <a:pt x="636746" y="70351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63" name="Google Shape;2063;p71"/>
                <p:cNvSpPr/>
                <p:nvPr/>
              </p:nvSpPr>
              <p:spPr>
                <a:xfrm>
                  <a:off x="7873722" y="760221"/>
                  <a:ext cx="735107" cy="281337"/>
                </a:xfrm>
                <a:custGeom>
                  <a:rect b="b" l="l" r="r" t="t"/>
                  <a:pathLst>
                    <a:path extrusionOk="0" h="295275" w="771525">
                      <a:moveTo>
                        <a:pt x="7144" y="250708"/>
                      </a:moveTo>
                      <a:cubicBezTo>
                        <a:pt x="7144" y="250708"/>
                        <a:pt x="422434" y="-95050"/>
                        <a:pt x="764381" y="37347"/>
                      </a:cubicBezTo>
                      <a:lnTo>
                        <a:pt x="760571" y="288808"/>
                      </a:lnTo>
                      <a:cubicBezTo>
                        <a:pt x="760571" y="288808"/>
                        <a:pt x="227171" y="107832"/>
                        <a:pt x="48101" y="25356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64" name="Google Shape;2064;p71"/>
                <p:cNvSpPr/>
                <p:nvPr/>
              </p:nvSpPr>
              <p:spPr>
                <a:xfrm>
                  <a:off x="7825836" y="329601"/>
                  <a:ext cx="600075" cy="676275"/>
                </a:xfrm>
                <a:custGeom>
                  <a:rect b="b" l="l" r="r" t="t"/>
                  <a:pathLst>
                    <a:path extrusionOk="0" h="676275" w="600075">
                      <a:moveTo>
                        <a:pt x="595789" y="255366"/>
                      </a:moveTo>
                      <a:cubicBezTo>
                        <a:pt x="595789" y="255366"/>
                        <a:pt x="410051" y="595409"/>
                        <a:pt x="113824" y="669704"/>
                      </a:cubicBezTo>
                      <a:cubicBezTo>
                        <a:pt x="43339" y="677324"/>
                        <a:pt x="7144" y="663989"/>
                        <a:pt x="7144" y="663989"/>
                      </a:cubicBezTo>
                      <a:lnTo>
                        <a:pt x="378619" y="291561"/>
                      </a:lnTo>
                      <a:lnTo>
                        <a:pt x="378619" y="291561"/>
                      </a:lnTo>
                      <a:cubicBezTo>
                        <a:pt x="337661" y="202979"/>
                        <a:pt x="271939" y="128684"/>
                        <a:pt x="190024" y="76296"/>
                      </a:cubicBezTo>
                      <a:lnTo>
                        <a:pt x="190024" y="76296"/>
                      </a:lnTo>
                      <a:cubicBezTo>
                        <a:pt x="155734" y="54389"/>
                        <a:pt x="176689" y="1049"/>
                        <a:pt x="216694" y="7716"/>
                      </a:cubicBezTo>
                      <a:lnTo>
                        <a:pt x="349091" y="29624"/>
                      </a:lnTo>
                      <a:lnTo>
                        <a:pt x="502444" y="125826"/>
                      </a:lnTo>
                      <a:lnTo>
                        <a:pt x="595789" y="255366"/>
                      </a:lnTo>
                      <a:close/>
                    </a:path>
                  </a:pathLst>
                </a:custGeom>
                <a:solidFill>
                  <a:srgbClr val="A37F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65" name="Google Shape;2065;p71"/>
                <p:cNvSpPr/>
                <p:nvPr/>
              </p:nvSpPr>
              <p:spPr>
                <a:xfrm>
                  <a:off x="7787736" y="294683"/>
                  <a:ext cx="638175" cy="714375"/>
                </a:xfrm>
                <a:custGeom>
                  <a:rect b="b" l="l" r="r" t="t"/>
                  <a:pathLst>
                    <a:path extrusionOk="0" h="714375" w="638175">
                      <a:moveTo>
                        <a:pt x="80486" y="712242"/>
                      </a:moveTo>
                      <a:lnTo>
                        <a:pt x="229076" y="223609"/>
                      </a:lnTo>
                      <a:cubicBezTo>
                        <a:pt x="231934" y="213132"/>
                        <a:pt x="239554" y="205512"/>
                        <a:pt x="250031" y="201702"/>
                      </a:cubicBezTo>
                      <a:cubicBezTo>
                        <a:pt x="279559" y="190272"/>
                        <a:pt x="349091" y="171222"/>
                        <a:pt x="440531" y="186462"/>
                      </a:cubicBezTo>
                      <a:cubicBezTo>
                        <a:pt x="564356" y="207417"/>
                        <a:pt x="632936" y="290284"/>
                        <a:pt x="632936" y="290284"/>
                      </a:cubicBezTo>
                      <a:lnTo>
                        <a:pt x="540544" y="160744"/>
                      </a:lnTo>
                      <a:cubicBezTo>
                        <a:pt x="513874" y="123597"/>
                        <a:pt x="480536" y="93117"/>
                        <a:pt x="442436" y="69304"/>
                      </a:cubicBezTo>
                      <a:lnTo>
                        <a:pt x="442436" y="69304"/>
                      </a:lnTo>
                      <a:cubicBezTo>
                        <a:pt x="370999" y="26442"/>
                        <a:pt x="288131" y="4534"/>
                        <a:pt x="204311" y="7392"/>
                      </a:cubicBezTo>
                      <a:lnTo>
                        <a:pt x="129064" y="10249"/>
                      </a:lnTo>
                      <a:cubicBezTo>
                        <a:pt x="97631" y="11202"/>
                        <a:pt x="71914" y="35967"/>
                        <a:pt x="69056" y="66447"/>
                      </a:cubicBezTo>
                      <a:lnTo>
                        <a:pt x="7144" y="683667"/>
                      </a:lnTo>
                      <a:lnTo>
                        <a:pt x="80486" y="71224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66" name="Google Shape;2066;p71"/>
                <p:cNvSpPr/>
                <p:nvPr/>
              </p:nvSpPr>
              <p:spPr>
                <a:xfrm>
                  <a:off x="8337475" y="788999"/>
                  <a:ext cx="326714" cy="462845"/>
                </a:xfrm>
                <a:custGeom>
                  <a:rect b="b" l="l" r="r" t="t"/>
                  <a:pathLst>
                    <a:path extrusionOk="0" h="485775" w="342900">
                      <a:moveTo>
                        <a:pt x="277654" y="7144"/>
                      </a:moveTo>
                      <a:cubicBezTo>
                        <a:pt x="277654" y="7144"/>
                        <a:pt x="263366" y="139541"/>
                        <a:pt x="7144" y="296704"/>
                      </a:cubicBezTo>
                      <a:lnTo>
                        <a:pt x="154781" y="484346"/>
                      </a:lnTo>
                      <a:cubicBezTo>
                        <a:pt x="154781" y="484346"/>
                        <a:pt x="290989" y="442436"/>
                        <a:pt x="337661" y="301466"/>
                      </a:cubicBezTo>
                      <a:lnTo>
                        <a:pt x="277654" y="7144"/>
                      </a:lnTo>
                      <a:close/>
                    </a:path>
                  </a:pathLst>
                </a:custGeom>
                <a:solidFill>
                  <a:srgbClr val="F4BE0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67" name="Google Shape;2067;p71"/>
                <p:cNvSpPr/>
                <p:nvPr/>
              </p:nvSpPr>
              <p:spPr>
                <a:xfrm>
                  <a:off x="8337475" y="1063983"/>
                  <a:ext cx="598976" cy="381167"/>
                </a:xfrm>
                <a:custGeom>
                  <a:rect b="b" l="l" r="r" t="t"/>
                  <a:pathLst>
                    <a:path extrusionOk="0" h="400050" w="628650">
                      <a:moveTo>
                        <a:pt x="7144" y="7144"/>
                      </a:moveTo>
                      <a:cubicBezTo>
                        <a:pt x="7144" y="7144"/>
                        <a:pt x="110966" y="119539"/>
                        <a:pt x="332899" y="111919"/>
                      </a:cubicBezTo>
                      <a:cubicBezTo>
                        <a:pt x="554831" y="104299"/>
                        <a:pt x="625316" y="128111"/>
                        <a:pt x="625316" y="128111"/>
                      </a:cubicBezTo>
                      <a:lnTo>
                        <a:pt x="536734" y="252889"/>
                      </a:lnTo>
                      <a:lnTo>
                        <a:pt x="596741" y="398621"/>
                      </a:lnTo>
                      <a:cubicBezTo>
                        <a:pt x="596741" y="398621"/>
                        <a:pt x="496729" y="373856"/>
                        <a:pt x="360521" y="383381"/>
                      </a:cubicBezTo>
                      <a:cubicBezTo>
                        <a:pt x="224314" y="393859"/>
                        <a:pt x="122396" y="314801"/>
                        <a:pt x="122396" y="314801"/>
                      </a:cubicBez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A37F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68" name="Google Shape;2068;p71"/>
                <p:cNvSpPr/>
                <p:nvPr/>
              </p:nvSpPr>
              <p:spPr>
                <a:xfrm>
                  <a:off x="6935249" y="794994"/>
                  <a:ext cx="342900" cy="485775"/>
                </a:xfrm>
                <a:custGeom>
                  <a:rect b="b" l="l" r="r" t="t"/>
                  <a:pathLst>
                    <a:path extrusionOk="0" h="485775" w="342900">
                      <a:moveTo>
                        <a:pt x="67151" y="7144"/>
                      </a:moveTo>
                      <a:cubicBezTo>
                        <a:pt x="67151" y="7144"/>
                        <a:pt x="81439" y="139541"/>
                        <a:pt x="337661" y="296704"/>
                      </a:cubicBezTo>
                      <a:lnTo>
                        <a:pt x="190024" y="484346"/>
                      </a:lnTo>
                      <a:cubicBezTo>
                        <a:pt x="190024" y="484346"/>
                        <a:pt x="53816" y="442436"/>
                        <a:pt x="7144" y="301466"/>
                      </a:cubicBezTo>
                      <a:lnTo>
                        <a:pt x="67151" y="7144"/>
                      </a:lnTo>
                      <a:close/>
                    </a:path>
                  </a:pathLst>
                </a:custGeom>
                <a:solidFill>
                  <a:srgbClr val="F4BE0C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069" name="Google Shape;2069;p71"/>
                <p:cNvSpPr/>
                <p:nvPr/>
              </p:nvSpPr>
              <p:spPr>
                <a:xfrm>
                  <a:off x="6646641" y="1084554"/>
                  <a:ext cx="628650" cy="400050"/>
                </a:xfrm>
                <a:custGeom>
                  <a:rect b="b" l="l" r="r" t="t"/>
                  <a:pathLst>
                    <a:path extrusionOk="0" h="400050" w="628650">
                      <a:moveTo>
                        <a:pt x="625316" y="7144"/>
                      </a:moveTo>
                      <a:cubicBezTo>
                        <a:pt x="625316" y="7144"/>
                        <a:pt x="521494" y="119539"/>
                        <a:pt x="299561" y="111919"/>
                      </a:cubicBezTo>
                      <a:cubicBezTo>
                        <a:pt x="76676" y="104299"/>
                        <a:pt x="7144" y="128111"/>
                        <a:pt x="7144" y="128111"/>
                      </a:cubicBezTo>
                      <a:lnTo>
                        <a:pt x="95726" y="252889"/>
                      </a:lnTo>
                      <a:lnTo>
                        <a:pt x="35719" y="397669"/>
                      </a:lnTo>
                      <a:cubicBezTo>
                        <a:pt x="35719" y="397669"/>
                        <a:pt x="135731" y="372904"/>
                        <a:pt x="271939" y="382429"/>
                      </a:cubicBezTo>
                      <a:cubicBezTo>
                        <a:pt x="408146" y="392906"/>
                        <a:pt x="510064" y="313849"/>
                        <a:pt x="510064" y="313849"/>
                      </a:cubicBezTo>
                      <a:lnTo>
                        <a:pt x="625316" y="7144"/>
                      </a:lnTo>
                      <a:close/>
                    </a:path>
                  </a:pathLst>
                </a:custGeom>
                <a:solidFill>
                  <a:srgbClr val="A37F0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</p:grpSp>
      </p:grpSp>
      <p:grpSp>
        <p:nvGrpSpPr>
          <p:cNvPr id="2070" name="Google Shape;2070;p71"/>
          <p:cNvGrpSpPr/>
          <p:nvPr/>
        </p:nvGrpSpPr>
        <p:grpSpPr>
          <a:xfrm flipH="1">
            <a:off x="-646736" y="2296980"/>
            <a:ext cx="4233561" cy="5159054"/>
            <a:chOff x="6865402" y="72066"/>
            <a:chExt cx="6293600" cy="7669436"/>
          </a:xfrm>
        </p:grpSpPr>
        <p:grpSp>
          <p:nvGrpSpPr>
            <p:cNvPr id="2071" name="Google Shape;2071;p71"/>
            <p:cNvGrpSpPr/>
            <p:nvPr/>
          </p:nvGrpSpPr>
          <p:grpSpPr>
            <a:xfrm flipH="1" rot="8209529">
              <a:off x="10641037" y="2352385"/>
              <a:ext cx="2144189" cy="1940949"/>
              <a:chOff x="9675326" y="3651577"/>
              <a:chExt cx="1315731" cy="1191017"/>
            </a:xfrm>
          </p:grpSpPr>
          <p:sp>
            <p:nvSpPr>
              <p:cNvPr id="2072" name="Google Shape;2072;p71"/>
              <p:cNvSpPr/>
              <p:nvPr/>
            </p:nvSpPr>
            <p:spPr>
              <a:xfrm flipH="1" rot="-1793083">
                <a:off x="9852604" y="3754891"/>
                <a:ext cx="650970" cy="885319"/>
              </a:xfrm>
              <a:custGeom>
                <a:rect b="b" l="l" r="r" t="t"/>
                <a:pathLst>
                  <a:path extrusionOk="0" h="885318" w="650969">
                    <a:moveTo>
                      <a:pt x="618096" y="279445"/>
                    </a:moveTo>
                    <a:lnTo>
                      <a:pt x="314744" y="882243"/>
                    </a:lnTo>
                    <a:cubicBezTo>
                      <a:pt x="178040" y="897866"/>
                      <a:pt x="75838" y="841232"/>
                      <a:pt x="4882" y="720151"/>
                    </a:cubicBezTo>
                    <a:lnTo>
                      <a:pt x="306281" y="121259"/>
                    </a:lnTo>
                    <a:cubicBezTo>
                      <a:pt x="431919" y="-111137"/>
                      <a:pt x="745035" y="37284"/>
                      <a:pt x="618096" y="279445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73" name="Google Shape;2073;p71"/>
              <p:cNvSpPr/>
              <p:nvPr/>
            </p:nvSpPr>
            <p:spPr>
              <a:xfrm flipH="1" rot="-1793083">
                <a:off x="10491036" y="4280201"/>
                <a:ext cx="403601" cy="494737"/>
              </a:xfrm>
              <a:custGeom>
                <a:rect b="b" l="l" r="r" t="t"/>
                <a:pathLst>
                  <a:path extrusionOk="0" h="494737" w="403601">
                    <a:moveTo>
                      <a:pt x="392207" y="307732"/>
                    </a:moveTo>
                    <a:cubicBezTo>
                      <a:pt x="362913" y="432718"/>
                      <a:pt x="293259" y="493909"/>
                      <a:pt x="248342" y="377386"/>
                    </a:cubicBezTo>
                    <a:cubicBezTo>
                      <a:pt x="228813" y="428812"/>
                      <a:pt x="152650" y="523854"/>
                      <a:pt x="77137" y="482843"/>
                    </a:cubicBezTo>
                    <a:cubicBezTo>
                      <a:pt x="-71935" y="401472"/>
                      <a:pt x="33522" y="139131"/>
                      <a:pt x="178038" y="8286"/>
                    </a:cubicBezTo>
                    <a:cubicBezTo>
                      <a:pt x="248342" y="-15800"/>
                      <a:pt x="443633" y="88355"/>
                      <a:pt x="392207" y="307732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74" name="Google Shape;2074;p71"/>
              <p:cNvSpPr/>
              <p:nvPr/>
            </p:nvSpPr>
            <p:spPr>
              <a:xfrm flipH="1" rot="-1793083">
                <a:off x="10314119" y="4284921"/>
                <a:ext cx="429640" cy="299446"/>
              </a:xfrm>
              <a:custGeom>
                <a:rect b="b" l="l" r="r" t="t"/>
                <a:pathLst>
                  <a:path extrusionOk="0" h="299446" w="429640">
                    <a:moveTo>
                      <a:pt x="96557" y="8427"/>
                    </a:moveTo>
                    <a:cubicBezTo>
                      <a:pt x="174673" y="81987"/>
                      <a:pt x="320490" y="152942"/>
                      <a:pt x="402513" y="167915"/>
                    </a:cubicBezTo>
                    <a:cubicBezTo>
                      <a:pt x="427900" y="172471"/>
                      <a:pt x="433108" y="242776"/>
                      <a:pt x="425948" y="257097"/>
                    </a:cubicBezTo>
                    <a:cubicBezTo>
                      <a:pt x="405117" y="300713"/>
                      <a:pt x="371266" y="299411"/>
                      <a:pt x="330255" y="292901"/>
                    </a:cubicBezTo>
                    <a:cubicBezTo>
                      <a:pt x="222194" y="275976"/>
                      <a:pt x="103717" y="213482"/>
                      <a:pt x="33413" y="136668"/>
                    </a:cubicBezTo>
                    <a:cubicBezTo>
                      <a:pt x="6723" y="107374"/>
                      <a:pt x="-5645" y="83288"/>
                      <a:pt x="15837" y="44230"/>
                    </a:cubicBezTo>
                    <a:cubicBezTo>
                      <a:pt x="25601" y="26654"/>
                      <a:pt x="80934" y="-5894"/>
                      <a:pt x="96557" y="84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2075" name="Google Shape;2075;p71"/>
            <p:cNvSpPr/>
            <p:nvPr/>
          </p:nvSpPr>
          <p:spPr>
            <a:xfrm flipH="1" rot="-2365374">
              <a:off x="10202494" y="5186762"/>
              <a:ext cx="2501747" cy="1986354"/>
            </a:xfrm>
            <a:custGeom>
              <a:rect b="b" l="l" r="r" t="t"/>
              <a:pathLst>
                <a:path extrusionOk="0" h="1986354" w="2501747">
                  <a:moveTo>
                    <a:pt x="107785" y="0"/>
                  </a:moveTo>
                  <a:lnTo>
                    <a:pt x="0" y="631949"/>
                  </a:lnTo>
                  <a:lnTo>
                    <a:pt x="1113427" y="1986354"/>
                  </a:lnTo>
                  <a:lnTo>
                    <a:pt x="2501747" y="845046"/>
                  </a:lnTo>
                  <a:lnTo>
                    <a:pt x="2357616" y="0"/>
                  </a:ln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2076" name="Google Shape;2076;p71"/>
            <p:cNvGrpSpPr/>
            <p:nvPr/>
          </p:nvGrpSpPr>
          <p:grpSpPr>
            <a:xfrm rot="1609323">
              <a:off x="7390187" y="4775451"/>
              <a:ext cx="2321176" cy="1567846"/>
              <a:chOff x="8051458" y="4325803"/>
              <a:chExt cx="1975334" cy="1334245"/>
            </a:xfrm>
          </p:grpSpPr>
          <p:sp>
            <p:nvSpPr>
              <p:cNvPr id="2077" name="Google Shape;2077;p71"/>
              <p:cNvSpPr/>
              <p:nvPr/>
            </p:nvSpPr>
            <p:spPr>
              <a:xfrm flipH="1" rot="-1793083">
                <a:off x="8599585" y="4628654"/>
                <a:ext cx="1372249" cy="586817"/>
              </a:xfrm>
              <a:custGeom>
                <a:rect b="b" l="l" r="r" t="t"/>
                <a:pathLst>
                  <a:path extrusionOk="0" h="423130" w="989474">
                    <a:moveTo>
                      <a:pt x="183186" y="75838"/>
                    </a:moveTo>
                    <a:lnTo>
                      <a:pt x="905112" y="4882"/>
                    </a:lnTo>
                    <a:cubicBezTo>
                      <a:pt x="995597" y="108386"/>
                      <a:pt x="1007965" y="224259"/>
                      <a:pt x="948727" y="351849"/>
                    </a:cubicBezTo>
                    <a:lnTo>
                      <a:pt x="230707" y="422154"/>
                    </a:lnTo>
                    <a:cubicBezTo>
                      <a:pt x="-31634" y="451448"/>
                      <a:pt x="-88268" y="109688"/>
                      <a:pt x="183186" y="75838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78" name="Google Shape;2078;p71"/>
              <p:cNvSpPr/>
              <p:nvPr/>
            </p:nvSpPr>
            <p:spPr>
              <a:xfrm flipH="1" rot="-1793083">
                <a:off x="8146942" y="5023367"/>
                <a:ext cx="559733" cy="532649"/>
              </a:xfrm>
              <a:custGeom>
                <a:rect b="b" l="l" r="r" t="t"/>
                <a:pathLst>
                  <a:path extrusionOk="0" h="384072" w="403601">
                    <a:moveTo>
                      <a:pt x="148183" y="28296"/>
                    </a:moveTo>
                    <a:cubicBezTo>
                      <a:pt x="267962" y="-18574"/>
                      <a:pt x="357795" y="3559"/>
                      <a:pt x="287491" y="107063"/>
                    </a:cubicBezTo>
                    <a:cubicBezTo>
                      <a:pt x="340870" y="93393"/>
                      <a:pt x="401410" y="90789"/>
                      <a:pt x="404665" y="209916"/>
                    </a:cubicBezTo>
                    <a:cubicBezTo>
                      <a:pt x="409873" y="379168"/>
                      <a:pt x="291397" y="405207"/>
                      <a:pt x="101313" y="360941"/>
                    </a:cubicBezTo>
                    <a:cubicBezTo>
                      <a:pt x="-9352" y="335553"/>
                      <a:pt x="-60778" y="110969"/>
                      <a:pt x="148183" y="28296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79" name="Google Shape;2079;p71"/>
              <p:cNvSpPr/>
              <p:nvPr/>
            </p:nvSpPr>
            <p:spPr>
              <a:xfrm flipH="1" rot="-1793083">
                <a:off x="8530351" y="4897626"/>
                <a:ext cx="279867" cy="631957"/>
              </a:xfrm>
              <a:custGeom>
                <a:rect b="b" l="l" r="r" t="t"/>
                <a:pathLst>
                  <a:path extrusionOk="0" h="455678" w="201800">
                    <a:moveTo>
                      <a:pt x="49772" y="406312"/>
                    </a:moveTo>
                    <a:cubicBezTo>
                      <a:pt x="65395" y="300204"/>
                      <a:pt x="40658" y="140066"/>
                      <a:pt x="6808" y="63902"/>
                    </a:cubicBezTo>
                    <a:cubicBezTo>
                      <a:pt x="-3608" y="40467"/>
                      <a:pt x="30894" y="9221"/>
                      <a:pt x="46517" y="6617"/>
                    </a:cubicBezTo>
                    <a:cubicBezTo>
                      <a:pt x="94038" y="-544"/>
                      <a:pt x="132445" y="14429"/>
                      <a:pt x="150672" y="52185"/>
                    </a:cubicBezTo>
                    <a:cubicBezTo>
                      <a:pt x="198193" y="150481"/>
                      <a:pt x="214467" y="283279"/>
                      <a:pt x="191683" y="384830"/>
                    </a:cubicBezTo>
                    <a:cubicBezTo>
                      <a:pt x="183221" y="423238"/>
                      <a:pt x="160437" y="449277"/>
                      <a:pt x="116171" y="453833"/>
                    </a:cubicBezTo>
                    <a:cubicBezTo>
                      <a:pt x="95340" y="455786"/>
                      <a:pt x="46517" y="427143"/>
                      <a:pt x="49772" y="406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2080" name="Google Shape;2080;p71"/>
            <p:cNvSpPr/>
            <p:nvPr/>
          </p:nvSpPr>
          <p:spPr>
            <a:xfrm flipH="1" rot="-2365374">
              <a:off x="9137572" y="3653305"/>
              <a:ext cx="2843097" cy="2821881"/>
            </a:xfrm>
            <a:custGeom>
              <a:rect b="b" l="l" r="r" t="t"/>
              <a:pathLst>
                <a:path extrusionOk="0" h="1731579" w="1744599">
                  <a:moveTo>
                    <a:pt x="873683" y="1732313"/>
                  </a:moveTo>
                  <a:cubicBezTo>
                    <a:pt x="1352797" y="1732313"/>
                    <a:pt x="1743379" y="1255152"/>
                    <a:pt x="1743379" y="810539"/>
                  </a:cubicBezTo>
                  <a:cubicBezTo>
                    <a:pt x="1743379" y="365927"/>
                    <a:pt x="1352797" y="3337"/>
                    <a:pt x="873032" y="3337"/>
                  </a:cubicBezTo>
                  <a:cubicBezTo>
                    <a:pt x="393268" y="3337"/>
                    <a:pt x="3337" y="365276"/>
                    <a:pt x="3337" y="810539"/>
                  </a:cubicBezTo>
                  <a:cubicBezTo>
                    <a:pt x="3337" y="1255152"/>
                    <a:pt x="394570" y="1732313"/>
                    <a:pt x="873683" y="1732313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1" name="Google Shape;2081;p71"/>
            <p:cNvSpPr/>
            <p:nvPr/>
          </p:nvSpPr>
          <p:spPr>
            <a:xfrm flipH="1" rot="-2365374">
              <a:off x="9610680" y="5261644"/>
              <a:ext cx="2715794" cy="604689"/>
            </a:xfrm>
            <a:custGeom>
              <a:rect b="b" l="l" r="r" t="t"/>
              <a:pathLst>
                <a:path extrusionOk="0" h="371052" w="1666482">
                  <a:moveTo>
                    <a:pt x="1544833" y="238337"/>
                  </a:moveTo>
                  <a:cubicBezTo>
                    <a:pt x="1158808" y="407589"/>
                    <a:pt x="519556" y="414099"/>
                    <a:pt x="125719" y="241592"/>
                  </a:cubicBezTo>
                  <a:cubicBezTo>
                    <a:pt x="74943" y="168032"/>
                    <a:pt x="45650" y="90567"/>
                    <a:pt x="3337" y="3337"/>
                  </a:cubicBezTo>
                  <a:cubicBezTo>
                    <a:pt x="470082" y="300179"/>
                    <a:pt x="1196564" y="300179"/>
                    <a:pt x="1663961" y="3337"/>
                  </a:cubicBezTo>
                  <a:cubicBezTo>
                    <a:pt x="1620997" y="91869"/>
                    <a:pt x="1602119" y="153711"/>
                    <a:pt x="1544833" y="23833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2" name="Google Shape;2082;p71"/>
            <p:cNvSpPr/>
            <p:nvPr/>
          </p:nvSpPr>
          <p:spPr>
            <a:xfrm flipH="1" rot="-2365374">
              <a:off x="7933410" y="2921869"/>
              <a:ext cx="3394743" cy="2026236"/>
            </a:xfrm>
            <a:custGeom>
              <a:rect b="b" l="l" r="r" t="t"/>
              <a:pathLst>
                <a:path extrusionOk="0" h="1243352" w="2083103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3" name="Google Shape;2083;p71"/>
            <p:cNvSpPr/>
            <p:nvPr/>
          </p:nvSpPr>
          <p:spPr>
            <a:xfrm flipH="1" rot="-2365374">
              <a:off x="9771445" y="2691945"/>
              <a:ext cx="1326071" cy="1230594"/>
            </a:xfrm>
            <a:custGeom>
              <a:rect b="b" l="l" r="r" t="t"/>
              <a:pathLst>
                <a:path extrusionOk="0" h="755124" w="813712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4" name="Google Shape;2084;p71"/>
            <p:cNvSpPr/>
            <p:nvPr/>
          </p:nvSpPr>
          <p:spPr>
            <a:xfrm flipH="1" rot="-2365374">
              <a:off x="8354370" y="2798603"/>
              <a:ext cx="2376320" cy="2058062"/>
            </a:xfrm>
            <a:custGeom>
              <a:rect b="b" l="l" r="r" t="t"/>
              <a:pathLst>
                <a:path extrusionOk="0" h="1262881" w="1458172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5" name="Google Shape;2085;p71"/>
            <p:cNvSpPr/>
            <p:nvPr/>
          </p:nvSpPr>
          <p:spPr>
            <a:xfrm flipH="1" rot="-2365374">
              <a:off x="8549516" y="3489497"/>
              <a:ext cx="3323665" cy="2322218"/>
            </a:xfrm>
            <a:custGeom>
              <a:rect b="b" l="l" r="r" t="t"/>
              <a:pathLst>
                <a:path extrusionOk="0" h="1424974" w="2039488">
                  <a:moveTo>
                    <a:pt x="439985" y="64230"/>
                  </a:moveTo>
                  <a:cubicBezTo>
                    <a:pt x="382739" y="97996"/>
                    <a:pt x="335236" y="143434"/>
                    <a:pt x="302043" y="196554"/>
                  </a:cubicBezTo>
                  <a:lnTo>
                    <a:pt x="296918" y="207867"/>
                  </a:lnTo>
                  <a:lnTo>
                    <a:pt x="294890" y="207662"/>
                  </a:lnTo>
                  <a:cubicBezTo>
                    <a:pt x="132148" y="207661"/>
                    <a:pt x="0" y="340459"/>
                    <a:pt x="0" y="503853"/>
                  </a:cubicBezTo>
                  <a:cubicBezTo>
                    <a:pt x="408" y="605973"/>
                    <a:pt x="52179" y="696143"/>
                    <a:pt x="130525" y="749409"/>
                  </a:cubicBezTo>
                  <a:lnTo>
                    <a:pt x="143193" y="756334"/>
                  </a:lnTo>
                  <a:lnTo>
                    <a:pt x="143996" y="766952"/>
                  </a:lnTo>
                  <a:cubicBezTo>
                    <a:pt x="165610" y="908394"/>
                    <a:pt x="260017" y="1026191"/>
                    <a:pt x="387296" y="1080419"/>
                  </a:cubicBezTo>
                  <a:lnTo>
                    <a:pt x="452627" y="1100863"/>
                  </a:lnTo>
                  <a:lnTo>
                    <a:pt x="496924" y="1166765"/>
                  </a:lnTo>
                  <a:cubicBezTo>
                    <a:pt x="535681" y="1205639"/>
                    <a:pt x="589223" y="1229684"/>
                    <a:pt x="648364" y="1229684"/>
                  </a:cubicBezTo>
                  <a:lnTo>
                    <a:pt x="678785" y="1226608"/>
                  </a:lnTo>
                  <a:lnTo>
                    <a:pt x="680522" y="1230097"/>
                  </a:lnTo>
                  <a:cubicBezTo>
                    <a:pt x="753404" y="1347672"/>
                    <a:pt x="876826" y="1424974"/>
                    <a:pt x="1016814" y="1424974"/>
                  </a:cubicBezTo>
                  <a:cubicBezTo>
                    <a:pt x="1142804" y="1424974"/>
                    <a:pt x="1255374" y="1362359"/>
                    <a:pt x="1329759" y="1264124"/>
                  </a:cubicBezTo>
                  <a:lnTo>
                    <a:pt x="1355167" y="1225172"/>
                  </a:lnTo>
                  <a:lnTo>
                    <a:pt x="1377452" y="1229685"/>
                  </a:lnTo>
                  <a:cubicBezTo>
                    <a:pt x="1451378" y="1229685"/>
                    <a:pt x="1516556" y="1192115"/>
                    <a:pt x="1555044" y="1134972"/>
                  </a:cubicBezTo>
                  <a:lnTo>
                    <a:pt x="1569798" y="1107708"/>
                  </a:lnTo>
                  <a:lnTo>
                    <a:pt x="1580085" y="1106796"/>
                  </a:lnTo>
                  <a:cubicBezTo>
                    <a:pt x="1743194" y="1077520"/>
                    <a:pt x="1872521" y="950262"/>
                    <a:pt x="1905611" y="787781"/>
                  </a:cubicBezTo>
                  <a:lnTo>
                    <a:pt x="1909490" y="749116"/>
                  </a:lnTo>
                  <a:lnTo>
                    <a:pt x="1952828" y="713220"/>
                  </a:lnTo>
                  <a:cubicBezTo>
                    <a:pt x="2006289" y="659596"/>
                    <a:pt x="2039488" y="585549"/>
                    <a:pt x="2039488" y="503852"/>
                  </a:cubicBezTo>
                  <a:cubicBezTo>
                    <a:pt x="2039488" y="340460"/>
                    <a:pt x="1907342" y="207661"/>
                    <a:pt x="1744599" y="207661"/>
                  </a:cubicBezTo>
                  <a:lnTo>
                    <a:pt x="1737339" y="208401"/>
                  </a:lnTo>
                  <a:lnTo>
                    <a:pt x="1710640" y="165636"/>
                  </a:lnTo>
                  <a:cubicBezTo>
                    <a:pt x="1633171" y="65861"/>
                    <a:pt x="1502112" y="1"/>
                    <a:pt x="1354017" y="1"/>
                  </a:cubicBezTo>
                  <a:cubicBezTo>
                    <a:pt x="1235540" y="1"/>
                    <a:pt x="1127966" y="42152"/>
                    <a:pt x="1050013" y="110097"/>
                  </a:cubicBezTo>
                  <a:lnTo>
                    <a:pt x="1017139" y="144795"/>
                  </a:lnTo>
                  <a:lnTo>
                    <a:pt x="984265" y="110096"/>
                  </a:lnTo>
                  <a:cubicBezTo>
                    <a:pt x="906311" y="42151"/>
                    <a:pt x="798739" y="0"/>
                    <a:pt x="680262" y="1"/>
                  </a:cubicBezTo>
                  <a:cubicBezTo>
                    <a:pt x="591405" y="1"/>
                    <a:pt x="508680" y="23710"/>
                    <a:pt x="439985" y="64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6" name="Google Shape;2086;p71"/>
            <p:cNvSpPr/>
            <p:nvPr/>
          </p:nvSpPr>
          <p:spPr>
            <a:xfrm flipH="1" rot="-2365374">
              <a:off x="9205783" y="3484696"/>
              <a:ext cx="647124" cy="647124"/>
            </a:xfrm>
            <a:custGeom>
              <a:rect b="b" l="l" r="r" t="t"/>
              <a:pathLst>
                <a:path extrusionOk="0" h="397091" w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7" name="Google Shape;2087;p71"/>
            <p:cNvSpPr/>
            <p:nvPr/>
          </p:nvSpPr>
          <p:spPr>
            <a:xfrm flipH="1" rot="-2365374">
              <a:off x="8519182" y="3567974"/>
              <a:ext cx="615298" cy="275823"/>
            </a:xfrm>
            <a:custGeom>
              <a:rect b="b" l="l" r="r" t="t"/>
              <a:pathLst>
                <a:path extrusionOk="0" h="169252" w="37756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8" name="Google Shape;2088;p71"/>
            <p:cNvSpPr/>
            <p:nvPr/>
          </p:nvSpPr>
          <p:spPr>
            <a:xfrm flipH="1" rot="-2365374">
              <a:off x="9242084" y="2973694"/>
              <a:ext cx="615298" cy="275823"/>
            </a:xfrm>
            <a:custGeom>
              <a:rect b="b" l="l" r="r" t="t"/>
              <a:pathLst>
                <a:path extrusionOk="0" h="169252" w="37756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9" name="Google Shape;2089;p71"/>
            <p:cNvSpPr/>
            <p:nvPr/>
          </p:nvSpPr>
          <p:spPr>
            <a:xfrm flipH="1" rot="-2365374">
              <a:off x="9544153" y="4030340"/>
              <a:ext cx="625905" cy="360692"/>
            </a:xfrm>
            <a:custGeom>
              <a:rect b="b" l="l" r="r" t="t"/>
              <a:pathLst>
                <a:path extrusionOk="0" h="221329" w="384072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2090" name="Google Shape;2090;p71"/>
            <p:cNvGrpSpPr/>
            <p:nvPr/>
          </p:nvGrpSpPr>
          <p:grpSpPr>
            <a:xfrm flipH="1" rot="-4081167">
              <a:off x="6977149" y="972331"/>
              <a:ext cx="3863178" cy="2847714"/>
              <a:chOff x="7150282" y="2283609"/>
              <a:chExt cx="2370548" cy="1747432"/>
            </a:xfrm>
          </p:grpSpPr>
          <p:sp>
            <p:nvSpPr>
              <p:cNvPr id="2091" name="Google Shape;2091;p71"/>
              <p:cNvSpPr/>
              <p:nvPr/>
            </p:nvSpPr>
            <p:spPr>
              <a:xfrm rot="-2585474">
                <a:off x="7320562" y="2730777"/>
                <a:ext cx="1580585" cy="687568"/>
              </a:xfrm>
              <a:custGeom>
                <a:rect b="b" l="l" r="r" t="t"/>
                <a:pathLst>
                  <a:path extrusionOk="0" h="687568" w="1580585">
                    <a:moveTo>
                      <a:pt x="1552109" y="686593"/>
                    </a:moveTo>
                    <a:cubicBezTo>
                      <a:pt x="1703422" y="267907"/>
                      <a:pt x="1229160" y="-34726"/>
                      <a:pt x="663535" y="3210"/>
                    </a:cubicBezTo>
                    <a:cubicBezTo>
                      <a:pt x="46415" y="175717"/>
                      <a:pt x="-371661" y="307304"/>
                      <a:pt x="485169" y="402906"/>
                    </a:cubicBezTo>
                    <a:cubicBezTo>
                      <a:pt x="859770" y="634986"/>
                      <a:pt x="1169989" y="696358"/>
                      <a:pt x="1552109" y="686593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92" name="Google Shape;2092;p71"/>
              <p:cNvSpPr/>
              <p:nvPr/>
            </p:nvSpPr>
            <p:spPr>
              <a:xfrm flipH="1" rot="-1793083">
                <a:off x="7222518" y="3433238"/>
                <a:ext cx="395503" cy="395503"/>
              </a:xfrm>
              <a:custGeom>
                <a:rect b="b" l="l" r="r" t="t"/>
                <a:pathLst>
                  <a:path extrusionOk="0" h="475207" w="475207">
                    <a:moveTo>
                      <a:pt x="239639" y="475941"/>
                    </a:moveTo>
                    <a:cubicBezTo>
                      <a:pt x="369833" y="475941"/>
                      <a:pt x="475941" y="369833"/>
                      <a:pt x="475941" y="239639"/>
                    </a:cubicBezTo>
                    <a:cubicBezTo>
                      <a:pt x="475941" y="109445"/>
                      <a:pt x="369833" y="3337"/>
                      <a:pt x="239639" y="3337"/>
                    </a:cubicBezTo>
                    <a:cubicBezTo>
                      <a:pt x="109445" y="3337"/>
                      <a:pt x="3337" y="109445"/>
                      <a:pt x="3337" y="239639"/>
                    </a:cubicBezTo>
                    <a:cubicBezTo>
                      <a:pt x="3988" y="369833"/>
                      <a:pt x="110096" y="475941"/>
                      <a:pt x="239639" y="47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093" name="Google Shape;2093;p71"/>
              <p:cNvSpPr/>
              <p:nvPr/>
            </p:nvSpPr>
            <p:spPr>
              <a:xfrm flipH="1" rot="-1793083">
                <a:off x="7931348" y="2833612"/>
                <a:ext cx="1464682" cy="891829"/>
              </a:xfrm>
              <a:custGeom>
                <a:rect b="b" l="l" r="r" t="t"/>
                <a:pathLst>
                  <a:path extrusionOk="0" h="891828" w="1464682">
                    <a:moveTo>
                      <a:pt x="735027" y="3337"/>
                    </a:moveTo>
                    <a:cubicBezTo>
                      <a:pt x="1138628" y="3337"/>
                      <a:pt x="1466066" y="295622"/>
                      <a:pt x="1466066" y="656259"/>
                    </a:cubicBezTo>
                    <a:cubicBezTo>
                      <a:pt x="1466066" y="739584"/>
                      <a:pt x="1448490" y="819002"/>
                      <a:pt x="1416592" y="892561"/>
                    </a:cubicBezTo>
                    <a:cubicBezTo>
                      <a:pt x="1310484" y="649099"/>
                      <a:pt x="1045539" y="475941"/>
                      <a:pt x="735027" y="475941"/>
                    </a:cubicBezTo>
                    <a:cubicBezTo>
                      <a:pt x="424514" y="475941"/>
                      <a:pt x="158918" y="648448"/>
                      <a:pt x="53461" y="892561"/>
                    </a:cubicBezTo>
                    <a:cubicBezTo>
                      <a:pt x="20913" y="819002"/>
                      <a:pt x="3337" y="739584"/>
                      <a:pt x="3337" y="656259"/>
                    </a:cubicBezTo>
                    <a:cubicBezTo>
                      <a:pt x="3337" y="295622"/>
                      <a:pt x="330775" y="3337"/>
                      <a:pt x="735027" y="33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2094" name="Google Shape;2094;p71"/>
            <p:cNvSpPr/>
            <p:nvPr/>
          </p:nvSpPr>
          <p:spPr>
            <a:xfrm flipH="1" rot="-2365374">
              <a:off x="10808497" y="5483529"/>
              <a:ext cx="546341" cy="438133"/>
            </a:xfrm>
            <a:custGeom>
              <a:rect b="b" l="l" r="r" t="t"/>
              <a:pathLst>
                <a:path extrusionOk="0" h="268850" w="335249">
                  <a:moveTo>
                    <a:pt x="70955" y="70955"/>
                  </a:moveTo>
                  <a:cubicBezTo>
                    <a:pt x="72908" y="69003"/>
                    <a:pt x="75512" y="67700"/>
                    <a:pt x="78767" y="67700"/>
                  </a:cubicBezTo>
                  <a:lnTo>
                    <a:pt x="256482" y="67700"/>
                  </a:lnTo>
                  <a:cubicBezTo>
                    <a:pt x="259737" y="67700"/>
                    <a:pt x="262340" y="69003"/>
                    <a:pt x="264293" y="70955"/>
                  </a:cubicBezTo>
                  <a:cubicBezTo>
                    <a:pt x="266246" y="72908"/>
                    <a:pt x="267548" y="75512"/>
                    <a:pt x="267548" y="78767"/>
                  </a:cubicBezTo>
                  <a:lnTo>
                    <a:pt x="267548" y="121732"/>
                  </a:lnTo>
                  <a:lnTo>
                    <a:pt x="197895" y="121732"/>
                  </a:lnTo>
                  <a:lnTo>
                    <a:pt x="197895" y="152327"/>
                  </a:lnTo>
                  <a:lnTo>
                    <a:pt x="267547" y="152327"/>
                  </a:lnTo>
                  <a:lnTo>
                    <a:pt x="267548" y="190083"/>
                  </a:lnTo>
                  <a:cubicBezTo>
                    <a:pt x="267548" y="192687"/>
                    <a:pt x="266246" y="195942"/>
                    <a:pt x="264293" y="197894"/>
                  </a:cubicBezTo>
                  <a:cubicBezTo>
                    <a:pt x="262340" y="199847"/>
                    <a:pt x="259737" y="201149"/>
                    <a:pt x="256482" y="201149"/>
                  </a:cubicBezTo>
                  <a:lnTo>
                    <a:pt x="78767" y="201149"/>
                  </a:lnTo>
                  <a:cubicBezTo>
                    <a:pt x="76163" y="201149"/>
                    <a:pt x="72908" y="199847"/>
                    <a:pt x="70955" y="197894"/>
                  </a:cubicBezTo>
                  <a:cubicBezTo>
                    <a:pt x="69002" y="195942"/>
                    <a:pt x="67701" y="193338"/>
                    <a:pt x="67701" y="190083"/>
                  </a:cubicBezTo>
                  <a:lnTo>
                    <a:pt x="67701" y="78767"/>
                  </a:lnTo>
                  <a:cubicBezTo>
                    <a:pt x="67701" y="75512"/>
                    <a:pt x="69002" y="72908"/>
                    <a:pt x="70955" y="70955"/>
                  </a:cubicBezTo>
                  <a:close/>
                  <a:moveTo>
                    <a:pt x="48416" y="6346"/>
                  </a:moveTo>
                  <a:cubicBezTo>
                    <a:pt x="39058" y="10416"/>
                    <a:pt x="30595" y="16274"/>
                    <a:pt x="23435" y="23435"/>
                  </a:cubicBezTo>
                  <a:cubicBezTo>
                    <a:pt x="9113" y="37105"/>
                    <a:pt x="0" y="57285"/>
                    <a:pt x="0" y="78767"/>
                  </a:cubicBezTo>
                  <a:lnTo>
                    <a:pt x="0" y="190083"/>
                  </a:lnTo>
                  <a:cubicBezTo>
                    <a:pt x="0" y="211565"/>
                    <a:pt x="9113" y="231094"/>
                    <a:pt x="23435" y="245415"/>
                  </a:cubicBezTo>
                  <a:cubicBezTo>
                    <a:pt x="37105" y="259737"/>
                    <a:pt x="57285" y="268850"/>
                    <a:pt x="78767" y="268850"/>
                  </a:cubicBezTo>
                  <a:lnTo>
                    <a:pt x="256482" y="268850"/>
                  </a:lnTo>
                  <a:cubicBezTo>
                    <a:pt x="277964" y="268850"/>
                    <a:pt x="297493" y="259737"/>
                    <a:pt x="311814" y="245415"/>
                  </a:cubicBezTo>
                  <a:cubicBezTo>
                    <a:pt x="326136" y="231745"/>
                    <a:pt x="335249" y="211565"/>
                    <a:pt x="335249" y="190083"/>
                  </a:cubicBezTo>
                  <a:lnTo>
                    <a:pt x="335249" y="78767"/>
                  </a:lnTo>
                  <a:cubicBezTo>
                    <a:pt x="335249" y="57285"/>
                    <a:pt x="326136" y="37756"/>
                    <a:pt x="311814" y="23435"/>
                  </a:cubicBezTo>
                  <a:cubicBezTo>
                    <a:pt x="298144" y="9113"/>
                    <a:pt x="277964" y="0"/>
                    <a:pt x="256482" y="0"/>
                  </a:cubicBezTo>
                  <a:lnTo>
                    <a:pt x="78767" y="0"/>
                  </a:lnTo>
                  <a:cubicBezTo>
                    <a:pt x="68026" y="0"/>
                    <a:pt x="57773" y="2278"/>
                    <a:pt x="48416" y="6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95" name="Google Shape;2095;p71"/>
            <p:cNvSpPr/>
            <p:nvPr/>
          </p:nvSpPr>
          <p:spPr>
            <a:xfrm flipH="1" rot="-2365374">
              <a:off x="9574051" y="3221561"/>
              <a:ext cx="127302" cy="127302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96" name="Google Shape;2096;p71"/>
            <p:cNvSpPr/>
            <p:nvPr/>
          </p:nvSpPr>
          <p:spPr>
            <a:xfrm flipH="1" rot="-2365374">
              <a:off x="8884443" y="3769248"/>
              <a:ext cx="127302" cy="127302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97" name="Google Shape;2097;p71"/>
            <p:cNvSpPr/>
            <p:nvPr/>
          </p:nvSpPr>
          <p:spPr>
            <a:xfrm flipH="1" rot="3417999">
              <a:off x="11013369" y="6070549"/>
              <a:ext cx="1376067" cy="586083"/>
            </a:xfrm>
            <a:custGeom>
              <a:rect b="b" l="l" r="r" t="t"/>
              <a:pathLst>
                <a:path extrusionOk="0" h="586083" w="1376067">
                  <a:moveTo>
                    <a:pt x="1376067" y="226859"/>
                  </a:moveTo>
                  <a:lnTo>
                    <a:pt x="227666" y="98257"/>
                  </a:lnTo>
                  <a:lnTo>
                    <a:pt x="227666" y="0"/>
                  </a:lnTo>
                  <a:lnTo>
                    <a:pt x="0" y="148036"/>
                  </a:lnTo>
                  <a:lnTo>
                    <a:pt x="227667" y="498165"/>
                  </a:lnTo>
                  <a:lnTo>
                    <a:pt x="227666" y="461986"/>
                  </a:lnTo>
                  <a:lnTo>
                    <a:pt x="1335840" y="5860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098" name="Google Shape;2098;p71"/>
          <p:cNvGrpSpPr/>
          <p:nvPr/>
        </p:nvGrpSpPr>
        <p:grpSpPr>
          <a:xfrm>
            <a:off x="7536838" y="4208485"/>
            <a:ext cx="4606142" cy="2530763"/>
            <a:chOff x="-548507" y="477868"/>
            <a:chExt cx="11570449" cy="6357177"/>
          </a:xfrm>
        </p:grpSpPr>
        <p:sp>
          <p:nvSpPr>
            <p:cNvPr id="2099" name="Google Shape;2099;p71"/>
            <p:cNvSpPr/>
            <p:nvPr/>
          </p:nvSpPr>
          <p:spPr>
            <a:xfrm>
              <a:off x="-482765" y="6440599"/>
              <a:ext cx="11438966" cy="394446"/>
            </a:xfrm>
            <a:custGeom>
              <a:rect b="b" l="l" r="r" t="t"/>
              <a:pathLst>
                <a:path extrusionOk="0" h="57150" w="16573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00" name="Google Shape;2100;p71"/>
            <p:cNvSpPr/>
            <p:nvPr/>
          </p:nvSpPr>
          <p:spPr>
            <a:xfrm>
              <a:off x="700575" y="477868"/>
              <a:ext cx="9072285" cy="5916709"/>
            </a:xfrm>
            <a:custGeom>
              <a:rect b="b" l="l" r="r" t="t"/>
              <a:pathLst>
                <a:path extrusionOk="0" h="857250" w="13144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01" name="Google Shape;2101;p71"/>
            <p:cNvSpPr/>
            <p:nvPr/>
          </p:nvSpPr>
          <p:spPr>
            <a:xfrm>
              <a:off x="1088451" y="839448"/>
              <a:ext cx="8283390" cy="5062073"/>
            </a:xfrm>
            <a:custGeom>
              <a:rect b="b" l="l" r="r" t="t"/>
              <a:pathLst>
                <a:path extrusionOk="0" h="733425" w="120015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02" name="Google Shape;2102;p71"/>
            <p:cNvSpPr/>
            <p:nvPr/>
          </p:nvSpPr>
          <p:spPr>
            <a:xfrm>
              <a:off x="-548507" y="6164484"/>
              <a:ext cx="11570449" cy="460187"/>
            </a:xfrm>
            <a:custGeom>
              <a:rect b="b" l="l" r="r" t="t"/>
              <a:pathLst>
                <a:path extrusionOk="0" h="66675" w="167640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03" name="Google Shape;2103;p71"/>
            <p:cNvSpPr/>
            <p:nvPr/>
          </p:nvSpPr>
          <p:spPr>
            <a:xfrm>
              <a:off x="4438629" y="6215033"/>
              <a:ext cx="1618413" cy="184076"/>
            </a:xfrm>
            <a:custGeom>
              <a:rect b="b" l="l" r="r" t="t"/>
              <a:pathLst>
                <a:path extrusionOk="0" h="184076" w="1618413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2104" name="Google Shape;2104;p71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105" name="Google Shape;2105;p71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06" name="Google Shape;2106;p71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2107" name="Google Shape;2107;p71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108" name="Google Shape;2108;p71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fmla="val 28154" name="adj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09" name="Google Shape;2109;p71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fmla="val 28154" name="adj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2110" name="Google Shape;2110;p71"/>
            <p:cNvSpPr/>
            <p:nvPr/>
          </p:nvSpPr>
          <p:spPr>
            <a:xfrm>
              <a:off x="3892805" y="496953"/>
              <a:ext cx="5479036" cy="5431217"/>
            </a:xfrm>
            <a:custGeom>
              <a:rect b="b" l="l" r="r" t="t"/>
              <a:pathLst>
                <a:path extrusionOk="0" h="4035268" w="3976489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111" name="Google Shape;2111;p71"/>
          <p:cNvGrpSpPr/>
          <p:nvPr/>
        </p:nvGrpSpPr>
        <p:grpSpPr>
          <a:xfrm>
            <a:off x="9753126" y="1064327"/>
            <a:ext cx="1631226" cy="2867610"/>
            <a:chOff x="6349024" y="1543506"/>
            <a:chExt cx="1631226" cy="2867610"/>
          </a:xfrm>
        </p:grpSpPr>
        <p:grpSp>
          <p:nvGrpSpPr>
            <p:cNvPr id="2112" name="Google Shape;2112;p71"/>
            <p:cNvGrpSpPr/>
            <p:nvPr/>
          </p:nvGrpSpPr>
          <p:grpSpPr>
            <a:xfrm>
              <a:off x="6349024" y="1543506"/>
              <a:ext cx="1631226" cy="2867610"/>
              <a:chOff x="4871870" y="1763729"/>
              <a:chExt cx="2448272" cy="4303935"/>
            </a:xfrm>
          </p:grpSpPr>
          <p:grpSp>
            <p:nvGrpSpPr>
              <p:cNvPr id="2113" name="Google Shape;2113;p71"/>
              <p:cNvGrpSpPr/>
              <p:nvPr/>
            </p:nvGrpSpPr>
            <p:grpSpPr>
              <a:xfrm>
                <a:off x="4871870" y="1763729"/>
                <a:ext cx="2448272" cy="4303935"/>
                <a:chOff x="445712" y="1449040"/>
                <a:chExt cx="2113018" cy="3924176"/>
              </a:xfrm>
            </p:grpSpPr>
            <p:sp>
              <p:nvSpPr>
                <p:cNvPr id="2114" name="Google Shape;2114;p71"/>
                <p:cNvSpPr/>
                <p:nvPr/>
              </p:nvSpPr>
              <p:spPr>
                <a:xfrm>
                  <a:off x="445712" y="1449040"/>
                  <a:ext cx="2113018" cy="3924176"/>
                </a:xfrm>
                <a:prstGeom prst="roundRect">
                  <a:avLst>
                    <a:gd fmla="val 13580" name="adj"/>
                  </a:avLst>
                </a:prstGeom>
                <a:solidFill>
                  <a:srgbClr val="26262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115" name="Google Shape;2115;p71"/>
                <p:cNvSpPr/>
                <p:nvPr/>
              </p:nvSpPr>
              <p:spPr>
                <a:xfrm>
                  <a:off x="1379920" y="1650572"/>
                  <a:ext cx="216024" cy="34350"/>
                </a:xfrm>
                <a:prstGeom prst="rect">
                  <a:avLst/>
                </a:prstGeom>
                <a:solidFill>
                  <a:srgbClr val="B0B0B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grpSp>
              <p:nvGrpSpPr>
                <p:cNvPr id="2116" name="Google Shape;2116;p71"/>
                <p:cNvGrpSpPr/>
                <p:nvPr/>
              </p:nvGrpSpPr>
              <p:grpSpPr>
                <a:xfrm>
                  <a:off x="1407705" y="5045834"/>
                  <a:ext cx="211967" cy="211967"/>
                  <a:chOff x="1549420" y="5712364"/>
                  <a:chExt cx="312583" cy="312583"/>
                </a:xfrm>
              </p:grpSpPr>
              <p:sp>
                <p:nvSpPr>
                  <p:cNvPr id="2117" name="Google Shape;2117;p71"/>
                  <p:cNvSpPr/>
                  <p:nvPr/>
                </p:nvSpPr>
                <p:spPr>
                  <a:xfrm>
                    <a:off x="1549420" y="5712364"/>
                    <a:ext cx="312583" cy="312583"/>
                  </a:xfrm>
                  <a:prstGeom prst="ellipse">
                    <a:avLst/>
                  </a:prstGeom>
                  <a:gradFill>
                    <a:gsLst>
                      <a:gs pos="0">
                        <a:srgbClr val="0F0F0F"/>
                      </a:gs>
                      <a:gs pos="56000">
                        <a:srgbClr val="595959"/>
                      </a:gs>
                      <a:gs pos="91000">
                        <a:srgbClr val="7F7F7F"/>
                      </a:gs>
                      <a:gs pos="100000">
                        <a:srgbClr val="BFBFBF"/>
                      </a:gs>
                    </a:gsLst>
                    <a:lin ang="10800000" scaled="0"/>
                  </a:gradFill>
                  <a:ln cap="flat" cmpd="sng" w="12700">
                    <a:solidFill>
                      <a:srgbClr val="262626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  <p:sp>
                <p:nvSpPr>
                  <p:cNvPr id="2118" name="Google Shape;2118;p71"/>
                  <p:cNvSpPr/>
                  <p:nvPr/>
                </p:nvSpPr>
                <p:spPr>
                  <a:xfrm>
                    <a:off x="1634225" y="5796647"/>
                    <a:ext cx="142969" cy="144016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737373"/>
                  </a:solidFill>
                  <a:ln cap="flat" cmpd="sng" w="9525">
                    <a:solidFill>
                      <a:srgbClr val="B0B0B0"/>
                    </a:solidFill>
                    <a:prstDash val="solid"/>
                    <a:miter lim="800000"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Libre Franklin"/>
                      <a:ea typeface="Libre Franklin"/>
                      <a:cs typeface="Libre Franklin"/>
                      <a:sym typeface="Libre Franklin"/>
                    </a:endParaRPr>
                  </a:p>
                </p:txBody>
              </p:sp>
            </p:grpSp>
          </p:grpSp>
          <p:sp>
            <p:nvSpPr>
              <p:cNvPr id="2119" name="Google Shape;2119;p71"/>
              <p:cNvSpPr txBox="1"/>
              <p:nvPr/>
            </p:nvSpPr>
            <p:spPr>
              <a:xfrm>
                <a:off x="5051890" y="2223507"/>
                <a:ext cx="2088232" cy="338437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F3F3F"/>
                  </a:buClr>
                  <a:buSzPts val="1200"/>
                  <a:buFont typeface="Arial"/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Your Picture Here</a:t>
                </a:r>
                <a:endParaRPr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grpSp>
          <p:nvGrpSpPr>
            <p:cNvPr id="2120" name="Google Shape;2120;p71"/>
            <p:cNvGrpSpPr/>
            <p:nvPr/>
          </p:nvGrpSpPr>
          <p:grpSpPr>
            <a:xfrm>
              <a:off x="6467260" y="1668751"/>
              <a:ext cx="1391340" cy="2443752"/>
              <a:chOff x="6467260" y="1811680"/>
              <a:chExt cx="3297580" cy="2162143"/>
            </a:xfrm>
          </p:grpSpPr>
          <p:sp>
            <p:nvSpPr>
              <p:cNvPr id="2121" name="Google Shape;2121;p71"/>
              <p:cNvSpPr/>
              <p:nvPr/>
            </p:nvSpPr>
            <p:spPr>
              <a:xfrm>
                <a:off x="6467260" y="1948025"/>
                <a:ext cx="3297579" cy="2015188"/>
              </a:xfrm>
              <a:custGeom>
                <a:rect b="b" l="l" r="r" t="t"/>
                <a:pathLst>
                  <a:path extrusionOk="0" h="733425" w="1200150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22" name="Google Shape;2122;p71"/>
              <p:cNvSpPr/>
              <p:nvPr/>
            </p:nvSpPr>
            <p:spPr>
              <a:xfrm>
                <a:off x="7583661" y="1811680"/>
                <a:ext cx="2181179" cy="2162143"/>
              </a:xfrm>
              <a:custGeom>
                <a:rect b="b" l="l" r="r" t="t"/>
                <a:pathLst>
                  <a:path extrusionOk="0" h="4035268" w="3976489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9803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2123" name="Google Shape;2123;p71"/>
          <p:cNvGrpSpPr/>
          <p:nvPr/>
        </p:nvGrpSpPr>
        <p:grpSpPr>
          <a:xfrm>
            <a:off x="1083323" y="2068621"/>
            <a:ext cx="4138931" cy="1111337"/>
            <a:chOff x="829775" y="3208066"/>
            <a:chExt cx="5530361" cy="1484948"/>
          </a:xfrm>
        </p:grpSpPr>
        <p:sp>
          <p:nvSpPr>
            <p:cNvPr id="2124" name="Google Shape;2124;p71"/>
            <p:cNvSpPr/>
            <p:nvPr/>
          </p:nvSpPr>
          <p:spPr>
            <a:xfrm>
              <a:off x="3514032" y="3259501"/>
              <a:ext cx="1504950" cy="1152525"/>
            </a:xfrm>
            <a:custGeom>
              <a:rect b="b" l="l" r="r" t="t"/>
              <a:pathLst>
                <a:path extrusionOk="0" h="1152525" w="1504950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25" name="Google Shape;2125;p71"/>
            <p:cNvSpPr/>
            <p:nvPr/>
          </p:nvSpPr>
          <p:spPr>
            <a:xfrm>
              <a:off x="2171914" y="3208066"/>
              <a:ext cx="1514475" cy="1066800"/>
            </a:xfrm>
            <a:custGeom>
              <a:rect b="b" l="l" r="r" t="t"/>
              <a:pathLst>
                <a:path extrusionOk="0" h="1066800" w="1514475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26" name="Google Shape;2126;p71"/>
            <p:cNvSpPr/>
            <p:nvPr/>
          </p:nvSpPr>
          <p:spPr>
            <a:xfrm>
              <a:off x="829775" y="3208066"/>
              <a:ext cx="1504950" cy="1114425"/>
            </a:xfrm>
            <a:custGeom>
              <a:rect b="b" l="l" r="r" t="t"/>
              <a:pathLst>
                <a:path extrusionOk="0" h="1114425" w="1504950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27" name="Google Shape;2127;p71"/>
            <p:cNvSpPr/>
            <p:nvPr/>
          </p:nvSpPr>
          <p:spPr>
            <a:xfrm>
              <a:off x="1178536" y="3854814"/>
              <a:ext cx="5181600" cy="838200"/>
            </a:xfrm>
            <a:custGeom>
              <a:rect b="b" l="l" r="r" t="t"/>
              <a:pathLst>
                <a:path extrusionOk="0" h="838200" w="51816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128" name="Google Shape;2128;p71"/>
          <p:cNvGrpSpPr/>
          <p:nvPr/>
        </p:nvGrpSpPr>
        <p:grpSpPr>
          <a:xfrm>
            <a:off x="3430006" y="4048131"/>
            <a:ext cx="3864989" cy="2705744"/>
            <a:chOff x="2295051" y="298628"/>
            <a:chExt cx="3043931" cy="2130950"/>
          </a:xfrm>
        </p:grpSpPr>
        <p:grpSp>
          <p:nvGrpSpPr>
            <p:cNvPr id="2129" name="Google Shape;2129;p71"/>
            <p:cNvGrpSpPr/>
            <p:nvPr/>
          </p:nvGrpSpPr>
          <p:grpSpPr>
            <a:xfrm>
              <a:off x="2295051" y="1368772"/>
              <a:ext cx="1484606" cy="1060807"/>
              <a:chOff x="2295051" y="1368772"/>
              <a:chExt cx="1484606" cy="1060807"/>
            </a:xfrm>
          </p:grpSpPr>
          <p:sp>
            <p:nvSpPr>
              <p:cNvPr id="2130" name="Google Shape;2130;p71"/>
              <p:cNvSpPr/>
              <p:nvPr/>
            </p:nvSpPr>
            <p:spPr>
              <a:xfrm rot="9482559">
                <a:off x="2746962" y="1538416"/>
                <a:ext cx="989474" cy="423130"/>
              </a:xfrm>
              <a:custGeom>
                <a:rect b="b" l="l" r="r" t="t"/>
                <a:pathLst>
                  <a:path extrusionOk="0" h="423130" w="989474">
                    <a:moveTo>
                      <a:pt x="183186" y="75838"/>
                    </a:moveTo>
                    <a:lnTo>
                      <a:pt x="905112" y="4882"/>
                    </a:lnTo>
                    <a:cubicBezTo>
                      <a:pt x="995597" y="108386"/>
                      <a:pt x="1007965" y="224259"/>
                      <a:pt x="948727" y="351849"/>
                    </a:cubicBezTo>
                    <a:lnTo>
                      <a:pt x="230707" y="422154"/>
                    </a:lnTo>
                    <a:cubicBezTo>
                      <a:pt x="-31634" y="451448"/>
                      <a:pt x="-88268" y="109688"/>
                      <a:pt x="183186" y="75838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grpSp>
            <p:nvGrpSpPr>
              <p:cNvPr id="2131" name="Google Shape;2131;p71"/>
              <p:cNvGrpSpPr/>
              <p:nvPr/>
            </p:nvGrpSpPr>
            <p:grpSpPr>
              <a:xfrm rot="2052099">
                <a:off x="2407943" y="1774600"/>
                <a:ext cx="512423" cy="559324"/>
                <a:chOff x="-1746026" y="2685973"/>
                <a:chExt cx="512423" cy="559324"/>
              </a:xfrm>
            </p:grpSpPr>
            <p:sp>
              <p:nvSpPr>
                <p:cNvPr id="2132" name="Google Shape;2132;p71"/>
                <p:cNvSpPr/>
                <p:nvPr/>
              </p:nvSpPr>
              <p:spPr>
                <a:xfrm>
                  <a:off x="-1746026" y="2750560"/>
                  <a:ext cx="403601" cy="494737"/>
                </a:xfrm>
                <a:custGeom>
                  <a:rect b="b" l="l" r="r" t="t"/>
                  <a:pathLst>
                    <a:path extrusionOk="0" h="494737" w="403601">
                      <a:moveTo>
                        <a:pt x="392207" y="307732"/>
                      </a:moveTo>
                      <a:cubicBezTo>
                        <a:pt x="362913" y="432718"/>
                        <a:pt x="293259" y="493909"/>
                        <a:pt x="248342" y="377386"/>
                      </a:cubicBezTo>
                      <a:cubicBezTo>
                        <a:pt x="228813" y="428812"/>
                        <a:pt x="152650" y="523854"/>
                        <a:pt x="77137" y="482843"/>
                      </a:cubicBezTo>
                      <a:cubicBezTo>
                        <a:pt x="-71935" y="401472"/>
                        <a:pt x="33522" y="139131"/>
                        <a:pt x="178038" y="8286"/>
                      </a:cubicBezTo>
                      <a:cubicBezTo>
                        <a:pt x="248342" y="-15800"/>
                        <a:pt x="443633" y="88355"/>
                        <a:pt x="392207" y="307732"/>
                      </a:cubicBezTo>
                      <a:close/>
                    </a:path>
                  </a:pathLst>
                </a:custGeom>
                <a:solidFill>
                  <a:srgbClr val="16729D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133" name="Google Shape;2133;p71"/>
                <p:cNvSpPr/>
                <p:nvPr/>
              </p:nvSpPr>
              <p:spPr>
                <a:xfrm>
                  <a:off x="-1663243" y="2685973"/>
                  <a:ext cx="429640" cy="299446"/>
                </a:xfrm>
                <a:custGeom>
                  <a:rect b="b" l="l" r="r" t="t"/>
                  <a:pathLst>
                    <a:path extrusionOk="0" h="299446" w="429640">
                      <a:moveTo>
                        <a:pt x="96557" y="8427"/>
                      </a:moveTo>
                      <a:cubicBezTo>
                        <a:pt x="174673" y="81987"/>
                        <a:pt x="320490" y="152942"/>
                        <a:pt x="402513" y="167915"/>
                      </a:cubicBezTo>
                      <a:cubicBezTo>
                        <a:pt x="427900" y="172471"/>
                        <a:pt x="433108" y="242776"/>
                        <a:pt x="425948" y="257097"/>
                      </a:cubicBezTo>
                      <a:cubicBezTo>
                        <a:pt x="405117" y="300713"/>
                        <a:pt x="371266" y="299411"/>
                        <a:pt x="330255" y="292901"/>
                      </a:cubicBezTo>
                      <a:cubicBezTo>
                        <a:pt x="222194" y="275976"/>
                        <a:pt x="103717" y="213482"/>
                        <a:pt x="33413" y="136668"/>
                      </a:cubicBezTo>
                      <a:cubicBezTo>
                        <a:pt x="6723" y="107374"/>
                        <a:pt x="-5645" y="83288"/>
                        <a:pt x="15837" y="44230"/>
                      </a:cubicBezTo>
                      <a:cubicBezTo>
                        <a:pt x="25601" y="26654"/>
                        <a:pt x="80934" y="-5894"/>
                        <a:pt x="96557" y="8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</p:grpSp>
        <p:grpSp>
          <p:nvGrpSpPr>
            <p:cNvPr id="2134" name="Google Shape;2134;p71"/>
            <p:cNvGrpSpPr/>
            <p:nvPr/>
          </p:nvGrpSpPr>
          <p:grpSpPr>
            <a:xfrm flipH="1">
              <a:off x="3854376" y="1364944"/>
              <a:ext cx="1484606" cy="1060807"/>
              <a:chOff x="2295051" y="1368772"/>
              <a:chExt cx="1484606" cy="1060807"/>
            </a:xfrm>
          </p:grpSpPr>
          <p:sp>
            <p:nvSpPr>
              <p:cNvPr id="2135" name="Google Shape;2135;p71"/>
              <p:cNvSpPr/>
              <p:nvPr/>
            </p:nvSpPr>
            <p:spPr>
              <a:xfrm rot="9482559">
                <a:off x="2746962" y="1538416"/>
                <a:ext cx="989474" cy="423130"/>
              </a:xfrm>
              <a:custGeom>
                <a:rect b="b" l="l" r="r" t="t"/>
                <a:pathLst>
                  <a:path extrusionOk="0" h="423130" w="989474">
                    <a:moveTo>
                      <a:pt x="183186" y="75838"/>
                    </a:moveTo>
                    <a:lnTo>
                      <a:pt x="905112" y="4882"/>
                    </a:lnTo>
                    <a:cubicBezTo>
                      <a:pt x="995597" y="108386"/>
                      <a:pt x="1007965" y="224259"/>
                      <a:pt x="948727" y="351849"/>
                    </a:cubicBezTo>
                    <a:lnTo>
                      <a:pt x="230707" y="422154"/>
                    </a:lnTo>
                    <a:cubicBezTo>
                      <a:pt x="-31634" y="451448"/>
                      <a:pt x="-88268" y="109688"/>
                      <a:pt x="183186" y="75838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grpSp>
            <p:nvGrpSpPr>
              <p:cNvPr id="2136" name="Google Shape;2136;p71"/>
              <p:cNvGrpSpPr/>
              <p:nvPr/>
            </p:nvGrpSpPr>
            <p:grpSpPr>
              <a:xfrm rot="2052099">
                <a:off x="2407943" y="1774600"/>
                <a:ext cx="512423" cy="559324"/>
                <a:chOff x="-1746026" y="2685973"/>
                <a:chExt cx="512423" cy="559324"/>
              </a:xfrm>
            </p:grpSpPr>
            <p:sp>
              <p:nvSpPr>
                <p:cNvPr id="2137" name="Google Shape;2137;p71"/>
                <p:cNvSpPr/>
                <p:nvPr/>
              </p:nvSpPr>
              <p:spPr>
                <a:xfrm>
                  <a:off x="-1746026" y="2750560"/>
                  <a:ext cx="403601" cy="494737"/>
                </a:xfrm>
                <a:custGeom>
                  <a:rect b="b" l="l" r="r" t="t"/>
                  <a:pathLst>
                    <a:path extrusionOk="0" h="494737" w="403601">
                      <a:moveTo>
                        <a:pt x="392207" y="307732"/>
                      </a:moveTo>
                      <a:cubicBezTo>
                        <a:pt x="362913" y="432718"/>
                        <a:pt x="293259" y="493909"/>
                        <a:pt x="248342" y="377386"/>
                      </a:cubicBezTo>
                      <a:cubicBezTo>
                        <a:pt x="228813" y="428812"/>
                        <a:pt x="152650" y="523854"/>
                        <a:pt x="77137" y="482843"/>
                      </a:cubicBezTo>
                      <a:cubicBezTo>
                        <a:pt x="-71935" y="401472"/>
                        <a:pt x="33522" y="139131"/>
                        <a:pt x="178038" y="8286"/>
                      </a:cubicBezTo>
                      <a:cubicBezTo>
                        <a:pt x="248342" y="-15800"/>
                        <a:pt x="443633" y="88355"/>
                        <a:pt x="392207" y="307732"/>
                      </a:cubicBezTo>
                      <a:close/>
                    </a:path>
                  </a:pathLst>
                </a:custGeom>
                <a:solidFill>
                  <a:srgbClr val="16729D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  <p:sp>
              <p:nvSpPr>
                <p:cNvPr id="2138" name="Google Shape;2138;p71"/>
                <p:cNvSpPr/>
                <p:nvPr/>
              </p:nvSpPr>
              <p:spPr>
                <a:xfrm>
                  <a:off x="-1663243" y="2685973"/>
                  <a:ext cx="429640" cy="299446"/>
                </a:xfrm>
                <a:custGeom>
                  <a:rect b="b" l="l" r="r" t="t"/>
                  <a:pathLst>
                    <a:path extrusionOk="0" h="299446" w="429640">
                      <a:moveTo>
                        <a:pt x="96557" y="8427"/>
                      </a:moveTo>
                      <a:cubicBezTo>
                        <a:pt x="174673" y="81987"/>
                        <a:pt x="320490" y="152942"/>
                        <a:pt x="402513" y="167915"/>
                      </a:cubicBezTo>
                      <a:cubicBezTo>
                        <a:pt x="427900" y="172471"/>
                        <a:pt x="433108" y="242776"/>
                        <a:pt x="425948" y="257097"/>
                      </a:cubicBezTo>
                      <a:cubicBezTo>
                        <a:pt x="405117" y="300713"/>
                        <a:pt x="371266" y="299411"/>
                        <a:pt x="330255" y="292901"/>
                      </a:cubicBezTo>
                      <a:cubicBezTo>
                        <a:pt x="222194" y="275976"/>
                        <a:pt x="103717" y="213482"/>
                        <a:pt x="33413" y="136668"/>
                      </a:cubicBezTo>
                      <a:cubicBezTo>
                        <a:pt x="6723" y="107374"/>
                        <a:pt x="-5645" y="83288"/>
                        <a:pt x="15837" y="44230"/>
                      </a:cubicBezTo>
                      <a:cubicBezTo>
                        <a:pt x="25601" y="26654"/>
                        <a:pt x="80934" y="-5894"/>
                        <a:pt x="96557" y="8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>
                  <a:outerShdw blurRad="63500" sx="102000" rotWithShape="0" algn="ctr" sy="1020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endParaRPr>
                </a:p>
              </p:txBody>
            </p:sp>
          </p:grpSp>
        </p:grpSp>
        <p:grpSp>
          <p:nvGrpSpPr>
            <p:cNvPr id="2139" name="Google Shape;2139;p71"/>
            <p:cNvGrpSpPr/>
            <p:nvPr/>
          </p:nvGrpSpPr>
          <p:grpSpPr>
            <a:xfrm>
              <a:off x="2970453" y="298628"/>
              <a:ext cx="1693127" cy="1993712"/>
              <a:chOff x="-1465894" y="225880"/>
              <a:chExt cx="2102008" cy="2475186"/>
            </a:xfrm>
          </p:grpSpPr>
          <p:sp>
            <p:nvSpPr>
              <p:cNvPr id="2140" name="Google Shape;2140;p71"/>
              <p:cNvSpPr/>
              <p:nvPr/>
            </p:nvSpPr>
            <p:spPr>
              <a:xfrm>
                <a:off x="-1446989" y="948417"/>
                <a:ext cx="2083103" cy="1243352"/>
              </a:xfrm>
              <a:custGeom>
                <a:rect b="b" l="l" r="r" t="t"/>
                <a:pathLst>
                  <a:path extrusionOk="0" h="1243352" w="2083103">
                    <a:moveTo>
                      <a:pt x="2082534" y="624362"/>
                    </a:moveTo>
                    <a:cubicBezTo>
                      <a:pt x="2082534" y="967345"/>
                      <a:pt x="1617090" y="1245387"/>
                      <a:pt x="1042936" y="1245387"/>
                    </a:cubicBezTo>
                    <a:cubicBezTo>
                      <a:pt x="468781" y="1245387"/>
                      <a:pt x="3337" y="967345"/>
                      <a:pt x="3337" y="624362"/>
                    </a:cubicBezTo>
                    <a:cubicBezTo>
                      <a:pt x="3337" y="281379"/>
                      <a:pt x="468781" y="3337"/>
                      <a:pt x="1042936" y="3337"/>
                    </a:cubicBezTo>
                    <a:cubicBezTo>
                      <a:pt x="1617090" y="3337"/>
                      <a:pt x="2082534" y="281379"/>
                      <a:pt x="2082534" y="6243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41" name="Google Shape;2141;p71"/>
              <p:cNvSpPr/>
              <p:nvPr/>
            </p:nvSpPr>
            <p:spPr>
              <a:xfrm>
                <a:off x="-1437876" y="1208154"/>
                <a:ext cx="813712" cy="755125"/>
              </a:xfrm>
              <a:custGeom>
                <a:rect b="b" l="l" r="r" t="t"/>
                <a:pathLst>
                  <a:path extrusionOk="0" h="755124" w="813712">
                    <a:moveTo>
                      <a:pt x="814445" y="378295"/>
                    </a:moveTo>
                    <a:cubicBezTo>
                      <a:pt x="814445" y="585379"/>
                      <a:pt x="632872" y="753254"/>
                      <a:pt x="408891" y="753254"/>
                    </a:cubicBezTo>
                    <a:cubicBezTo>
                      <a:pt x="184909" y="753254"/>
                      <a:pt x="3337" y="585379"/>
                      <a:pt x="3337" y="378295"/>
                    </a:cubicBezTo>
                    <a:cubicBezTo>
                      <a:pt x="3337" y="171211"/>
                      <a:pt x="184909" y="3337"/>
                      <a:pt x="408891" y="3337"/>
                    </a:cubicBezTo>
                    <a:cubicBezTo>
                      <a:pt x="632872" y="3337"/>
                      <a:pt x="814445" y="171211"/>
                      <a:pt x="814445" y="3782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42" name="Google Shape;2142;p71"/>
              <p:cNvSpPr/>
              <p:nvPr/>
            </p:nvSpPr>
            <p:spPr>
              <a:xfrm>
                <a:off x="-1134524" y="853376"/>
                <a:ext cx="1458172" cy="1262881"/>
              </a:xfrm>
              <a:custGeom>
                <a:rect b="b" l="l" r="r" t="t"/>
                <a:pathLst>
                  <a:path extrusionOk="0" h="1262881" w="1458172">
                    <a:moveTo>
                      <a:pt x="1457603" y="633475"/>
                    </a:moveTo>
                    <a:cubicBezTo>
                      <a:pt x="1457603" y="981492"/>
                      <a:pt x="1132055" y="1263614"/>
                      <a:pt x="730470" y="1263614"/>
                    </a:cubicBezTo>
                    <a:cubicBezTo>
                      <a:pt x="328885" y="1263614"/>
                      <a:pt x="3337" y="981492"/>
                      <a:pt x="3337" y="633475"/>
                    </a:cubicBezTo>
                    <a:cubicBezTo>
                      <a:pt x="3337" y="285459"/>
                      <a:pt x="328885" y="3337"/>
                      <a:pt x="730470" y="3337"/>
                    </a:cubicBezTo>
                    <a:cubicBezTo>
                      <a:pt x="1132055" y="3337"/>
                      <a:pt x="1457603" y="285459"/>
                      <a:pt x="1457603" y="633475"/>
                    </a:cubicBezTo>
                    <a:close/>
                  </a:path>
                </a:pathLst>
              </a:custGeom>
              <a:solidFill>
                <a:srgbClr val="E9C6B2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43" name="Google Shape;2143;p71"/>
              <p:cNvSpPr/>
              <p:nvPr/>
            </p:nvSpPr>
            <p:spPr>
              <a:xfrm>
                <a:off x="-1176430" y="1418174"/>
                <a:ext cx="865790" cy="755125"/>
              </a:xfrm>
              <a:custGeom>
                <a:rect b="b" l="l" r="r" t="t"/>
                <a:pathLst>
                  <a:path extrusionOk="0" h="755124" w="865789">
                    <a:moveTo>
                      <a:pt x="435173" y="754800"/>
                    </a:moveTo>
                    <a:cubicBezTo>
                      <a:pt x="672126" y="754800"/>
                      <a:pt x="865464" y="586198"/>
                      <a:pt x="865464" y="379841"/>
                    </a:cubicBezTo>
                    <a:cubicBezTo>
                      <a:pt x="865464" y="173483"/>
                      <a:pt x="672126" y="4882"/>
                      <a:pt x="435173" y="4882"/>
                    </a:cubicBezTo>
                    <a:cubicBezTo>
                      <a:pt x="198220" y="4882"/>
                      <a:pt x="4882" y="173483"/>
                      <a:pt x="4882" y="379841"/>
                    </a:cubicBezTo>
                    <a:cubicBezTo>
                      <a:pt x="4882" y="586198"/>
                      <a:pt x="198871" y="754800"/>
                      <a:pt x="435173" y="754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44" name="Google Shape;2144;p71"/>
              <p:cNvSpPr/>
              <p:nvPr/>
            </p:nvSpPr>
            <p:spPr>
              <a:xfrm>
                <a:off x="-502676" y="1418174"/>
                <a:ext cx="865790" cy="755125"/>
              </a:xfrm>
              <a:custGeom>
                <a:rect b="b" l="l" r="r" t="t"/>
                <a:pathLst>
                  <a:path extrusionOk="0" h="755124" w="865789">
                    <a:moveTo>
                      <a:pt x="435173" y="754800"/>
                    </a:moveTo>
                    <a:cubicBezTo>
                      <a:pt x="672126" y="754800"/>
                      <a:pt x="865465" y="586198"/>
                      <a:pt x="865465" y="379841"/>
                    </a:cubicBezTo>
                    <a:cubicBezTo>
                      <a:pt x="865465" y="173483"/>
                      <a:pt x="672126" y="4882"/>
                      <a:pt x="435173" y="4882"/>
                    </a:cubicBezTo>
                    <a:cubicBezTo>
                      <a:pt x="198220" y="4882"/>
                      <a:pt x="4882" y="173483"/>
                      <a:pt x="4882" y="379841"/>
                    </a:cubicBezTo>
                    <a:cubicBezTo>
                      <a:pt x="4882" y="586198"/>
                      <a:pt x="198220" y="754800"/>
                      <a:pt x="435173" y="754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45" name="Google Shape;2145;p71"/>
              <p:cNvSpPr/>
              <p:nvPr/>
            </p:nvSpPr>
            <p:spPr>
              <a:xfrm>
                <a:off x="-1285550" y="1620595"/>
                <a:ext cx="813712" cy="820222"/>
              </a:xfrm>
              <a:custGeom>
                <a:rect b="b" l="l" r="r" t="t"/>
                <a:pathLst>
                  <a:path extrusionOk="0" h="820221" w="813712">
                    <a:moveTo>
                      <a:pt x="408891" y="818351"/>
                    </a:moveTo>
                    <a:cubicBezTo>
                      <a:pt x="632174" y="818351"/>
                      <a:pt x="814445" y="635428"/>
                      <a:pt x="814445" y="410844"/>
                    </a:cubicBezTo>
                    <a:cubicBezTo>
                      <a:pt x="814445" y="186259"/>
                      <a:pt x="632174" y="3337"/>
                      <a:pt x="408891" y="3337"/>
                    </a:cubicBezTo>
                    <a:cubicBezTo>
                      <a:pt x="185608" y="3337"/>
                      <a:pt x="3337" y="186259"/>
                      <a:pt x="3337" y="410844"/>
                    </a:cubicBezTo>
                    <a:cubicBezTo>
                      <a:pt x="3337" y="635428"/>
                      <a:pt x="185608" y="818351"/>
                      <a:pt x="408891" y="8183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46" name="Google Shape;2146;p71"/>
              <p:cNvSpPr/>
              <p:nvPr/>
            </p:nvSpPr>
            <p:spPr>
              <a:xfrm>
                <a:off x="-1424856" y="1627379"/>
                <a:ext cx="592383" cy="598892"/>
              </a:xfrm>
              <a:custGeom>
                <a:rect b="b" l="l" r="r" t="t"/>
                <a:pathLst>
                  <a:path extrusionOk="0" h="598892" w="592382">
                    <a:moveTo>
                      <a:pt x="298226" y="595719"/>
                    </a:moveTo>
                    <a:cubicBezTo>
                      <a:pt x="460318" y="595719"/>
                      <a:pt x="593115" y="462921"/>
                      <a:pt x="593115" y="299528"/>
                    </a:cubicBezTo>
                    <a:cubicBezTo>
                      <a:pt x="593115" y="136135"/>
                      <a:pt x="460969" y="3337"/>
                      <a:pt x="298226" y="3337"/>
                    </a:cubicBezTo>
                    <a:cubicBezTo>
                      <a:pt x="135484" y="3337"/>
                      <a:pt x="3337" y="136135"/>
                      <a:pt x="3337" y="299528"/>
                    </a:cubicBezTo>
                    <a:cubicBezTo>
                      <a:pt x="3988" y="462921"/>
                      <a:pt x="136135" y="595719"/>
                      <a:pt x="298226" y="5957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47" name="Google Shape;2147;p71"/>
              <p:cNvSpPr/>
              <p:nvPr/>
            </p:nvSpPr>
            <p:spPr>
              <a:xfrm>
                <a:off x="24853" y="1627379"/>
                <a:ext cx="592383" cy="598892"/>
              </a:xfrm>
              <a:custGeom>
                <a:rect b="b" l="l" r="r" t="t"/>
                <a:pathLst>
                  <a:path extrusionOk="0" h="598892" w="592382">
                    <a:moveTo>
                      <a:pt x="298226" y="595719"/>
                    </a:moveTo>
                    <a:cubicBezTo>
                      <a:pt x="460318" y="595719"/>
                      <a:pt x="593115" y="462921"/>
                      <a:pt x="593115" y="299528"/>
                    </a:cubicBezTo>
                    <a:cubicBezTo>
                      <a:pt x="593115" y="136135"/>
                      <a:pt x="460969" y="3337"/>
                      <a:pt x="298226" y="3337"/>
                    </a:cubicBezTo>
                    <a:cubicBezTo>
                      <a:pt x="136135" y="3337"/>
                      <a:pt x="3337" y="136135"/>
                      <a:pt x="3337" y="299528"/>
                    </a:cubicBezTo>
                    <a:cubicBezTo>
                      <a:pt x="3337" y="462921"/>
                      <a:pt x="136135" y="595719"/>
                      <a:pt x="298226" y="5957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48" name="Google Shape;2148;p71"/>
              <p:cNvSpPr/>
              <p:nvPr/>
            </p:nvSpPr>
            <p:spPr>
              <a:xfrm>
                <a:off x="-322114" y="1621246"/>
                <a:ext cx="813712" cy="820222"/>
              </a:xfrm>
              <a:custGeom>
                <a:rect b="b" l="l" r="r" t="t"/>
                <a:pathLst>
                  <a:path extrusionOk="0" h="820221" w="813712">
                    <a:moveTo>
                      <a:pt x="814445" y="410844"/>
                    </a:moveTo>
                    <a:cubicBezTo>
                      <a:pt x="814445" y="635904"/>
                      <a:pt x="632872" y="818351"/>
                      <a:pt x="408891" y="818351"/>
                    </a:cubicBezTo>
                    <a:cubicBezTo>
                      <a:pt x="184910" y="818351"/>
                      <a:pt x="3337" y="635904"/>
                      <a:pt x="3337" y="410844"/>
                    </a:cubicBezTo>
                    <a:cubicBezTo>
                      <a:pt x="3337" y="185784"/>
                      <a:pt x="184910" y="3337"/>
                      <a:pt x="408891" y="3337"/>
                    </a:cubicBezTo>
                    <a:cubicBezTo>
                      <a:pt x="632872" y="3337"/>
                      <a:pt x="814445" y="185784"/>
                      <a:pt x="814445" y="4108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49" name="Google Shape;2149;p71"/>
              <p:cNvSpPr/>
              <p:nvPr/>
            </p:nvSpPr>
            <p:spPr>
              <a:xfrm>
                <a:off x="-990660" y="2147299"/>
                <a:ext cx="429640" cy="436150"/>
              </a:xfrm>
              <a:custGeom>
                <a:rect b="b" l="l" r="r" t="t"/>
                <a:pathLst>
                  <a:path extrusionOk="0" h="436149" w="429640">
                    <a:moveTo>
                      <a:pt x="431675" y="218157"/>
                    </a:moveTo>
                    <a:cubicBezTo>
                      <a:pt x="431675" y="336799"/>
                      <a:pt x="335788" y="432977"/>
                      <a:pt x="217506" y="432977"/>
                    </a:cubicBezTo>
                    <a:cubicBezTo>
                      <a:pt x="99224" y="432977"/>
                      <a:pt x="3337" y="336799"/>
                      <a:pt x="3337" y="218157"/>
                    </a:cubicBezTo>
                    <a:cubicBezTo>
                      <a:pt x="3337" y="99515"/>
                      <a:pt x="99224" y="3337"/>
                      <a:pt x="217506" y="3337"/>
                    </a:cubicBezTo>
                    <a:cubicBezTo>
                      <a:pt x="335788" y="3337"/>
                      <a:pt x="431675" y="99515"/>
                      <a:pt x="431675" y="2181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50" name="Google Shape;2150;p71"/>
              <p:cNvSpPr/>
              <p:nvPr/>
            </p:nvSpPr>
            <p:spPr>
              <a:xfrm>
                <a:off x="-261573" y="2147299"/>
                <a:ext cx="429640" cy="436150"/>
              </a:xfrm>
              <a:custGeom>
                <a:rect b="b" l="l" r="r" t="t"/>
                <a:pathLst>
                  <a:path extrusionOk="0" h="436149" w="429640">
                    <a:moveTo>
                      <a:pt x="431675" y="218157"/>
                    </a:moveTo>
                    <a:cubicBezTo>
                      <a:pt x="431675" y="336799"/>
                      <a:pt x="335788" y="432977"/>
                      <a:pt x="217506" y="432977"/>
                    </a:cubicBezTo>
                    <a:cubicBezTo>
                      <a:pt x="99224" y="432977"/>
                      <a:pt x="3337" y="336799"/>
                      <a:pt x="3337" y="218157"/>
                    </a:cubicBezTo>
                    <a:cubicBezTo>
                      <a:pt x="3337" y="99515"/>
                      <a:pt x="99224" y="3337"/>
                      <a:pt x="217506" y="3337"/>
                    </a:cubicBezTo>
                    <a:cubicBezTo>
                      <a:pt x="335788" y="3337"/>
                      <a:pt x="431675" y="99515"/>
                      <a:pt x="431675" y="2181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51" name="Google Shape;2151;p71"/>
              <p:cNvSpPr/>
              <p:nvPr/>
            </p:nvSpPr>
            <p:spPr>
              <a:xfrm>
                <a:off x="-813597" y="1815747"/>
                <a:ext cx="813712" cy="885319"/>
              </a:xfrm>
              <a:custGeom>
                <a:rect b="b" l="l" r="r" t="t"/>
                <a:pathLst>
                  <a:path extrusionOk="0" h="885318" w="813712">
                    <a:moveTo>
                      <a:pt x="814445" y="445345"/>
                    </a:moveTo>
                    <a:cubicBezTo>
                      <a:pt x="814445" y="689460"/>
                      <a:pt x="632872" y="887354"/>
                      <a:pt x="408891" y="887354"/>
                    </a:cubicBezTo>
                    <a:cubicBezTo>
                      <a:pt x="184910" y="887354"/>
                      <a:pt x="3337" y="689460"/>
                      <a:pt x="3337" y="445345"/>
                    </a:cubicBezTo>
                    <a:cubicBezTo>
                      <a:pt x="3337" y="201231"/>
                      <a:pt x="184909" y="3337"/>
                      <a:pt x="408891" y="3337"/>
                    </a:cubicBezTo>
                    <a:cubicBezTo>
                      <a:pt x="632872" y="3337"/>
                      <a:pt x="814445" y="201231"/>
                      <a:pt x="814445" y="4453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52" name="Google Shape;2152;p71"/>
              <p:cNvSpPr/>
              <p:nvPr/>
            </p:nvSpPr>
            <p:spPr>
              <a:xfrm>
                <a:off x="-605285" y="1271949"/>
                <a:ext cx="397092" cy="397092"/>
              </a:xfrm>
              <a:custGeom>
                <a:rect b="b" l="l" r="r" t="t"/>
                <a:pathLst>
                  <a:path extrusionOk="0" h="397091" w="397091">
                    <a:moveTo>
                      <a:pt x="201231" y="399126"/>
                    </a:moveTo>
                    <a:cubicBezTo>
                      <a:pt x="310594" y="399126"/>
                      <a:pt x="399126" y="309943"/>
                      <a:pt x="399126" y="201231"/>
                    </a:cubicBezTo>
                    <a:cubicBezTo>
                      <a:pt x="399126" y="92520"/>
                      <a:pt x="309944" y="3337"/>
                      <a:pt x="201231" y="3337"/>
                    </a:cubicBezTo>
                    <a:cubicBezTo>
                      <a:pt x="92520" y="3337"/>
                      <a:pt x="3337" y="92520"/>
                      <a:pt x="3337" y="201231"/>
                    </a:cubicBezTo>
                    <a:cubicBezTo>
                      <a:pt x="3337" y="309943"/>
                      <a:pt x="91869" y="399126"/>
                      <a:pt x="201231" y="399126"/>
                    </a:cubicBezTo>
                    <a:close/>
                  </a:path>
                </a:pathLst>
              </a:custGeom>
              <a:solidFill>
                <a:srgbClr val="DEA89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53" name="Google Shape;2153;p71"/>
              <p:cNvSpPr/>
              <p:nvPr/>
            </p:nvSpPr>
            <p:spPr>
              <a:xfrm>
                <a:off x="-302410" y="1063590"/>
                <a:ext cx="377563" cy="169252"/>
              </a:xfrm>
              <a:custGeom>
                <a:rect b="b" l="l" r="r" t="t"/>
                <a:pathLst>
                  <a:path extrusionOk="0" h="169252" w="377562">
                    <a:moveTo>
                      <a:pt x="222539" y="18358"/>
                    </a:moveTo>
                    <a:cubicBezTo>
                      <a:pt x="122940" y="-10935"/>
                      <a:pt x="18134" y="4037"/>
                      <a:pt x="4464" y="50907"/>
                    </a:cubicBezTo>
                    <a:cubicBezTo>
                      <a:pt x="-9206" y="97776"/>
                      <a:pt x="104062" y="75643"/>
                      <a:pt x="203661" y="104286"/>
                    </a:cubicBezTo>
                    <a:cubicBezTo>
                      <a:pt x="303259" y="133580"/>
                      <a:pt x="363799" y="202583"/>
                      <a:pt x="377470" y="155713"/>
                    </a:cubicBezTo>
                    <a:cubicBezTo>
                      <a:pt x="391140" y="108843"/>
                      <a:pt x="322137" y="47652"/>
                      <a:pt x="222539" y="18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54" name="Google Shape;2154;p71"/>
              <p:cNvSpPr/>
              <p:nvPr/>
            </p:nvSpPr>
            <p:spPr>
              <a:xfrm>
                <a:off x="-876654" y="1063590"/>
                <a:ext cx="377563" cy="169252"/>
              </a:xfrm>
              <a:custGeom>
                <a:rect b="b" l="l" r="r" t="t"/>
                <a:pathLst>
                  <a:path extrusionOk="0" h="169252" w="377562">
                    <a:moveTo>
                      <a:pt x="160134" y="18358"/>
                    </a:moveTo>
                    <a:cubicBezTo>
                      <a:pt x="259733" y="-10935"/>
                      <a:pt x="364539" y="4037"/>
                      <a:pt x="378209" y="50907"/>
                    </a:cubicBezTo>
                    <a:cubicBezTo>
                      <a:pt x="391880" y="97776"/>
                      <a:pt x="278611" y="75643"/>
                      <a:pt x="179012" y="104286"/>
                    </a:cubicBezTo>
                    <a:cubicBezTo>
                      <a:pt x="79414" y="133580"/>
                      <a:pt x="18874" y="202583"/>
                      <a:pt x="5203" y="155713"/>
                    </a:cubicBezTo>
                    <a:cubicBezTo>
                      <a:pt x="-9118" y="108843"/>
                      <a:pt x="60536" y="47652"/>
                      <a:pt x="160134" y="18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55" name="Google Shape;2155;p71"/>
              <p:cNvSpPr/>
              <p:nvPr/>
            </p:nvSpPr>
            <p:spPr>
              <a:xfrm>
                <a:off x="-597321" y="1678307"/>
                <a:ext cx="384072" cy="221330"/>
              </a:xfrm>
              <a:custGeom>
                <a:rect b="b" l="l" r="r" t="t"/>
                <a:pathLst>
                  <a:path extrusionOk="0" h="221329" w="384072">
                    <a:moveTo>
                      <a:pt x="5788" y="27270"/>
                    </a:moveTo>
                    <a:cubicBezTo>
                      <a:pt x="1231" y="20109"/>
                      <a:pt x="3184" y="10345"/>
                      <a:pt x="10345" y="5788"/>
                    </a:cubicBezTo>
                    <a:cubicBezTo>
                      <a:pt x="17505" y="1231"/>
                      <a:pt x="27270" y="3184"/>
                      <a:pt x="31827" y="10345"/>
                    </a:cubicBezTo>
                    <a:cubicBezTo>
                      <a:pt x="39638" y="22062"/>
                      <a:pt x="51356" y="33129"/>
                      <a:pt x="66979" y="42242"/>
                    </a:cubicBezTo>
                    <a:cubicBezTo>
                      <a:pt x="100179" y="61771"/>
                      <a:pt x="146397" y="72838"/>
                      <a:pt x="193918" y="74140"/>
                    </a:cubicBezTo>
                    <a:cubicBezTo>
                      <a:pt x="240788" y="75442"/>
                      <a:pt x="287007" y="66328"/>
                      <a:pt x="320206" y="45497"/>
                    </a:cubicBezTo>
                    <a:cubicBezTo>
                      <a:pt x="334528" y="36384"/>
                      <a:pt x="346245" y="25317"/>
                      <a:pt x="354708" y="11647"/>
                    </a:cubicBezTo>
                    <a:cubicBezTo>
                      <a:pt x="359265" y="4486"/>
                      <a:pt x="368378" y="1882"/>
                      <a:pt x="375539" y="6439"/>
                    </a:cubicBezTo>
                    <a:cubicBezTo>
                      <a:pt x="382700" y="10996"/>
                      <a:pt x="385303" y="20109"/>
                      <a:pt x="380747" y="27270"/>
                    </a:cubicBezTo>
                    <a:cubicBezTo>
                      <a:pt x="370331" y="45497"/>
                      <a:pt x="354708" y="138586"/>
                      <a:pt x="336481" y="150303"/>
                    </a:cubicBezTo>
                    <a:cubicBezTo>
                      <a:pt x="302630" y="182852"/>
                      <a:pt x="245345" y="223863"/>
                      <a:pt x="192616" y="222561"/>
                    </a:cubicBezTo>
                    <a:cubicBezTo>
                      <a:pt x="140539" y="221259"/>
                      <a:pt x="88461" y="169832"/>
                      <a:pt x="50705" y="147699"/>
                    </a:cubicBezTo>
                    <a:cubicBezTo>
                      <a:pt x="31827" y="135982"/>
                      <a:pt x="15553" y="43544"/>
                      <a:pt x="5788" y="27270"/>
                    </a:cubicBezTo>
                    <a:close/>
                  </a:path>
                </a:pathLst>
              </a:custGeom>
              <a:solidFill>
                <a:srgbClr val="DEA89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56" name="Google Shape;2156;p71"/>
              <p:cNvSpPr/>
              <p:nvPr/>
            </p:nvSpPr>
            <p:spPr>
              <a:xfrm rot="-644927">
                <a:off x="-1265888" y="339691"/>
                <a:ext cx="1265915" cy="483002"/>
              </a:xfrm>
              <a:custGeom>
                <a:rect b="b" l="l" r="r" t="t"/>
                <a:pathLst>
                  <a:path extrusionOk="0" h="801348" w="1265914">
                    <a:moveTo>
                      <a:pt x="1235580" y="735586"/>
                    </a:moveTo>
                    <a:cubicBezTo>
                      <a:pt x="1386893" y="316900"/>
                      <a:pt x="953030" y="-252276"/>
                      <a:pt x="358863" y="121646"/>
                    </a:cubicBezTo>
                    <a:cubicBezTo>
                      <a:pt x="-188086" y="546241"/>
                      <a:pt x="-6245" y="1146037"/>
                      <a:pt x="226467" y="552249"/>
                    </a:cubicBezTo>
                    <a:cubicBezTo>
                      <a:pt x="601068" y="784329"/>
                      <a:pt x="853460" y="745351"/>
                      <a:pt x="1235580" y="735586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57" name="Google Shape;2157;p71"/>
              <p:cNvSpPr/>
              <p:nvPr/>
            </p:nvSpPr>
            <p:spPr>
              <a:xfrm>
                <a:off x="-1465894" y="795293"/>
                <a:ext cx="310417" cy="310417"/>
              </a:xfrm>
              <a:custGeom>
                <a:rect b="b" l="l" r="r" t="t"/>
                <a:pathLst>
                  <a:path extrusionOk="0" h="475207" w="475207">
                    <a:moveTo>
                      <a:pt x="239639" y="475941"/>
                    </a:moveTo>
                    <a:cubicBezTo>
                      <a:pt x="369833" y="475941"/>
                      <a:pt x="475941" y="369833"/>
                      <a:pt x="475941" y="239639"/>
                    </a:cubicBezTo>
                    <a:cubicBezTo>
                      <a:pt x="475941" y="109445"/>
                      <a:pt x="369833" y="3337"/>
                      <a:pt x="239639" y="3337"/>
                    </a:cubicBezTo>
                    <a:cubicBezTo>
                      <a:pt x="109445" y="3337"/>
                      <a:pt x="3337" y="109445"/>
                      <a:pt x="3337" y="239639"/>
                    </a:cubicBezTo>
                    <a:cubicBezTo>
                      <a:pt x="3988" y="369833"/>
                      <a:pt x="110096" y="475941"/>
                      <a:pt x="239639" y="47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58" name="Google Shape;2158;p71"/>
              <p:cNvSpPr/>
              <p:nvPr/>
            </p:nvSpPr>
            <p:spPr>
              <a:xfrm>
                <a:off x="-1139081" y="458888"/>
                <a:ext cx="1464682" cy="891829"/>
              </a:xfrm>
              <a:custGeom>
                <a:rect b="b" l="l" r="r" t="t"/>
                <a:pathLst>
                  <a:path extrusionOk="0" h="891828" w="1464682">
                    <a:moveTo>
                      <a:pt x="735027" y="3337"/>
                    </a:moveTo>
                    <a:cubicBezTo>
                      <a:pt x="1138628" y="3337"/>
                      <a:pt x="1466066" y="295622"/>
                      <a:pt x="1466066" y="656259"/>
                    </a:cubicBezTo>
                    <a:cubicBezTo>
                      <a:pt x="1466066" y="739584"/>
                      <a:pt x="1448490" y="819002"/>
                      <a:pt x="1416592" y="892561"/>
                    </a:cubicBezTo>
                    <a:cubicBezTo>
                      <a:pt x="1310484" y="649099"/>
                      <a:pt x="1045539" y="475941"/>
                      <a:pt x="735027" y="475941"/>
                    </a:cubicBezTo>
                    <a:cubicBezTo>
                      <a:pt x="424514" y="475941"/>
                      <a:pt x="158918" y="648448"/>
                      <a:pt x="53461" y="892561"/>
                    </a:cubicBezTo>
                    <a:cubicBezTo>
                      <a:pt x="20913" y="819002"/>
                      <a:pt x="3337" y="739584"/>
                      <a:pt x="3337" y="656259"/>
                    </a:cubicBezTo>
                    <a:cubicBezTo>
                      <a:pt x="3337" y="295622"/>
                      <a:pt x="330775" y="3337"/>
                      <a:pt x="735027" y="33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59" name="Google Shape;2159;p71"/>
              <p:cNvSpPr/>
              <p:nvPr/>
            </p:nvSpPr>
            <p:spPr>
              <a:xfrm>
                <a:off x="-700978" y="1225730"/>
                <a:ext cx="78116" cy="78116"/>
              </a:xfrm>
              <a:custGeom>
                <a:rect b="b" l="l" r="r" t="t"/>
                <a:pathLst>
                  <a:path extrusionOk="0" h="78116" w="78116">
                    <a:moveTo>
                      <a:pt x="77547" y="40442"/>
                    </a:moveTo>
                    <a:cubicBezTo>
                      <a:pt x="77547" y="60935"/>
                      <a:pt x="60935" y="77547"/>
                      <a:pt x="40442" y="77547"/>
                    </a:cubicBezTo>
                    <a:cubicBezTo>
                      <a:pt x="19949" y="77547"/>
                      <a:pt x="3337" y="60935"/>
                      <a:pt x="3337" y="40442"/>
                    </a:cubicBezTo>
                    <a:cubicBezTo>
                      <a:pt x="3337" y="19949"/>
                      <a:pt x="19949" y="3337"/>
                      <a:pt x="40442" y="3337"/>
                    </a:cubicBezTo>
                    <a:cubicBezTo>
                      <a:pt x="60935" y="3337"/>
                      <a:pt x="77547" y="19949"/>
                      <a:pt x="77547" y="40442"/>
                    </a:cubicBez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160" name="Google Shape;2160;p71"/>
              <p:cNvSpPr/>
              <p:nvPr/>
            </p:nvSpPr>
            <p:spPr>
              <a:xfrm>
                <a:off x="-160673" y="1216617"/>
                <a:ext cx="78116" cy="78116"/>
              </a:xfrm>
              <a:custGeom>
                <a:rect b="b" l="l" r="r" t="t"/>
                <a:pathLst>
                  <a:path extrusionOk="0" h="78116" w="78116">
                    <a:moveTo>
                      <a:pt x="77547" y="40442"/>
                    </a:moveTo>
                    <a:cubicBezTo>
                      <a:pt x="77547" y="60935"/>
                      <a:pt x="60935" y="77547"/>
                      <a:pt x="40442" y="77547"/>
                    </a:cubicBezTo>
                    <a:cubicBezTo>
                      <a:pt x="19949" y="77547"/>
                      <a:pt x="3337" y="60935"/>
                      <a:pt x="3337" y="40442"/>
                    </a:cubicBezTo>
                    <a:cubicBezTo>
                      <a:pt x="3337" y="19949"/>
                      <a:pt x="19949" y="3337"/>
                      <a:pt x="40442" y="3337"/>
                    </a:cubicBezTo>
                    <a:cubicBezTo>
                      <a:pt x="60935" y="3337"/>
                      <a:pt x="77547" y="19949"/>
                      <a:pt x="77547" y="40442"/>
                    </a:cubicBez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2161" name="Google Shape;2161;p71"/>
          <p:cNvGrpSpPr/>
          <p:nvPr/>
        </p:nvGrpSpPr>
        <p:grpSpPr>
          <a:xfrm>
            <a:off x="3168992" y="3083572"/>
            <a:ext cx="1226207" cy="1443899"/>
            <a:chOff x="-1465894" y="225880"/>
            <a:chExt cx="2102008" cy="2475186"/>
          </a:xfrm>
        </p:grpSpPr>
        <p:sp>
          <p:nvSpPr>
            <p:cNvPr id="2162" name="Google Shape;2162;p71"/>
            <p:cNvSpPr/>
            <p:nvPr/>
          </p:nvSpPr>
          <p:spPr>
            <a:xfrm>
              <a:off x="-1446989" y="948417"/>
              <a:ext cx="2083103" cy="1243352"/>
            </a:xfrm>
            <a:custGeom>
              <a:rect b="b" l="l" r="r" t="t"/>
              <a:pathLst>
                <a:path extrusionOk="0" h="1243352" w="2083103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3" name="Google Shape;2163;p71"/>
            <p:cNvSpPr/>
            <p:nvPr/>
          </p:nvSpPr>
          <p:spPr>
            <a:xfrm>
              <a:off x="-1437876" y="1208154"/>
              <a:ext cx="813712" cy="755125"/>
            </a:xfrm>
            <a:custGeom>
              <a:rect b="b" l="l" r="r" t="t"/>
              <a:pathLst>
                <a:path extrusionOk="0" h="755124" w="813712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4" name="Google Shape;2164;p71"/>
            <p:cNvSpPr/>
            <p:nvPr/>
          </p:nvSpPr>
          <p:spPr>
            <a:xfrm>
              <a:off x="-1134524" y="853376"/>
              <a:ext cx="1458172" cy="1262881"/>
            </a:xfrm>
            <a:custGeom>
              <a:rect b="b" l="l" r="r" t="t"/>
              <a:pathLst>
                <a:path extrusionOk="0" h="1262881" w="1458172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5" name="Google Shape;2165;p71"/>
            <p:cNvSpPr/>
            <p:nvPr/>
          </p:nvSpPr>
          <p:spPr>
            <a:xfrm>
              <a:off x="-1176430" y="1418174"/>
              <a:ext cx="865790" cy="755125"/>
            </a:xfrm>
            <a:custGeom>
              <a:rect b="b" l="l" r="r" t="t"/>
              <a:pathLst>
                <a:path extrusionOk="0" h="755124" w="865789">
                  <a:moveTo>
                    <a:pt x="435173" y="754800"/>
                  </a:moveTo>
                  <a:cubicBezTo>
                    <a:pt x="672126" y="754800"/>
                    <a:pt x="865464" y="586198"/>
                    <a:pt x="865464" y="379841"/>
                  </a:cubicBezTo>
                  <a:cubicBezTo>
                    <a:pt x="865464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871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6" name="Google Shape;2166;p71"/>
            <p:cNvSpPr/>
            <p:nvPr/>
          </p:nvSpPr>
          <p:spPr>
            <a:xfrm>
              <a:off x="-502676" y="1418174"/>
              <a:ext cx="865790" cy="755125"/>
            </a:xfrm>
            <a:custGeom>
              <a:rect b="b" l="l" r="r" t="t"/>
              <a:pathLst>
                <a:path extrusionOk="0" h="755124" w="865789">
                  <a:moveTo>
                    <a:pt x="435173" y="754800"/>
                  </a:moveTo>
                  <a:cubicBezTo>
                    <a:pt x="672126" y="754800"/>
                    <a:pt x="865465" y="586198"/>
                    <a:pt x="865465" y="379841"/>
                  </a:cubicBezTo>
                  <a:cubicBezTo>
                    <a:pt x="865465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220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7" name="Google Shape;2167;p71"/>
            <p:cNvSpPr/>
            <p:nvPr/>
          </p:nvSpPr>
          <p:spPr>
            <a:xfrm>
              <a:off x="-1285550" y="1620595"/>
              <a:ext cx="813712" cy="820222"/>
            </a:xfrm>
            <a:custGeom>
              <a:rect b="b" l="l" r="r" t="t"/>
              <a:pathLst>
                <a:path extrusionOk="0" h="820221" w="813712">
                  <a:moveTo>
                    <a:pt x="408891" y="818351"/>
                  </a:moveTo>
                  <a:cubicBezTo>
                    <a:pt x="632174" y="818351"/>
                    <a:pt x="814445" y="635428"/>
                    <a:pt x="814445" y="410844"/>
                  </a:cubicBezTo>
                  <a:cubicBezTo>
                    <a:pt x="814445" y="186259"/>
                    <a:pt x="632174" y="3337"/>
                    <a:pt x="408891" y="3337"/>
                  </a:cubicBezTo>
                  <a:cubicBezTo>
                    <a:pt x="185608" y="3337"/>
                    <a:pt x="3337" y="186259"/>
                    <a:pt x="3337" y="410844"/>
                  </a:cubicBezTo>
                  <a:cubicBezTo>
                    <a:pt x="3337" y="635428"/>
                    <a:pt x="185608" y="818351"/>
                    <a:pt x="408891" y="8183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8" name="Google Shape;2168;p71"/>
            <p:cNvSpPr/>
            <p:nvPr/>
          </p:nvSpPr>
          <p:spPr>
            <a:xfrm>
              <a:off x="-1424856" y="1627379"/>
              <a:ext cx="592383" cy="598892"/>
            </a:xfrm>
            <a:custGeom>
              <a:rect b="b" l="l" r="r" t="t"/>
              <a:pathLst>
                <a:path extrusionOk="0" h="598892" w="59238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5484" y="3337"/>
                    <a:pt x="3337" y="136135"/>
                    <a:pt x="3337" y="299528"/>
                  </a:cubicBezTo>
                  <a:cubicBezTo>
                    <a:pt x="3988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9" name="Google Shape;2169;p71"/>
            <p:cNvSpPr/>
            <p:nvPr/>
          </p:nvSpPr>
          <p:spPr>
            <a:xfrm>
              <a:off x="24853" y="1627379"/>
              <a:ext cx="592383" cy="598892"/>
            </a:xfrm>
            <a:custGeom>
              <a:rect b="b" l="l" r="r" t="t"/>
              <a:pathLst>
                <a:path extrusionOk="0" h="598892" w="59238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6135" y="3337"/>
                    <a:pt x="3337" y="136135"/>
                    <a:pt x="3337" y="299528"/>
                  </a:cubicBezTo>
                  <a:cubicBezTo>
                    <a:pt x="3337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0" name="Google Shape;2170;p71"/>
            <p:cNvSpPr/>
            <p:nvPr/>
          </p:nvSpPr>
          <p:spPr>
            <a:xfrm>
              <a:off x="-322114" y="1621246"/>
              <a:ext cx="813712" cy="820222"/>
            </a:xfrm>
            <a:custGeom>
              <a:rect b="b" l="l" r="r" t="t"/>
              <a:pathLst>
                <a:path extrusionOk="0" h="820221" w="813712">
                  <a:moveTo>
                    <a:pt x="814445" y="410844"/>
                  </a:moveTo>
                  <a:cubicBezTo>
                    <a:pt x="814445" y="635904"/>
                    <a:pt x="632872" y="818351"/>
                    <a:pt x="408891" y="818351"/>
                  </a:cubicBezTo>
                  <a:cubicBezTo>
                    <a:pt x="184910" y="818351"/>
                    <a:pt x="3337" y="635904"/>
                    <a:pt x="3337" y="410844"/>
                  </a:cubicBezTo>
                  <a:cubicBezTo>
                    <a:pt x="3337" y="185784"/>
                    <a:pt x="184910" y="3337"/>
                    <a:pt x="408891" y="3337"/>
                  </a:cubicBezTo>
                  <a:cubicBezTo>
                    <a:pt x="632872" y="3337"/>
                    <a:pt x="814445" y="185784"/>
                    <a:pt x="814445" y="4108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1" name="Google Shape;2171;p71"/>
            <p:cNvSpPr/>
            <p:nvPr/>
          </p:nvSpPr>
          <p:spPr>
            <a:xfrm>
              <a:off x="-990660" y="2147299"/>
              <a:ext cx="429640" cy="436150"/>
            </a:xfrm>
            <a:custGeom>
              <a:rect b="b" l="l" r="r" t="t"/>
              <a:pathLst>
                <a:path extrusionOk="0" h="436149" w="429640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2" name="Google Shape;2172;p71"/>
            <p:cNvSpPr/>
            <p:nvPr/>
          </p:nvSpPr>
          <p:spPr>
            <a:xfrm>
              <a:off x="-261573" y="2147299"/>
              <a:ext cx="429640" cy="436150"/>
            </a:xfrm>
            <a:custGeom>
              <a:rect b="b" l="l" r="r" t="t"/>
              <a:pathLst>
                <a:path extrusionOk="0" h="436149" w="429640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3" name="Google Shape;2173;p71"/>
            <p:cNvSpPr/>
            <p:nvPr/>
          </p:nvSpPr>
          <p:spPr>
            <a:xfrm>
              <a:off x="-813597" y="1815747"/>
              <a:ext cx="813712" cy="885319"/>
            </a:xfrm>
            <a:custGeom>
              <a:rect b="b" l="l" r="r" t="t"/>
              <a:pathLst>
                <a:path extrusionOk="0" h="885318" w="813712">
                  <a:moveTo>
                    <a:pt x="814445" y="445345"/>
                  </a:moveTo>
                  <a:cubicBezTo>
                    <a:pt x="814445" y="689460"/>
                    <a:pt x="632872" y="887354"/>
                    <a:pt x="408891" y="887354"/>
                  </a:cubicBezTo>
                  <a:cubicBezTo>
                    <a:pt x="184910" y="887354"/>
                    <a:pt x="3337" y="689460"/>
                    <a:pt x="3337" y="445345"/>
                  </a:cubicBezTo>
                  <a:cubicBezTo>
                    <a:pt x="3337" y="201231"/>
                    <a:pt x="184909" y="3337"/>
                    <a:pt x="408891" y="3337"/>
                  </a:cubicBezTo>
                  <a:cubicBezTo>
                    <a:pt x="632872" y="3337"/>
                    <a:pt x="814445" y="201231"/>
                    <a:pt x="814445" y="445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4" name="Google Shape;2174;p71"/>
            <p:cNvSpPr/>
            <p:nvPr/>
          </p:nvSpPr>
          <p:spPr>
            <a:xfrm>
              <a:off x="-605285" y="1271949"/>
              <a:ext cx="397092" cy="397092"/>
            </a:xfrm>
            <a:custGeom>
              <a:rect b="b" l="l" r="r" t="t"/>
              <a:pathLst>
                <a:path extrusionOk="0" h="397091" w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5" name="Google Shape;2175;p71"/>
            <p:cNvSpPr/>
            <p:nvPr/>
          </p:nvSpPr>
          <p:spPr>
            <a:xfrm>
              <a:off x="-302410" y="1063590"/>
              <a:ext cx="377563" cy="169252"/>
            </a:xfrm>
            <a:custGeom>
              <a:rect b="b" l="l" r="r" t="t"/>
              <a:pathLst>
                <a:path extrusionOk="0" h="169252" w="37756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6" name="Google Shape;2176;p71"/>
            <p:cNvSpPr/>
            <p:nvPr/>
          </p:nvSpPr>
          <p:spPr>
            <a:xfrm>
              <a:off x="-876654" y="1063590"/>
              <a:ext cx="377563" cy="169252"/>
            </a:xfrm>
            <a:custGeom>
              <a:rect b="b" l="l" r="r" t="t"/>
              <a:pathLst>
                <a:path extrusionOk="0" h="169252" w="37756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7" name="Google Shape;2177;p71"/>
            <p:cNvSpPr/>
            <p:nvPr/>
          </p:nvSpPr>
          <p:spPr>
            <a:xfrm>
              <a:off x="-597321" y="1678307"/>
              <a:ext cx="384072" cy="221330"/>
            </a:xfrm>
            <a:custGeom>
              <a:rect b="b" l="l" r="r" t="t"/>
              <a:pathLst>
                <a:path extrusionOk="0" h="221329" w="384072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8" name="Google Shape;2178;p71"/>
            <p:cNvSpPr/>
            <p:nvPr/>
          </p:nvSpPr>
          <p:spPr>
            <a:xfrm rot="-644927">
              <a:off x="-1265888" y="339691"/>
              <a:ext cx="1265915" cy="483002"/>
            </a:xfrm>
            <a:custGeom>
              <a:rect b="b" l="l" r="r" t="t"/>
              <a:pathLst>
                <a:path extrusionOk="0" h="801348" w="1265914">
                  <a:moveTo>
                    <a:pt x="1235580" y="735586"/>
                  </a:moveTo>
                  <a:cubicBezTo>
                    <a:pt x="1386893" y="316900"/>
                    <a:pt x="953030" y="-252276"/>
                    <a:pt x="358863" y="121646"/>
                  </a:cubicBezTo>
                  <a:cubicBezTo>
                    <a:pt x="-188086" y="546241"/>
                    <a:pt x="-6245" y="1146037"/>
                    <a:pt x="226467" y="552249"/>
                  </a:cubicBezTo>
                  <a:cubicBezTo>
                    <a:pt x="601068" y="784329"/>
                    <a:pt x="853460" y="745351"/>
                    <a:pt x="1235580" y="735586"/>
                  </a:cubicBezTo>
                  <a:close/>
                </a:path>
              </a:pathLst>
            </a:custGeom>
            <a:solidFill>
              <a:srgbClr val="EA2B13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9" name="Google Shape;2179;p71"/>
            <p:cNvSpPr/>
            <p:nvPr/>
          </p:nvSpPr>
          <p:spPr>
            <a:xfrm>
              <a:off x="-1465894" y="795293"/>
              <a:ext cx="310417" cy="310417"/>
            </a:xfrm>
            <a:custGeom>
              <a:rect b="b" l="l" r="r" t="t"/>
              <a:pathLst>
                <a:path extrusionOk="0" h="475207" w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80" name="Google Shape;2180;p71"/>
            <p:cNvSpPr/>
            <p:nvPr/>
          </p:nvSpPr>
          <p:spPr>
            <a:xfrm>
              <a:off x="-1139081" y="458888"/>
              <a:ext cx="1464682" cy="891829"/>
            </a:xfrm>
            <a:custGeom>
              <a:rect b="b" l="l" r="r" t="t"/>
              <a:pathLst>
                <a:path extrusionOk="0" h="891828" w="1464682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81" name="Google Shape;2181;p71"/>
            <p:cNvSpPr/>
            <p:nvPr/>
          </p:nvSpPr>
          <p:spPr>
            <a:xfrm>
              <a:off x="-700978" y="1225730"/>
              <a:ext cx="78116" cy="78116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82" name="Google Shape;2182;p71"/>
            <p:cNvSpPr/>
            <p:nvPr/>
          </p:nvSpPr>
          <p:spPr>
            <a:xfrm>
              <a:off x="-160673" y="1216617"/>
              <a:ext cx="78116" cy="78116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6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p72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2188" name="Google Shape;2188;p72"/>
          <p:cNvSpPr/>
          <p:nvPr/>
        </p:nvSpPr>
        <p:spPr>
          <a:xfrm>
            <a:off x="6112070" y="1492152"/>
            <a:ext cx="523149" cy="524695"/>
          </a:xfrm>
          <a:custGeom>
            <a:rect b="b" l="l" r="r" t="t"/>
            <a:pathLst>
              <a:path extrusionOk="0" h="3249575" w="3240001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89" name="Google Shape;2189;p72"/>
          <p:cNvSpPr/>
          <p:nvPr/>
        </p:nvSpPr>
        <p:spPr>
          <a:xfrm>
            <a:off x="5273316" y="1562686"/>
            <a:ext cx="523147" cy="383626"/>
          </a:xfrm>
          <a:custGeom>
            <a:rect b="b" l="l" r="r" t="t"/>
            <a:pathLst>
              <a:path extrusionOk="0" h="2375905" w="3240001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0" name="Google Shape;2190;p72"/>
          <p:cNvSpPr/>
          <p:nvPr/>
        </p:nvSpPr>
        <p:spPr>
          <a:xfrm>
            <a:off x="6114156" y="4520206"/>
            <a:ext cx="313133" cy="707899"/>
          </a:xfrm>
          <a:custGeom>
            <a:rect b="b" l="l" r="r" t="t"/>
            <a:pathLst>
              <a:path extrusionOk="0" h="3166775" w="1346449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1" name="Google Shape;2191;p72"/>
          <p:cNvSpPr/>
          <p:nvPr/>
        </p:nvSpPr>
        <p:spPr>
          <a:xfrm rot="-2700000">
            <a:off x="9585735" y="3654558"/>
            <a:ext cx="225664" cy="502732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2" name="Google Shape;2192;p72"/>
          <p:cNvSpPr/>
          <p:nvPr/>
        </p:nvSpPr>
        <p:spPr>
          <a:xfrm flipH="1">
            <a:off x="5267026" y="4641909"/>
            <a:ext cx="464493" cy="464493"/>
          </a:xfrm>
          <a:custGeom>
            <a:rect b="b" l="l" r="r" t="t"/>
            <a:pathLst>
              <a:path extrusionOk="0" h="3227814" w="3242753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3" name="Google Shape;2193;p72"/>
          <p:cNvSpPr/>
          <p:nvPr/>
        </p:nvSpPr>
        <p:spPr>
          <a:xfrm>
            <a:off x="7745410" y="3642506"/>
            <a:ext cx="460778" cy="453389"/>
          </a:xfrm>
          <a:custGeom>
            <a:rect b="b" l="l" r="r" t="t"/>
            <a:pathLst>
              <a:path extrusionOk="0" h="3162551" w="3214097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4" name="Google Shape;2194;p72"/>
          <p:cNvSpPr/>
          <p:nvPr/>
        </p:nvSpPr>
        <p:spPr>
          <a:xfrm>
            <a:off x="11063701" y="3600566"/>
            <a:ext cx="464493" cy="463135"/>
          </a:xfrm>
          <a:custGeom>
            <a:rect b="b" l="l" r="r" t="t"/>
            <a:pathLst>
              <a:path extrusionOk="0" h="3230531" w="324000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5" name="Google Shape;2195;p72"/>
          <p:cNvSpPr/>
          <p:nvPr/>
        </p:nvSpPr>
        <p:spPr>
          <a:xfrm>
            <a:off x="6950824" y="1518716"/>
            <a:ext cx="471567" cy="471567"/>
          </a:xfrm>
          <a:custGeom>
            <a:rect b="b" l="l" r="r" t="t"/>
            <a:pathLst>
              <a:path extrusionOk="0" h="3240000" w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6" name="Google Shape;2196;p72"/>
          <p:cNvSpPr/>
          <p:nvPr/>
        </p:nvSpPr>
        <p:spPr>
          <a:xfrm rot="5400000">
            <a:off x="7737684" y="1518715"/>
            <a:ext cx="472195" cy="471568"/>
          </a:xfrm>
          <a:custGeom>
            <a:rect b="b" l="l" r="r" t="t"/>
            <a:pathLst>
              <a:path extrusionOk="0" h="3240000" w="3244313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7" name="Google Shape;2197;p72"/>
          <p:cNvSpPr/>
          <p:nvPr/>
        </p:nvSpPr>
        <p:spPr>
          <a:xfrm>
            <a:off x="6809927" y="4618984"/>
            <a:ext cx="513183" cy="510342"/>
          </a:xfrm>
          <a:custGeom>
            <a:rect b="b" l="l" r="r" t="t"/>
            <a:pathLst>
              <a:path extrusionOk="0" h="3210836" w="3228711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8" name="Google Shape;2198;p72"/>
          <p:cNvSpPr/>
          <p:nvPr/>
        </p:nvSpPr>
        <p:spPr>
          <a:xfrm flipH="1">
            <a:off x="11038458" y="2527766"/>
            <a:ext cx="514976" cy="516250"/>
          </a:xfrm>
          <a:custGeom>
            <a:rect b="b" l="l" r="r" t="t"/>
            <a:pathLst>
              <a:path extrusionOk="0" h="3248012" w="324000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99" name="Google Shape;2199;p72"/>
          <p:cNvSpPr/>
          <p:nvPr/>
        </p:nvSpPr>
        <p:spPr>
          <a:xfrm rot="-5400000">
            <a:off x="8525358" y="1470612"/>
            <a:ext cx="567400" cy="567774"/>
          </a:xfrm>
          <a:custGeom>
            <a:rect b="b" l="l" r="r" t="t"/>
            <a:pathLst>
              <a:path extrusionOk="0" h="3187558" w="3185463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0" name="Google Shape;2200;p72"/>
          <p:cNvSpPr/>
          <p:nvPr/>
        </p:nvSpPr>
        <p:spPr>
          <a:xfrm>
            <a:off x="9408551" y="1424302"/>
            <a:ext cx="473301" cy="660394"/>
          </a:xfrm>
          <a:custGeom>
            <a:rect b="b" l="l" r="r" t="t"/>
            <a:pathLst>
              <a:path extrusionOk="0" h="3505352" w="2512265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1" name="Google Shape;2201;p72"/>
          <p:cNvSpPr/>
          <p:nvPr/>
        </p:nvSpPr>
        <p:spPr>
          <a:xfrm>
            <a:off x="7705746" y="4600959"/>
            <a:ext cx="385790" cy="546392"/>
          </a:xfrm>
          <a:custGeom>
            <a:rect b="b" l="l" r="r" t="t"/>
            <a:pathLst>
              <a:path extrusionOk="0" h="3240000" w="2387678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2" name="Google Shape;2202;p72"/>
          <p:cNvSpPr/>
          <p:nvPr/>
        </p:nvSpPr>
        <p:spPr>
          <a:xfrm>
            <a:off x="4418496" y="5469184"/>
            <a:ext cx="409732" cy="779216"/>
          </a:xfrm>
          <a:custGeom>
            <a:rect b="b" l="l" r="r" t="t"/>
            <a:pathLst>
              <a:path extrusionOk="0" h="3240001" w="1703664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3" name="Google Shape;2203;p72"/>
          <p:cNvSpPr/>
          <p:nvPr/>
        </p:nvSpPr>
        <p:spPr>
          <a:xfrm rot="-5400000">
            <a:off x="8536863" y="3545131"/>
            <a:ext cx="598764" cy="648141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4" name="Google Shape;2204;p72"/>
          <p:cNvSpPr/>
          <p:nvPr/>
        </p:nvSpPr>
        <p:spPr>
          <a:xfrm rot="10800000">
            <a:off x="9311063" y="2543932"/>
            <a:ext cx="386665" cy="436639"/>
          </a:xfrm>
          <a:custGeom>
            <a:rect b="b" l="l" r="r" t="t"/>
            <a:pathLst>
              <a:path extrusionOk="0" h="3252576" w="288032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5" name="Google Shape;2205;p72"/>
          <p:cNvSpPr/>
          <p:nvPr/>
        </p:nvSpPr>
        <p:spPr>
          <a:xfrm>
            <a:off x="6966942" y="3587275"/>
            <a:ext cx="472482" cy="563852"/>
          </a:xfrm>
          <a:custGeom>
            <a:rect b="b" l="l" r="r" t="t"/>
            <a:pathLst>
              <a:path extrusionOk="0" h="3035197" w="254335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6" name="Google Shape;2206;p72"/>
          <p:cNvSpPr/>
          <p:nvPr/>
        </p:nvSpPr>
        <p:spPr>
          <a:xfrm>
            <a:off x="4360223" y="1480860"/>
            <a:ext cx="597487" cy="547278"/>
          </a:xfrm>
          <a:custGeom>
            <a:rect b="b" l="l" r="r" t="t"/>
            <a:pathLst>
              <a:path extrusionOk="0" h="2940925" w="321074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7" name="Google Shape;2207;p72"/>
          <p:cNvSpPr/>
          <p:nvPr/>
        </p:nvSpPr>
        <p:spPr>
          <a:xfrm>
            <a:off x="8534202" y="2515987"/>
            <a:ext cx="372169" cy="492524"/>
          </a:xfrm>
          <a:custGeom>
            <a:rect b="b" l="l" r="r" t="t"/>
            <a:pathLst>
              <a:path extrusionOk="0" h="3240000" w="2448272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8" name="Google Shape;2208;p72"/>
          <p:cNvSpPr/>
          <p:nvPr/>
        </p:nvSpPr>
        <p:spPr>
          <a:xfrm>
            <a:off x="10179594" y="3623455"/>
            <a:ext cx="491492" cy="491492"/>
          </a:xfrm>
          <a:custGeom>
            <a:rect b="b" l="l" r="r" t="t"/>
            <a:pathLst>
              <a:path extrusionOk="0" h="3240000" w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9" name="Google Shape;2209;p72"/>
          <p:cNvSpPr/>
          <p:nvPr/>
        </p:nvSpPr>
        <p:spPr>
          <a:xfrm>
            <a:off x="5324216" y="2538243"/>
            <a:ext cx="529844" cy="448015"/>
          </a:xfrm>
          <a:custGeom>
            <a:rect b="b" l="l" r="r" t="t"/>
            <a:pathLst>
              <a:path extrusionOk="0" h="2313707" w="2736304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0" name="Google Shape;2210;p72"/>
          <p:cNvSpPr/>
          <p:nvPr/>
        </p:nvSpPr>
        <p:spPr>
          <a:xfrm>
            <a:off x="7858216" y="2527504"/>
            <a:ext cx="271294" cy="469495"/>
          </a:xfrm>
          <a:custGeom>
            <a:rect b="b" l="l" r="r" t="t"/>
            <a:pathLst>
              <a:path extrusionOk="0" h="3240000" w="1872208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1" name="Google Shape;2211;p72"/>
          <p:cNvSpPr/>
          <p:nvPr/>
        </p:nvSpPr>
        <p:spPr>
          <a:xfrm>
            <a:off x="6258752" y="2567175"/>
            <a:ext cx="491054" cy="390153"/>
          </a:xfrm>
          <a:custGeom>
            <a:rect b="b" l="l" r="r" t="t"/>
            <a:pathLst>
              <a:path extrusionOk="0" h="2574247" w="324000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2" name="Google Shape;2212;p72"/>
          <p:cNvSpPr/>
          <p:nvPr/>
        </p:nvSpPr>
        <p:spPr>
          <a:xfrm>
            <a:off x="7154498" y="2552022"/>
            <a:ext cx="299026" cy="420457"/>
          </a:xfrm>
          <a:custGeom>
            <a:rect b="b" l="l" r="r" t="t"/>
            <a:pathLst>
              <a:path extrusionOk="0" h="3240000" w="2304256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3" name="Google Shape;2213;p72"/>
          <p:cNvSpPr/>
          <p:nvPr/>
        </p:nvSpPr>
        <p:spPr>
          <a:xfrm>
            <a:off x="5919945" y="5535338"/>
            <a:ext cx="512639" cy="646909"/>
          </a:xfrm>
          <a:custGeom>
            <a:rect b="b" l="l" r="r" t="t"/>
            <a:pathLst>
              <a:path extrusionOk="0" h="2676504" w="212098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4" name="Google Shape;2214;p72"/>
          <p:cNvSpPr/>
          <p:nvPr/>
        </p:nvSpPr>
        <p:spPr>
          <a:xfrm>
            <a:off x="4411373" y="2471636"/>
            <a:ext cx="508153" cy="516633"/>
          </a:xfrm>
          <a:custGeom>
            <a:rect b="b" l="l" r="r" t="t"/>
            <a:pathLst>
              <a:path extrusionOk="0" h="3060919" w="3186824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5" name="Google Shape;2215;p72"/>
          <p:cNvSpPr/>
          <p:nvPr/>
        </p:nvSpPr>
        <p:spPr>
          <a:xfrm rot="-900000">
            <a:off x="6137536" y="3634206"/>
            <a:ext cx="548680" cy="469988"/>
          </a:xfrm>
          <a:custGeom>
            <a:rect b="b" l="l" r="r" t="t"/>
            <a:pathLst>
              <a:path extrusionOk="0" h="2485205" w="2901316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6" name="Google Shape;2216;p72"/>
          <p:cNvSpPr/>
          <p:nvPr/>
        </p:nvSpPr>
        <p:spPr>
          <a:xfrm rot="10800000">
            <a:off x="5188220" y="5485943"/>
            <a:ext cx="376548" cy="745701"/>
          </a:xfrm>
          <a:custGeom>
            <a:rect b="b" l="l" r="r" t="t"/>
            <a:pathLst>
              <a:path extrusionOk="0" h="3195455" w="1613569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7" name="Google Shape;2217;p72"/>
          <p:cNvSpPr/>
          <p:nvPr/>
        </p:nvSpPr>
        <p:spPr>
          <a:xfrm>
            <a:off x="761704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8" name="Google Shape;2218;p72"/>
          <p:cNvSpPr/>
          <p:nvPr/>
        </p:nvSpPr>
        <p:spPr>
          <a:xfrm>
            <a:off x="10160622" y="5578826"/>
            <a:ext cx="559934" cy="559934"/>
          </a:xfrm>
          <a:custGeom>
            <a:rect b="b" l="l" r="r" t="t"/>
            <a:pathLst>
              <a:path extrusionOk="0" h="3240000" w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19" name="Google Shape;2219;p72"/>
          <p:cNvSpPr/>
          <p:nvPr/>
        </p:nvSpPr>
        <p:spPr>
          <a:xfrm>
            <a:off x="8468995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0" name="Google Shape;2220;p72"/>
          <p:cNvSpPr/>
          <p:nvPr/>
        </p:nvSpPr>
        <p:spPr>
          <a:xfrm>
            <a:off x="11012576" y="5575424"/>
            <a:ext cx="566738" cy="566738"/>
          </a:xfrm>
          <a:custGeom>
            <a:rect b="b" l="l" r="r" t="t"/>
            <a:pathLst>
              <a:path extrusionOk="0" h="3240000" w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1" name="Google Shape;2221;p72"/>
          <p:cNvSpPr/>
          <p:nvPr/>
        </p:nvSpPr>
        <p:spPr>
          <a:xfrm>
            <a:off x="9314808" y="5581897"/>
            <a:ext cx="553792" cy="553792"/>
          </a:xfrm>
          <a:custGeom>
            <a:rect b="b" l="l" r="r" t="t"/>
            <a:pathLst>
              <a:path extrusionOk="0" h="3240000" w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2" name="Google Shape;2222;p72"/>
          <p:cNvSpPr/>
          <p:nvPr/>
        </p:nvSpPr>
        <p:spPr>
          <a:xfrm rot="2700000">
            <a:off x="5325698" y="3520150"/>
            <a:ext cx="389390" cy="698103"/>
          </a:xfrm>
          <a:custGeom>
            <a:rect b="b" l="l" r="r" t="t"/>
            <a:pathLst>
              <a:path extrusionOk="0" h="4001999" w="2232248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3" name="Google Shape;2223;p72"/>
          <p:cNvSpPr/>
          <p:nvPr/>
        </p:nvSpPr>
        <p:spPr>
          <a:xfrm>
            <a:off x="4401174" y="3545247"/>
            <a:ext cx="527335" cy="493633"/>
          </a:xfrm>
          <a:custGeom>
            <a:rect b="b" l="l" r="r" t="t"/>
            <a:pathLst>
              <a:path extrusionOk="0" h="3032924" w="3239999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4" name="Google Shape;2224;p72"/>
          <p:cNvSpPr/>
          <p:nvPr/>
        </p:nvSpPr>
        <p:spPr>
          <a:xfrm rot="2700000">
            <a:off x="6979028" y="5476482"/>
            <a:ext cx="190721" cy="764622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5" name="Google Shape;2225;p72"/>
          <p:cNvSpPr/>
          <p:nvPr/>
        </p:nvSpPr>
        <p:spPr>
          <a:xfrm>
            <a:off x="4376235" y="4613417"/>
            <a:ext cx="508153" cy="508153"/>
          </a:xfrm>
          <a:custGeom>
            <a:rect b="b" l="l" r="r" t="t"/>
            <a:pathLst>
              <a:path extrusionOk="0" h="3240000" w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6" name="Google Shape;2226;p72"/>
          <p:cNvSpPr/>
          <p:nvPr/>
        </p:nvSpPr>
        <p:spPr>
          <a:xfrm flipH="1">
            <a:off x="10102420" y="2554106"/>
            <a:ext cx="504633" cy="416291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7" name="Google Shape;2227;p72"/>
          <p:cNvSpPr/>
          <p:nvPr/>
        </p:nvSpPr>
        <p:spPr>
          <a:xfrm rot="-2794009">
            <a:off x="10126692" y="1539348"/>
            <a:ext cx="551843" cy="546086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8" name="Google Shape;2228;p72"/>
          <p:cNvSpPr/>
          <p:nvPr/>
        </p:nvSpPr>
        <p:spPr>
          <a:xfrm>
            <a:off x="10932820" y="1539414"/>
            <a:ext cx="544577" cy="54704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9" name="Google Shape;2229;p72"/>
          <p:cNvSpPr/>
          <p:nvPr/>
        </p:nvSpPr>
        <p:spPr>
          <a:xfrm>
            <a:off x="9363473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0" name="Google Shape;2230;p72"/>
          <p:cNvSpPr/>
          <p:nvPr/>
        </p:nvSpPr>
        <p:spPr>
          <a:xfrm>
            <a:off x="8488431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1" name="Google Shape;2231;p72"/>
          <p:cNvSpPr/>
          <p:nvPr/>
        </p:nvSpPr>
        <p:spPr>
          <a:xfrm>
            <a:off x="10238515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2" name="Google Shape;2232;p72"/>
          <p:cNvSpPr/>
          <p:nvPr/>
        </p:nvSpPr>
        <p:spPr>
          <a:xfrm>
            <a:off x="11113556" y="4578026"/>
            <a:ext cx="478148" cy="569324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6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p73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2238" name="Google Shape;2238;p73"/>
          <p:cNvSpPr/>
          <p:nvPr/>
        </p:nvSpPr>
        <p:spPr>
          <a:xfrm>
            <a:off x="4430860" y="1410562"/>
            <a:ext cx="530134" cy="529812"/>
          </a:xfrm>
          <a:custGeom>
            <a:rect b="b" l="l" r="r" t="t"/>
            <a:pathLst>
              <a:path extrusionOk="0" h="2102114" w="2103393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9" name="Google Shape;2239;p73"/>
          <p:cNvSpPr/>
          <p:nvPr/>
        </p:nvSpPr>
        <p:spPr>
          <a:xfrm>
            <a:off x="5278002" y="1454850"/>
            <a:ext cx="529812" cy="441236"/>
          </a:xfrm>
          <a:custGeom>
            <a:rect b="b" l="l" r="r" t="t"/>
            <a:pathLst>
              <a:path extrusionOk="0" h="2698329" w="3240001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0" name="Google Shape;2240;p73"/>
          <p:cNvSpPr/>
          <p:nvPr/>
        </p:nvSpPr>
        <p:spPr>
          <a:xfrm>
            <a:off x="6995432" y="1440016"/>
            <a:ext cx="470907" cy="470907"/>
          </a:xfrm>
          <a:custGeom>
            <a:rect b="b" l="l" r="r" t="t"/>
            <a:pathLst>
              <a:path extrusionOk="0" h="3242474" w="320357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1" name="Google Shape;2241;p73"/>
          <p:cNvSpPr/>
          <p:nvPr/>
        </p:nvSpPr>
        <p:spPr>
          <a:xfrm>
            <a:off x="6115987" y="1451770"/>
            <a:ext cx="529812" cy="447396"/>
          </a:xfrm>
          <a:custGeom>
            <a:rect b="b" l="l" r="r" t="t"/>
            <a:pathLst>
              <a:path extrusionOk="0" h="2719059" w="3213653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2" name="Google Shape;2242;p73"/>
          <p:cNvSpPr/>
          <p:nvPr/>
        </p:nvSpPr>
        <p:spPr>
          <a:xfrm rot="-2700000">
            <a:off x="7840756" y="2475143"/>
            <a:ext cx="512877" cy="437727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3" name="Google Shape;2243;p73"/>
          <p:cNvSpPr/>
          <p:nvPr/>
        </p:nvSpPr>
        <p:spPr>
          <a:xfrm>
            <a:off x="8560808" y="1444151"/>
            <a:ext cx="619107" cy="462636"/>
          </a:xfrm>
          <a:custGeom>
            <a:rect b="b" l="l" r="r" t="t"/>
            <a:pathLst>
              <a:path extrusionOk="0" h="2425805" w="324624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4" name="Google Shape;2244;p73"/>
          <p:cNvSpPr/>
          <p:nvPr/>
        </p:nvSpPr>
        <p:spPr>
          <a:xfrm>
            <a:off x="10277429" y="1539784"/>
            <a:ext cx="529812" cy="271370"/>
          </a:xfrm>
          <a:custGeom>
            <a:rect b="b" l="l" r="r" t="t"/>
            <a:pathLst>
              <a:path extrusionOk="0" h="1727404" w="337252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5" name="Google Shape;2245;p73"/>
          <p:cNvSpPr/>
          <p:nvPr/>
        </p:nvSpPr>
        <p:spPr>
          <a:xfrm>
            <a:off x="7902810" y="1432248"/>
            <a:ext cx="388767" cy="486441"/>
          </a:xfrm>
          <a:custGeom>
            <a:rect b="b" l="l" r="r" t="t"/>
            <a:pathLst>
              <a:path extrusionOk="0" h="3249943" w="2427821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6" name="Google Shape;2246;p73"/>
          <p:cNvSpPr/>
          <p:nvPr/>
        </p:nvSpPr>
        <p:spPr>
          <a:xfrm>
            <a:off x="9460302" y="1433265"/>
            <a:ext cx="486653" cy="484407"/>
          </a:xfrm>
          <a:custGeom>
            <a:rect b="b" l="l" r="r" t="t"/>
            <a:pathLst>
              <a:path extrusionOk="0" h="3214867" w="3229769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7" name="Google Shape;2247;p73"/>
          <p:cNvSpPr/>
          <p:nvPr/>
        </p:nvSpPr>
        <p:spPr>
          <a:xfrm>
            <a:off x="11180535" y="1485955"/>
            <a:ext cx="284691" cy="379029"/>
          </a:xfrm>
          <a:custGeom>
            <a:rect b="b" l="l" r="r" t="t"/>
            <a:pathLst>
              <a:path extrusionOk="0" h="3258388" w="2433593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248" name="Google Shape;2248;p73"/>
          <p:cNvGrpSpPr/>
          <p:nvPr/>
        </p:nvGrpSpPr>
        <p:grpSpPr>
          <a:xfrm>
            <a:off x="8688594" y="2429101"/>
            <a:ext cx="344634" cy="584983"/>
            <a:chOff x="1960331" y="2060848"/>
            <a:chExt cx="2028872" cy="3463828"/>
          </a:xfrm>
        </p:grpSpPr>
        <p:sp>
          <p:nvSpPr>
            <p:cNvPr id="2249" name="Google Shape;2249;p73"/>
            <p:cNvSpPr/>
            <p:nvPr/>
          </p:nvSpPr>
          <p:spPr>
            <a:xfrm>
              <a:off x="2483768" y="206084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50" name="Google Shape;2250;p73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51" name="Google Shape;2251;p73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52" name="Google Shape;2252;p73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rect b="b" l="l" r="r" t="t"/>
              <a:pathLst>
                <a:path extrusionOk="0" h="1015754" w="1505435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53" name="Google Shape;2253;p73"/>
          <p:cNvSpPr/>
          <p:nvPr/>
        </p:nvSpPr>
        <p:spPr>
          <a:xfrm>
            <a:off x="9618682" y="2429101"/>
            <a:ext cx="169894" cy="529812"/>
          </a:xfrm>
          <a:custGeom>
            <a:rect b="b" l="l" r="r" t="t"/>
            <a:pathLst>
              <a:path extrusionOk="0" h="2449001" w="785322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54" name="Google Shape;2254;p73"/>
          <p:cNvSpPr/>
          <p:nvPr/>
        </p:nvSpPr>
        <p:spPr>
          <a:xfrm>
            <a:off x="6129967" y="2416730"/>
            <a:ext cx="501857" cy="554554"/>
          </a:xfrm>
          <a:custGeom>
            <a:rect b="b" l="l" r="r" t="t"/>
            <a:pathLst>
              <a:path extrusionOk="0" h="376812" w="341005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55" name="Google Shape;2255;p73"/>
          <p:cNvSpPr/>
          <p:nvPr/>
        </p:nvSpPr>
        <p:spPr>
          <a:xfrm>
            <a:off x="6967308" y="2429072"/>
            <a:ext cx="527152" cy="529870"/>
          </a:xfrm>
          <a:custGeom>
            <a:rect b="b" l="l" r="r" t="t"/>
            <a:pathLst>
              <a:path extrusionOk="0" h="3083879" w="3068057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256" name="Google Shape;2256;p73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6" cy="3462027"/>
          </a:xfrm>
        </p:grpSpPr>
        <p:sp>
          <p:nvSpPr>
            <p:cNvPr id="2257" name="Google Shape;2257;p73"/>
            <p:cNvSpPr/>
            <p:nvPr/>
          </p:nvSpPr>
          <p:spPr>
            <a:xfrm>
              <a:off x="4835382" y="73243"/>
              <a:ext cx="2920830" cy="3227535"/>
            </a:xfrm>
            <a:custGeom>
              <a:rect b="b" l="l" r="r" t="t"/>
              <a:pathLst>
                <a:path extrusionOk="0" h="5891405" w="5331558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58" name="Google Shape;2258;p73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rect b="b" l="l" r="r" t="t"/>
              <a:pathLst>
                <a:path extrusionOk="0" h="1745209" w="1170491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59" name="Google Shape;2259;p73"/>
          <p:cNvSpPr/>
          <p:nvPr/>
        </p:nvSpPr>
        <p:spPr>
          <a:xfrm>
            <a:off x="4471052" y="2446822"/>
            <a:ext cx="449751" cy="494370"/>
          </a:xfrm>
          <a:custGeom>
            <a:rect b="b" l="l" r="r" t="t"/>
            <a:pathLst>
              <a:path extrusionOk="0" h="3216409" w="2926108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60" name="Google Shape;2260;p73"/>
          <p:cNvSpPr/>
          <p:nvPr/>
        </p:nvSpPr>
        <p:spPr>
          <a:xfrm>
            <a:off x="10267646" y="2429101"/>
            <a:ext cx="549379" cy="529812"/>
          </a:xfrm>
          <a:custGeom>
            <a:rect b="b" l="l" r="r" t="t"/>
            <a:pathLst>
              <a:path extrusionOk="0" h="3316502" w="3745816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61" name="Google Shape;2261;p73"/>
          <p:cNvSpPr/>
          <p:nvPr/>
        </p:nvSpPr>
        <p:spPr>
          <a:xfrm>
            <a:off x="4509610" y="3571006"/>
            <a:ext cx="372634" cy="529812"/>
          </a:xfrm>
          <a:custGeom>
            <a:rect b="b" l="l" r="r" t="t"/>
            <a:pathLst>
              <a:path extrusionOk="0" h="3232141" w="2273269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62" name="Google Shape;2262;p73"/>
          <p:cNvSpPr/>
          <p:nvPr/>
        </p:nvSpPr>
        <p:spPr>
          <a:xfrm>
            <a:off x="11057974" y="2429101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63" name="Google Shape;2263;p73"/>
          <p:cNvSpPr/>
          <p:nvPr/>
        </p:nvSpPr>
        <p:spPr>
          <a:xfrm>
            <a:off x="5308362" y="3571006"/>
            <a:ext cx="469094" cy="529812"/>
          </a:xfrm>
          <a:custGeom>
            <a:rect b="b" l="l" r="r" t="t"/>
            <a:pathLst>
              <a:path extrusionOk="0" h="3240000" w="2868687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64" name="Google Shape;2264;p73"/>
          <p:cNvSpPr/>
          <p:nvPr/>
        </p:nvSpPr>
        <p:spPr>
          <a:xfrm>
            <a:off x="7846544" y="3588496"/>
            <a:ext cx="501299" cy="491506"/>
          </a:xfrm>
          <a:custGeom>
            <a:rect b="b" l="l" r="r" t="t"/>
            <a:pathLst>
              <a:path extrusionOk="0" h="3199863" w="3263621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65" name="Google Shape;2265;p73"/>
          <p:cNvSpPr/>
          <p:nvPr/>
        </p:nvSpPr>
        <p:spPr>
          <a:xfrm>
            <a:off x="6982048" y="3626197"/>
            <a:ext cx="497670" cy="419433"/>
          </a:xfrm>
          <a:custGeom>
            <a:rect b="b" l="l" r="r" t="t"/>
            <a:pathLst>
              <a:path extrusionOk="0" h="2730652" w="324000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66" name="Google Shape;2266;p73"/>
          <p:cNvSpPr/>
          <p:nvPr/>
        </p:nvSpPr>
        <p:spPr>
          <a:xfrm>
            <a:off x="6132058" y="3589260"/>
            <a:ext cx="497670" cy="493305"/>
          </a:xfrm>
          <a:custGeom>
            <a:rect b="b" l="l" r="r" t="t"/>
            <a:pathLst>
              <a:path extrusionOk="0" h="3211580" w="324000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67" name="Google Shape;2267;p73"/>
          <p:cNvSpPr/>
          <p:nvPr/>
        </p:nvSpPr>
        <p:spPr>
          <a:xfrm rot="2942052">
            <a:off x="8639059" y="3589842"/>
            <a:ext cx="462604" cy="492140"/>
          </a:xfrm>
          <a:custGeom>
            <a:rect b="b" l="l" r="r" t="t"/>
            <a:pathLst>
              <a:path extrusionOk="0" h="3204001" w="3011706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68" name="Google Shape;2268;p73"/>
          <p:cNvSpPr/>
          <p:nvPr/>
        </p:nvSpPr>
        <p:spPr>
          <a:xfrm flipH="1" rot="-2675106">
            <a:off x="6299616" y="4621988"/>
            <a:ext cx="162556" cy="635774"/>
          </a:xfrm>
          <a:custGeom>
            <a:rect b="b" l="l" r="r" t="t"/>
            <a:pathLst>
              <a:path extrusionOk="0" h="4228323" w="1081111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69" name="Google Shape;2269;p73"/>
          <p:cNvSpPr/>
          <p:nvPr/>
        </p:nvSpPr>
        <p:spPr>
          <a:xfrm>
            <a:off x="11156386" y="3571006"/>
            <a:ext cx="332990" cy="529812"/>
          </a:xfrm>
          <a:custGeom>
            <a:rect b="b" l="l" r="r" t="t"/>
            <a:pathLst>
              <a:path extrusionOk="0" h="3207971" w="2016224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0" name="Google Shape;2270;p73"/>
          <p:cNvSpPr/>
          <p:nvPr/>
        </p:nvSpPr>
        <p:spPr>
          <a:xfrm>
            <a:off x="9438721" y="3571006"/>
            <a:ext cx="529812" cy="529812"/>
          </a:xfrm>
          <a:custGeom>
            <a:rect b="b" l="l" r="r" t="t"/>
            <a:pathLst>
              <a:path extrusionOk="0" h="3240000" w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1" name="Google Shape;2271;p73"/>
          <p:cNvSpPr/>
          <p:nvPr/>
        </p:nvSpPr>
        <p:spPr>
          <a:xfrm>
            <a:off x="10277790" y="3571006"/>
            <a:ext cx="529090" cy="529812"/>
          </a:xfrm>
          <a:custGeom>
            <a:rect b="b" l="l" r="r" t="t"/>
            <a:pathLst>
              <a:path extrusionOk="0" h="3229762" w="322537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2" name="Google Shape;2272;p73"/>
          <p:cNvSpPr/>
          <p:nvPr/>
        </p:nvSpPr>
        <p:spPr>
          <a:xfrm rot="10800000">
            <a:off x="5298601" y="4674968"/>
            <a:ext cx="488619" cy="529812"/>
          </a:xfrm>
          <a:custGeom>
            <a:rect b="b" l="l" r="r" t="t"/>
            <a:pathLst>
              <a:path extrusionOk="0" h="3207983" w="2958558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3" name="Google Shape;2273;p73"/>
          <p:cNvSpPr/>
          <p:nvPr/>
        </p:nvSpPr>
        <p:spPr>
          <a:xfrm rot="10800000">
            <a:off x="8710309" y="4659312"/>
            <a:ext cx="320105" cy="520850"/>
          </a:xfrm>
          <a:custGeom>
            <a:rect b="b" l="l" r="r" t="t"/>
            <a:pathLst>
              <a:path extrusionOk="0" h="7138182" w="3636337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4" name="Google Shape;2274;p73"/>
          <p:cNvSpPr/>
          <p:nvPr/>
        </p:nvSpPr>
        <p:spPr>
          <a:xfrm>
            <a:off x="6977936" y="4798176"/>
            <a:ext cx="505898" cy="283399"/>
          </a:xfrm>
          <a:custGeom>
            <a:rect b="b" l="l" r="r" t="t"/>
            <a:pathLst>
              <a:path extrusionOk="0" h="2554996" w="4560938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5" name="Google Shape;2275;p73"/>
          <p:cNvSpPr/>
          <p:nvPr/>
        </p:nvSpPr>
        <p:spPr>
          <a:xfrm>
            <a:off x="11061660" y="4700090"/>
            <a:ext cx="522441" cy="523242"/>
          </a:xfrm>
          <a:custGeom>
            <a:rect b="b" l="l" r="r" t="t"/>
            <a:pathLst>
              <a:path extrusionOk="0" h="3202496" w="3197597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6" name="Google Shape;2276;p73"/>
          <p:cNvSpPr/>
          <p:nvPr/>
        </p:nvSpPr>
        <p:spPr>
          <a:xfrm flipH="1" rot="-5400000">
            <a:off x="9442736" y="5628226"/>
            <a:ext cx="541566" cy="510026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7" name="Google Shape;2277;p73"/>
          <p:cNvSpPr/>
          <p:nvPr/>
        </p:nvSpPr>
        <p:spPr>
          <a:xfrm>
            <a:off x="7895083" y="4737985"/>
            <a:ext cx="404220" cy="403783"/>
          </a:xfrm>
          <a:custGeom>
            <a:rect b="b" l="l" r="r" t="t"/>
            <a:pathLst>
              <a:path extrusionOk="0" h="3225610" w="3229104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8" name="Google Shape;2278;p73"/>
          <p:cNvSpPr/>
          <p:nvPr/>
        </p:nvSpPr>
        <p:spPr>
          <a:xfrm>
            <a:off x="9438721" y="4805113"/>
            <a:ext cx="529812" cy="269525"/>
          </a:xfrm>
          <a:custGeom>
            <a:rect b="b" l="l" r="r" t="t"/>
            <a:pathLst>
              <a:path extrusionOk="0" h="1659188" w="326150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79" name="Google Shape;2279;p73"/>
          <p:cNvSpPr/>
          <p:nvPr/>
        </p:nvSpPr>
        <p:spPr>
          <a:xfrm rot="2160000">
            <a:off x="10296822" y="4674968"/>
            <a:ext cx="491028" cy="529812"/>
          </a:xfrm>
          <a:custGeom>
            <a:rect b="b" l="l" r="r" t="t"/>
            <a:pathLst>
              <a:path extrusionOk="0" h="2951283" w="273524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0" name="Google Shape;2280;p73"/>
          <p:cNvSpPr/>
          <p:nvPr/>
        </p:nvSpPr>
        <p:spPr>
          <a:xfrm>
            <a:off x="4477340" y="4674968"/>
            <a:ext cx="437175" cy="529812"/>
          </a:xfrm>
          <a:custGeom>
            <a:rect b="b" l="l" r="r" t="t"/>
            <a:pathLst>
              <a:path extrusionOk="0" h="3228846" w="2664297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1" name="Google Shape;2281;p73"/>
          <p:cNvSpPr/>
          <p:nvPr/>
        </p:nvSpPr>
        <p:spPr>
          <a:xfrm>
            <a:off x="5283276" y="5634756"/>
            <a:ext cx="519265" cy="519265"/>
          </a:xfrm>
          <a:custGeom>
            <a:rect b="b" l="l" r="r" t="t"/>
            <a:pathLst>
              <a:path extrusionOk="0" h="3960000" w="396044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2" name="Google Shape;2282;p73"/>
          <p:cNvSpPr/>
          <p:nvPr/>
        </p:nvSpPr>
        <p:spPr>
          <a:xfrm>
            <a:off x="4436267" y="5634756"/>
            <a:ext cx="519323" cy="519265"/>
          </a:xfrm>
          <a:custGeom>
            <a:rect b="b" l="l" r="r" t="t"/>
            <a:pathLst>
              <a:path extrusionOk="0" h="3960440" w="3888432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3" name="Google Shape;2283;p73"/>
          <p:cNvSpPr/>
          <p:nvPr/>
        </p:nvSpPr>
        <p:spPr>
          <a:xfrm>
            <a:off x="697125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4" name="Google Shape;2284;p73"/>
          <p:cNvSpPr/>
          <p:nvPr/>
        </p:nvSpPr>
        <p:spPr>
          <a:xfrm>
            <a:off x="6121262" y="5634756"/>
            <a:ext cx="519265" cy="519265"/>
          </a:xfrm>
          <a:custGeom>
            <a:rect b="b" l="l" r="r" t="t"/>
            <a:pathLst>
              <a:path extrusionOk="0" h="3960000" w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5" name="Google Shape;2285;p73"/>
          <p:cNvSpPr/>
          <p:nvPr/>
        </p:nvSpPr>
        <p:spPr>
          <a:xfrm>
            <a:off x="7836637" y="5624208"/>
            <a:ext cx="521115" cy="529812"/>
          </a:xfrm>
          <a:custGeom>
            <a:rect b="b" l="l" r="r" t="t"/>
            <a:pathLst>
              <a:path extrusionOk="0" h="3240000" w="3186824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6" name="Google Shape;2286;p73"/>
          <p:cNvSpPr/>
          <p:nvPr/>
        </p:nvSpPr>
        <p:spPr>
          <a:xfrm>
            <a:off x="8626102" y="5660698"/>
            <a:ext cx="488516" cy="493322"/>
          </a:xfrm>
          <a:custGeom>
            <a:rect b="b" l="l" r="r" t="t"/>
            <a:pathLst>
              <a:path extrusionOk="0" h="3221116" w="3189723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7" name="Google Shape;2287;p73"/>
          <p:cNvSpPr/>
          <p:nvPr/>
        </p:nvSpPr>
        <p:spPr>
          <a:xfrm>
            <a:off x="11088980" y="5624208"/>
            <a:ext cx="544340" cy="529812"/>
          </a:xfrm>
          <a:custGeom>
            <a:rect b="b" l="l" r="r" t="t"/>
            <a:pathLst>
              <a:path extrusionOk="0" h="3218379" w="330663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8" name="Google Shape;2288;p73"/>
          <p:cNvSpPr/>
          <p:nvPr/>
        </p:nvSpPr>
        <p:spPr>
          <a:xfrm>
            <a:off x="10359195" y="5625275"/>
            <a:ext cx="426213" cy="537400"/>
          </a:xfrm>
          <a:custGeom>
            <a:rect b="b" l="l" r="r" t="t"/>
            <a:pathLst>
              <a:path extrusionOk="0" h="3213371" w="254853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74"/>
          <p:cNvSpPr txBox="1"/>
          <p:nvPr>
            <p:ph idx="1" type="body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2294" name="Google Shape;2294;p74"/>
          <p:cNvSpPr/>
          <p:nvPr/>
        </p:nvSpPr>
        <p:spPr>
          <a:xfrm rot="10800000">
            <a:off x="7871934" y="4610240"/>
            <a:ext cx="220703" cy="687310"/>
          </a:xfrm>
          <a:custGeom>
            <a:rect b="b" l="l" r="r" t="t"/>
            <a:pathLst>
              <a:path extrusionOk="0" h="3240000" w="10404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5" name="Google Shape;2295;p74"/>
          <p:cNvSpPr/>
          <p:nvPr/>
        </p:nvSpPr>
        <p:spPr>
          <a:xfrm>
            <a:off x="8435540" y="4689594"/>
            <a:ext cx="529466" cy="528605"/>
          </a:xfrm>
          <a:custGeom>
            <a:rect b="b" l="l" r="r" t="t"/>
            <a:pathLst>
              <a:path extrusionOk="0" h="3222968" w="322821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6" name="Google Shape;2296;p74"/>
          <p:cNvSpPr/>
          <p:nvPr/>
        </p:nvSpPr>
        <p:spPr>
          <a:xfrm rot="-5400000">
            <a:off x="4359308" y="3634371"/>
            <a:ext cx="444149" cy="529543"/>
          </a:xfrm>
          <a:custGeom>
            <a:rect b="b" l="l" r="r" t="t"/>
            <a:pathLst>
              <a:path extrusionOk="0" h="3228660" w="2708011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7" name="Google Shape;2297;p74"/>
          <p:cNvSpPr/>
          <p:nvPr/>
        </p:nvSpPr>
        <p:spPr>
          <a:xfrm>
            <a:off x="9475134" y="3608548"/>
            <a:ext cx="486216" cy="581184"/>
          </a:xfrm>
          <a:custGeom>
            <a:rect b="b" l="l" r="r" t="t"/>
            <a:pathLst>
              <a:path extrusionOk="0" h="3213079" w="2688046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8" name="Google Shape;2298;p74"/>
          <p:cNvSpPr/>
          <p:nvPr/>
        </p:nvSpPr>
        <p:spPr>
          <a:xfrm>
            <a:off x="10104940" y="4747559"/>
            <a:ext cx="511325" cy="412677"/>
          </a:xfrm>
          <a:custGeom>
            <a:rect b="b" l="l" r="r" t="t"/>
            <a:pathLst>
              <a:path extrusionOk="0" h="2669631" w="3307788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9" name="Google Shape;2299;p74"/>
          <p:cNvSpPr/>
          <p:nvPr/>
        </p:nvSpPr>
        <p:spPr>
          <a:xfrm>
            <a:off x="10252271" y="3641889"/>
            <a:ext cx="514505" cy="514505"/>
          </a:xfrm>
          <a:custGeom>
            <a:rect b="b" l="l" r="r" t="t"/>
            <a:pathLst>
              <a:path extrusionOk="0" h="3240000" w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0" name="Google Shape;2300;p74"/>
          <p:cNvSpPr/>
          <p:nvPr/>
        </p:nvSpPr>
        <p:spPr>
          <a:xfrm>
            <a:off x="10998217" y="5652772"/>
            <a:ext cx="536427" cy="573297"/>
          </a:xfrm>
          <a:custGeom>
            <a:rect b="b" l="l" r="r" t="t"/>
            <a:pathLst>
              <a:path extrusionOk="0" h="3173121" w="2969045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1" name="Google Shape;2301;p74"/>
          <p:cNvSpPr/>
          <p:nvPr/>
        </p:nvSpPr>
        <p:spPr>
          <a:xfrm>
            <a:off x="10972939" y="2640819"/>
            <a:ext cx="586980" cy="430164"/>
          </a:xfrm>
          <a:custGeom>
            <a:rect b="b" l="l" r="r" t="t"/>
            <a:pathLst>
              <a:path extrusionOk="0" h="2380886" w="3248842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2" name="Google Shape;2302;p74"/>
          <p:cNvSpPr/>
          <p:nvPr/>
        </p:nvSpPr>
        <p:spPr>
          <a:xfrm>
            <a:off x="9454085" y="5654191"/>
            <a:ext cx="563324" cy="570461"/>
          </a:xfrm>
          <a:custGeom>
            <a:rect b="b" l="l" r="r" t="t"/>
            <a:pathLst>
              <a:path extrusionOk="0" h="2880180" w="2844151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3" name="Google Shape;2303;p74"/>
          <p:cNvSpPr/>
          <p:nvPr/>
        </p:nvSpPr>
        <p:spPr>
          <a:xfrm rot="9900000">
            <a:off x="10208910" y="1534987"/>
            <a:ext cx="579867" cy="492485"/>
          </a:xfrm>
          <a:custGeom>
            <a:rect b="b" l="l" r="r" t="t"/>
            <a:pathLst>
              <a:path extrusionOk="0" h="2472345" w="2911009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4" name="Google Shape;2304;p74"/>
          <p:cNvSpPr/>
          <p:nvPr/>
        </p:nvSpPr>
        <p:spPr>
          <a:xfrm>
            <a:off x="4246301" y="4666128"/>
            <a:ext cx="575536" cy="575536"/>
          </a:xfrm>
          <a:custGeom>
            <a:rect b="b" l="l" r="r" t="t"/>
            <a:pathLst>
              <a:path extrusionOk="0" h="3240000" w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5" name="Google Shape;2305;p74"/>
          <p:cNvSpPr/>
          <p:nvPr/>
        </p:nvSpPr>
        <p:spPr>
          <a:xfrm>
            <a:off x="8766358" y="3640606"/>
            <a:ext cx="417857" cy="517071"/>
          </a:xfrm>
          <a:custGeom>
            <a:rect b="b" l="l" r="r" t="t"/>
            <a:pathLst>
              <a:path extrusionOk="0" h="1937121" w="156543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6" name="Google Shape;2306;p74"/>
          <p:cNvSpPr/>
          <p:nvPr/>
        </p:nvSpPr>
        <p:spPr>
          <a:xfrm>
            <a:off x="5164740" y="4708915"/>
            <a:ext cx="586136" cy="489963"/>
          </a:xfrm>
          <a:custGeom>
            <a:rect b="b" l="l" r="r" t="t"/>
            <a:pathLst>
              <a:path extrusionOk="0" h="2663936" w="3186824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7" name="Google Shape;2307;p74"/>
          <p:cNvSpPr/>
          <p:nvPr/>
        </p:nvSpPr>
        <p:spPr>
          <a:xfrm>
            <a:off x="8316455" y="1548746"/>
            <a:ext cx="605315" cy="464964"/>
          </a:xfrm>
          <a:custGeom>
            <a:rect b="b" l="l" r="r" t="t"/>
            <a:pathLst>
              <a:path extrusionOk="0" h="2447912" w="3186824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8" name="Google Shape;2308;p74"/>
          <p:cNvSpPr/>
          <p:nvPr/>
        </p:nvSpPr>
        <p:spPr>
          <a:xfrm>
            <a:off x="9257631" y="1515680"/>
            <a:ext cx="615416" cy="531098"/>
          </a:xfrm>
          <a:custGeom>
            <a:rect b="b" l="l" r="r" t="t"/>
            <a:pathLst>
              <a:path extrusionOk="0" h="2796091" w="3240006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9" name="Google Shape;2309;p74"/>
          <p:cNvSpPr/>
          <p:nvPr/>
        </p:nvSpPr>
        <p:spPr>
          <a:xfrm>
            <a:off x="11124640" y="1472088"/>
            <a:ext cx="283580" cy="618280"/>
          </a:xfrm>
          <a:custGeom>
            <a:rect b="b" l="l" r="r" t="t"/>
            <a:pathLst>
              <a:path extrusionOk="0" h="3255081" w="149297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10" name="Google Shape;2310;p74"/>
          <p:cNvSpPr/>
          <p:nvPr/>
        </p:nvSpPr>
        <p:spPr>
          <a:xfrm>
            <a:off x="6093780" y="4751666"/>
            <a:ext cx="615416" cy="404460"/>
          </a:xfrm>
          <a:custGeom>
            <a:rect b="b" l="l" r="r" t="t"/>
            <a:pathLst>
              <a:path extrusionOk="0" h="2129375" w="3240006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11" name="Google Shape;2311;p74"/>
          <p:cNvSpPr/>
          <p:nvPr/>
        </p:nvSpPr>
        <p:spPr>
          <a:xfrm>
            <a:off x="5137072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12" name="Google Shape;2312;p74"/>
          <p:cNvSpPr/>
          <p:nvPr/>
        </p:nvSpPr>
        <p:spPr>
          <a:xfrm>
            <a:off x="6044394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13" name="Google Shape;2313;p74"/>
          <p:cNvSpPr/>
          <p:nvPr/>
        </p:nvSpPr>
        <p:spPr>
          <a:xfrm>
            <a:off x="695171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14" name="Google Shape;2314;p74"/>
          <p:cNvSpPr/>
          <p:nvPr/>
        </p:nvSpPr>
        <p:spPr>
          <a:xfrm>
            <a:off x="7859036" y="3750690"/>
            <a:ext cx="616402" cy="296900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15" name="Google Shape;2315;p74"/>
          <p:cNvSpPr/>
          <p:nvPr/>
        </p:nvSpPr>
        <p:spPr>
          <a:xfrm rot="8100000">
            <a:off x="11057693" y="3690402"/>
            <a:ext cx="417475" cy="417476"/>
          </a:xfrm>
          <a:custGeom>
            <a:rect b="b" l="l" r="r" t="t"/>
            <a:pathLst>
              <a:path extrusionOk="0" h="2483835" w="2483832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16" name="Google Shape;2316;p74"/>
          <p:cNvSpPr/>
          <p:nvPr/>
        </p:nvSpPr>
        <p:spPr>
          <a:xfrm>
            <a:off x="5773604" y="2544635"/>
            <a:ext cx="617508" cy="622535"/>
          </a:xfrm>
          <a:custGeom>
            <a:rect b="b" l="l" r="r" t="t"/>
            <a:pathLst>
              <a:path extrusionOk="0" h="3234532" w="320841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17" name="Google Shape;2317;p74"/>
          <p:cNvSpPr/>
          <p:nvPr/>
        </p:nvSpPr>
        <p:spPr>
          <a:xfrm>
            <a:off x="6733448" y="2544108"/>
            <a:ext cx="484927" cy="623588"/>
          </a:xfrm>
          <a:custGeom>
            <a:rect b="b" l="l" r="r" t="t"/>
            <a:pathLst>
              <a:path extrusionOk="0" h="3240000" w="2519554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18" name="Google Shape;2318;p74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19" name="Google Shape;2319;p74"/>
          <p:cNvSpPr/>
          <p:nvPr/>
        </p:nvSpPr>
        <p:spPr>
          <a:xfrm>
            <a:off x="10301960" y="5685084"/>
            <a:ext cx="411706" cy="508675"/>
          </a:xfrm>
          <a:custGeom>
            <a:rect b="b" l="l" r="r" t="t"/>
            <a:pathLst>
              <a:path extrusionOk="0" h="3213524" w="2600931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0" name="Google Shape;2320;p74"/>
          <p:cNvSpPr/>
          <p:nvPr/>
        </p:nvSpPr>
        <p:spPr>
          <a:xfrm>
            <a:off x="4242330" y="5739982"/>
            <a:ext cx="678102" cy="398876"/>
          </a:xfrm>
          <a:custGeom>
            <a:rect b="b" l="l" r="r" t="t"/>
            <a:pathLst>
              <a:path extrusionOk="0" h="2664566" w="452983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1" name="Google Shape;2321;p74"/>
          <p:cNvSpPr/>
          <p:nvPr/>
        </p:nvSpPr>
        <p:spPr>
          <a:xfrm>
            <a:off x="8665030" y="5684794"/>
            <a:ext cx="504505" cy="509254"/>
          </a:xfrm>
          <a:custGeom>
            <a:rect b="b" l="l" r="r" t="t"/>
            <a:pathLst>
              <a:path extrusionOk="0" h="3217189" w="3187187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2" name="Google Shape;2322;p74"/>
          <p:cNvSpPr/>
          <p:nvPr/>
        </p:nvSpPr>
        <p:spPr>
          <a:xfrm>
            <a:off x="5963174" y="5716474"/>
            <a:ext cx="691882" cy="445892"/>
          </a:xfrm>
          <a:custGeom>
            <a:rect b="b" l="l" r="r" t="t"/>
            <a:pathLst>
              <a:path extrusionOk="0" h="2078296" w="3224845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3" name="Google Shape;2323;p74"/>
          <p:cNvSpPr/>
          <p:nvPr/>
        </p:nvSpPr>
        <p:spPr>
          <a:xfrm>
            <a:off x="6939606" y="5653380"/>
            <a:ext cx="579873" cy="572083"/>
          </a:xfrm>
          <a:custGeom>
            <a:rect b="b" l="l" r="r" t="t"/>
            <a:pathLst>
              <a:path extrusionOk="0" h="3196551" w="3240076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4" name="Google Shape;2324;p74"/>
          <p:cNvSpPr/>
          <p:nvPr/>
        </p:nvSpPr>
        <p:spPr>
          <a:xfrm rot="-2700000">
            <a:off x="5204982" y="5698880"/>
            <a:ext cx="473640" cy="481082"/>
          </a:xfrm>
          <a:custGeom>
            <a:rect b="b" l="l" r="r" t="t"/>
            <a:pathLst>
              <a:path extrusionOk="0" h="2688071" w="2646489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5" name="Google Shape;2325;p74"/>
          <p:cNvSpPr/>
          <p:nvPr/>
        </p:nvSpPr>
        <p:spPr>
          <a:xfrm>
            <a:off x="7804030" y="5649492"/>
            <a:ext cx="576449" cy="579858"/>
          </a:xfrm>
          <a:custGeom>
            <a:rect b="b" l="l" r="r" t="t"/>
            <a:pathLst>
              <a:path extrusionOk="0" h="3240001" w="322095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6" name="Google Shape;2326;p74"/>
          <p:cNvSpPr/>
          <p:nvPr/>
        </p:nvSpPr>
        <p:spPr>
          <a:xfrm>
            <a:off x="4455730" y="1450295"/>
            <a:ext cx="251302" cy="661867"/>
          </a:xfrm>
          <a:custGeom>
            <a:rect b="b" l="l" r="r" t="t"/>
            <a:pathLst>
              <a:path extrusionOk="0" h="3923699" w="1489775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7" name="Google Shape;2327;p74"/>
          <p:cNvSpPr/>
          <p:nvPr/>
        </p:nvSpPr>
        <p:spPr>
          <a:xfrm rot="10800000">
            <a:off x="5042893" y="1447239"/>
            <a:ext cx="313136" cy="667981"/>
          </a:xfrm>
          <a:custGeom>
            <a:rect b="b" l="l" r="r" t="t"/>
            <a:pathLst>
              <a:path extrusionOk="0" h="3959924" w="1856332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8" name="Google Shape;2328;p74"/>
          <p:cNvSpPr/>
          <p:nvPr/>
        </p:nvSpPr>
        <p:spPr>
          <a:xfrm>
            <a:off x="5691893" y="1539942"/>
            <a:ext cx="507661" cy="521714"/>
          </a:xfrm>
          <a:custGeom>
            <a:rect b="b" l="l" r="r" t="t"/>
            <a:pathLst>
              <a:path extrusionOk="0" h="366339" w="356471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29" name="Google Shape;2329;p74"/>
          <p:cNvSpPr/>
          <p:nvPr/>
        </p:nvSpPr>
        <p:spPr>
          <a:xfrm>
            <a:off x="6568402" y="1501877"/>
            <a:ext cx="532052" cy="543757"/>
          </a:xfrm>
          <a:custGeom>
            <a:rect b="b" l="l" r="r" t="t"/>
            <a:pathLst>
              <a:path extrusionOk="0" h="381817" w="373598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30" name="Google Shape;2330;p74"/>
          <p:cNvSpPr/>
          <p:nvPr/>
        </p:nvSpPr>
        <p:spPr>
          <a:xfrm>
            <a:off x="7560710" y="2604583"/>
            <a:ext cx="507960" cy="502639"/>
          </a:xfrm>
          <a:custGeom>
            <a:rect b="b" l="l" r="r" t="t"/>
            <a:pathLst>
              <a:path extrusionOk="0" h="3186731" w="322046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31" name="Google Shape;2331;p74"/>
          <p:cNvSpPr/>
          <p:nvPr/>
        </p:nvSpPr>
        <p:spPr>
          <a:xfrm>
            <a:off x="5081797" y="2603460"/>
            <a:ext cx="349473" cy="504884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32" name="Google Shape;2332;p74"/>
          <p:cNvSpPr/>
          <p:nvPr/>
        </p:nvSpPr>
        <p:spPr>
          <a:xfrm>
            <a:off x="8411005" y="2603460"/>
            <a:ext cx="455959" cy="504884"/>
          </a:xfrm>
          <a:custGeom>
            <a:rect b="b" l="l" r="r" t="t"/>
            <a:pathLst>
              <a:path extrusionOk="0" h="3200962" w="2890784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33" name="Google Shape;2333;p74"/>
          <p:cNvSpPr/>
          <p:nvPr/>
        </p:nvSpPr>
        <p:spPr>
          <a:xfrm>
            <a:off x="10130939" y="2599748"/>
            <a:ext cx="499664" cy="512309"/>
          </a:xfrm>
          <a:custGeom>
            <a:rect b="b" l="l" r="r" t="t"/>
            <a:pathLst>
              <a:path extrusionOk="0" h="2354521" w="2296406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34" name="Google Shape;2334;p74"/>
          <p:cNvSpPr/>
          <p:nvPr/>
        </p:nvSpPr>
        <p:spPr>
          <a:xfrm>
            <a:off x="10959168" y="4745774"/>
            <a:ext cx="614525" cy="416246"/>
          </a:xfrm>
          <a:custGeom>
            <a:rect b="b" l="l" r="r" t="t"/>
            <a:pathLst>
              <a:path extrusionOk="0" h="2180445" w="3219104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35" name="Google Shape;2335;p74"/>
          <p:cNvSpPr/>
          <p:nvPr/>
        </p:nvSpPr>
        <p:spPr>
          <a:xfrm>
            <a:off x="4423300" y="2468550"/>
            <a:ext cx="316162" cy="774705"/>
          </a:xfrm>
          <a:custGeom>
            <a:rect b="b" l="l" r="r" t="t"/>
            <a:pathLst>
              <a:path extrusionOk="0" h="2598393" w="106042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36" name="Google Shape;2336;p74"/>
          <p:cNvSpPr/>
          <p:nvPr/>
        </p:nvSpPr>
        <p:spPr>
          <a:xfrm>
            <a:off x="9209300" y="2626898"/>
            <a:ext cx="579306" cy="458009"/>
          </a:xfrm>
          <a:custGeom>
            <a:rect b="b" l="l" r="r" t="t"/>
            <a:pathLst>
              <a:path extrusionOk="0" h="2545072" w="3219104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37" name="Google Shape;2337;p74"/>
          <p:cNvSpPr/>
          <p:nvPr/>
        </p:nvSpPr>
        <p:spPr>
          <a:xfrm>
            <a:off x="7052100" y="4713438"/>
            <a:ext cx="476931" cy="480914"/>
          </a:xfrm>
          <a:custGeom>
            <a:rect b="b" l="l" r="r" t="t"/>
            <a:pathLst>
              <a:path extrusionOk="0" h="1665940" w="1652142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38" name="Google Shape;2338;p74"/>
          <p:cNvSpPr/>
          <p:nvPr/>
        </p:nvSpPr>
        <p:spPr>
          <a:xfrm>
            <a:off x="9307908" y="4680733"/>
            <a:ext cx="454128" cy="546324"/>
          </a:xfrm>
          <a:custGeom>
            <a:rect b="b" l="l" r="r" t="t"/>
            <a:pathLst>
              <a:path extrusionOk="0" h="3213546" w="267123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Our Team Style</a:t>
            </a:r>
            <a:endParaRPr/>
          </a:p>
        </p:txBody>
      </p:sp>
      <p:sp>
        <p:nvSpPr>
          <p:cNvPr id="185" name="Google Shape;185;p31"/>
          <p:cNvSpPr/>
          <p:nvPr/>
        </p:nvSpPr>
        <p:spPr>
          <a:xfrm rot="1882940">
            <a:off x="3123978" y="1526867"/>
            <a:ext cx="1404550" cy="1404394"/>
          </a:xfrm>
          <a:prstGeom prst="wedgeEllipseCallout">
            <a:avLst>
              <a:gd fmla="val -4564" name="adj1"/>
              <a:gd fmla="val 68299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6" name="Google Shape;186;p31"/>
          <p:cNvSpPr/>
          <p:nvPr/>
        </p:nvSpPr>
        <p:spPr>
          <a:xfrm rot="1882940">
            <a:off x="6502504" y="1526867"/>
            <a:ext cx="1404550" cy="1404394"/>
          </a:xfrm>
          <a:prstGeom prst="wedgeEllipseCallout">
            <a:avLst>
              <a:gd fmla="val -4564" name="adj1"/>
              <a:gd fmla="val 68299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7" name="Google Shape;187;p31"/>
          <p:cNvSpPr/>
          <p:nvPr/>
        </p:nvSpPr>
        <p:spPr>
          <a:xfrm rot="1882940">
            <a:off x="9881028" y="1526867"/>
            <a:ext cx="1404550" cy="1404394"/>
          </a:xfrm>
          <a:prstGeom prst="wedgeEllipseCallout">
            <a:avLst>
              <a:gd fmla="val -4564" name="adj1"/>
              <a:gd fmla="val 68299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3220871" y="1905900"/>
            <a:ext cx="12107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Name Here</a:t>
            </a:r>
            <a:endParaRPr b="1"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9" name="Google Shape;189;p31"/>
          <p:cNvSpPr/>
          <p:nvPr/>
        </p:nvSpPr>
        <p:spPr>
          <a:xfrm>
            <a:off x="6599397" y="1905900"/>
            <a:ext cx="12107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Name Here</a:t>
            </a:r>
            <a:endParaRPr b="1"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" name="Google Shape;190;p31"/>
          <p:cNvSpPr/>
          <p:nvPr/>
        </p:nvSpPr>
        <p:spPr>
          <a:xfrm>
            <a:off x="9977922" y="1905900"/>
            <a:ext cx="12107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Name Here</a:t>
            </a:r>
            <a:endParaRPr b="1"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191" name="Google Shape;191;p31"/>
          <p:cNvGrpSpPr/>
          <p:nvPr/>
        </p:nvGrpSpPr>
        <p:grpSpPr>
          <a:xfrm>
            <a:off x="1811496" y="5073427"/>
            <a:ext cx="565200" cy="108000"/>
            <a:chOff x="899592" y="4371950"/>
            <a:chExt cx="565200" cy="108000"/>
          </a:xfrm>
        </p:grpSpPr>
        <p:sp>
          <p:nvSpPr>
            <p:cNvPr id="192" name="Google Shape;192;p31"/>
            <p:cNvSpPr/>
            <p:nvPr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96" name="Google Shape;196;p31"/>
          <p:cNvGrpSpPr/>
          <p:nvPr/>
        </p:nvGrpSpPr>
        <p:grpSpPr>
          <a:xfrm>
            <a:off x="1556948" y="5991641"/>
            <a:ext cx="1074299" cy="309125"/>
            <a:chOff x="3130166" y="5667342"/>
            <a:chExt cx="1254837" cy="361074"/>
          </a:xfrm>
        </p:grpSpPr>
        <p:sp>
          <p:nvSpPr>
            <p:cNvPr id="197" name="Google Shape;197;p31"/>
            <p:cNvSpPr/>
            <p:nvPr/>
          </p:nvSpPr>
          <p:spPr>
            <a:xfrm>
              <a:off x="4023929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3130166" y="5667342"/>
              <a:ext cx="361074" cy="361074"/>
            </a:xfrm>
            <a:custGeom>
              <a:rect b="b" l="l" r="r" t="t"/>
              <a:pathLst>
                <a:path extrusionOk="0" h="720000" w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3577047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00" name="Google Shape;200;p31"/>
          <p:cNvGrpSpPr/>
          <p:nvPr/>
        </p:nvGrpSpPr>
        <p:grpSpPr>
          <a:xfrm>
            <a:off x="5351928" y="5073427"/>
            <a:ext cx="565200" cy="108000"/>
            <a:chOff x="899592" y="4371950"/>
            <a:chExt cx="565200" cy="108000"/>
          </a:xfrm>
        </p:grpSpPr>
        <p:sp>
          <p:nvSpPr>
            <p:cNvPr id="201" name="Google Shape;201;p31"/>
            <p:cNvSpPr/>
            <p:nvPr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05" name="Google Shape;205;p31"/>
          <p:cNvGrpSpPr/>
          <p:nvPr/>
        </p:nvGrpSpPr>
        <p:grpSpPr>
          <a:xfrm>
            <a:off x="5097380" y="5991641"/>
            <a:ext cx="1074299" cy="309125"/>
            <a:chOff x="3130166" y="5667342"/>
            <a:chExt cx="1254837" cy="361074"/>
          </a:xfrm>
        </p:grpSpPr>
        <p:sp>
          <p:nvSpPr>
            <p:cNvPr id="206" name="Google Shape;206;p31"/>
            <p:cNvSpPr/>
            <p:nvPr/>
          </p:nvSpPr>
          <p:spPr>
            <a:xfrm>
              <a:off x="4023929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3130166" y="5667342"/>
              <a:ext cx="361074" cy="361074"/>
            </a:xfrm>
            <a:custGeom>
              <a:rect b="b" l="l" r="r" t="t"/>
              <a:pathLst>
                <a:path extrusionOk="0" h="720000" w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3577047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09" name="Google Shape;209;p31"/>
          <p:cNvGrpSpPr/>
          <p:nvPr/>
        </p:nvGrpSpPr>
        <p:grpSpPr>
          <a:xfrm>
            <a:off x="8892346" y="5073427"/>
            <a:ext cx="565200" cy="108000"/>
            <a:chOff x="899592" y="4371950"/>
            <a:chExt cx="565200" cy="108000"/>
          </a:xfrm>
        </p:grpSpPr>
        <p:sp>
          <p:nvSpPr>
            <p:cNvPr id="210" name="Google Shape;210;p31"/>
            <p:cNvSpPr/>
            <p:nvPr/>
          </p:nvSpPr>
          <p:spPr>
            <a:xfrm>
              <a:off x="899592" y="4371950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51992" y="4371950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1204392" y="4371950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1356792" y="4371950"/>
              <a:ext cx="1080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14" name="Google Shape;214;p31"/>
          <p:cNvGrpSpPr/>
          <p:nvPr/>
        </p:nvGrpSpPr>
        <p:grpSpPr>
          <a:xfrm>
            <a:off x="8637798" y="5991641"/>
            <a:ext cx="1074299" cy="309125"/>
            <a:chOff x="3130166" y="5667342"/>
            <a:chExt cx="1254837" cy="361074"/>
          </a:xfrm>
        </p:grpSpPr>
        <p:sp>
          <p:nvSpPr>
            <p:cNvPr id="215" name="Google Shape;215;p31"/>
            <p:cNvSpPr/>
            <p:nvPr/>
          </p:nvSpPr>
          <p:spPr>
            <a:xfrm>
              <a:off x="4023929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3130166" y="5667342"/>
              <a:ext cx="361074" cy="361074"/>
            </a:xfrm>
            <a:custGeom>
              <a:rect b="b" l="l" r="r" t="t"/>
              <a:pathLst>
                <a:path extrusionOk="0" h="720000" w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3577047" y="5667342"/>
              <a:ext cx="361074" cy="361074"/>
            </a:xfrm>
            <a:custGeom>
              <a:rect b="b" l="l" r="r" t="t"/>
              <a:pathLst>
                <a:path extrusionOk="0" h="3960000" w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18" name="Google Shape;218;p31"/>
          <p:cNvSpPr/>
          <p:nvPr/>
        </p:nvSpPr>
        <p:spPr>
          <a:xfrm>
            <a:off x="8202839" y="5277107"/>
            <a:ext cx="19442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Get a modern PowerPoint  Presentation that is beautifully designed.    </a:t>
            </a:r>
            <a:endParaRPr/>
          </a:p>
        </p:txBody>
      </p:sp>
      <p:sp>
        <p:nvSpPr>
          <p:cNvPr id="219" name="Google Shape;219;p31"/>
          <p:cNvSpPr/>
          <p:nvPr/>
        </p:nvSpPr>
        <p:spPr>
          <a:xfrm>
            <a:off x="4647180" y="5277107"/>
            <a:ext cx="19442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Get a modern PowerPoint  Presentation that is beautifully designed.    </a:t>
            </a:r>
            <a:endParaRPr/>
          </a:p>
        </p:txBody>
      </p:sp>
      <p:sp>
        <p:nvSpPr>
          <p:cNvPr id="220" name="Google Shape;220;p31"/>
          <p:cNvSpPr/>
          <p:nvPr/>
        </p:nvSpPr>
        <p:spPr>
          <a:xfrm>
            <a:off x="1121989" y="5277107"/>
            <a:ext cx="19442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Get a modern PowerPoint  Presentation that is beautifully designed.    </a:t>
            </a:r>
            <a:endParaRPr/>
          </a:p>
        </p:txBody>
      </p:sp>
      <p:sp>
        <p:nvSpPr>
          <p:cNvPr id="221" name="Google Shape;221;p31"/>
          <p:cNvSpPr/>
          <p:nvPr>
            <p:ph idx="2" type="pic"/>
          </p:nvPr>
        </p:nvSpPr>
        <p:spPr>
          <a:xfrm>
            <a:off x="995168" y="2551897"/>
            <a:ext cx="2160000" cy="2160000"/>
          </a:xfrm>
          <a:prstGeom prst="ellipse">
            <a:avLst/>
          </a:prstGeom>
          <a:solidFill>
            <a:srgbClr val="F2F2F2"/>
          </a:solidFill>
          <a:ln cap="flat" cmpd="sng" w="22225">
            <a:solidFill>
              <a:schemeClr val="accent3"/>
            </a:solidFill>
            <a:prstDash val="dash"/>
            <a:miter lim="800000"/>
            <a:headEnd len="sm" w="sm" type="none"/>
            <a:tailEnd len="sm" w="sm" type="none"/>
          </a:ln>
        </p:spPr>
      </p:sp>
      <p:sp>
        <p:nvSpPr>
          <p:cNvPr id="222" name="Google Shape;222;p31"/>
          <p:cNvSpPr/>
          <p:nvPr>
            <p:ph idx="3" type="pic"/>
          </p:nvPr>
        </p:nvSpPr>
        <p:spPr>
          <a:xfrm>
            <a:off x="4495312" y="2551897"/>
            <a:ext cx="2160000" cy="2160000"/>
          </a:xfrm>
          <a:prstGeom prst="ellipse">
            <a:avLst/>
          </a:prstGeom>
          <a:solidFill>
            <a:srgbClr val="F2F2F2"/>
          </a:solidFill>
          <a:ln cap="flat" cmpd="sng" w="22225">
            <a:solidFill>
              <a:schemeClr val="accent2"/>
            </a:solidFill>
            <a:prstDash val="dash"/>
            <a:miter lim="800000"/>
            <a:headEnd len="sm" w="sm" type="none"/>
            <a:tailEnd len="sm" w="sm" type="none"/>
          </a:ln>
        </p:spPr>
      </p:sp>
      <p:sp>
        <p:nvSpPr>
          <p:cNvPr id="223" name="Google Shape;223;p31"/>
          <p:cNvSpPr/>
          <p:nvPr>
            <p:ph idx="4" type="pic"/>
          </p:nvPr>
        </p:nvSpPr>
        <p:spPr>
          <a:xfrm>
            <a:off x="7995455" y="2551897"/>
            <a:ext cx="2160000" cy="2160000"/>
          </a:xfrm>
          <a:prstGeom prst="ellipse">
            <a:avLst/>
          </a:prstGeom>
          <a:solidFill>
            <a:srgbClr val="F2F2F2"/>
          </a:solidFill>
          <a:ln cap="flat" cmpd="sng" w="22225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32"/>
          <p:cNvGrpSpPr/>
          <p:nvPr/>
        </p:nvGrpSpPr>
        <p:grpSpPr>
          <a:xfrm>
            <a:off x="-25947" y="3946167"/>
            <a:ext cx="12232734" cy="2910286"/>
            <a:chOff x="-25947" y="3946167"/>
            <a:chExt cx="12232734" cy="2910286"/>
          </a:xfrm>
        </p:grpSpPr>
        <p:sp>
          <p:nvSpPr>
            <p:cNvPr id="229" name="Google Shape;229;p32"/>
            <p:cNvSpPr/>
            <p:nvPr/>
          </p:nvSpPr>
          <p:spPr>
            <a:xfrm>
              <a:off x="-25947" y="3946167"/>
              <a:ext cx="12232734" cy="2910286"/>
            </a:xfrm>
            <a:custGeom>
              <a:rect b="b" l="l" r="r" t="t"/>
              <a:pathLst>
                <a:path extrusionOk="0" h="2910286" w="12232734">
                  <a:moveTo>
                    <a:pt x="12232735" y="0"/>
                  </a:moveTo>
                  <a:cubicBezTo>
                    <a:pt x="11595350" y="71028"/>
                    <a:pt x="11075723" y="151402"/>
                    <a:pt x="10371984" y="502805"/>
                  </a:cubicBezTo>
                  <a:cubicBezTo>
                    <a:pt x="9432729" y="971965"/>
                    <a:pt x="8622447" y="1462620"/>
                    <a:pt x="7294407" y="1135516"/>
                  </a:cubicBezTo>
                  <a:cubicBezTo>
                    <a:pt x="5966367" y="809347"/>
                    <a:pt x="5334590" y="328038"/>
                    <a:pt x="3714961" y="531777"/>
                  </a:cubicBezTo>
                  <a:cubicBezTo>
                    <a:pt x="2498136" y="685048"/>
                    <a:pt x="780375" y="868226"/>
                    <a:pt x="0" y="949535"/>
                  </a:cubicBezTo>
                  <a:lnTo>
                    <a:pt x="0" y="2910286"/>
                  </a:lnTo>
                  <a:lnTo>
                    <a:pt x="12232735" y="2910286"/>
                  </a:lnTo>
                  <a:lnTo>
                    <a:pt x="12232735" y="0"/>
                  </a:lnTo>
                  <a:lnTo>
                    <a:pt x="12232735" y="0"/>
                  </a:lnTo>
                  <a:close/>
                </a:path>
              </a:pathLst>
            </a:custGeom>
            <a:solidFill>
              <a:schemeClr val="accent1">
                <a:alpha val="55686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-25947" y="4418956"/>
              <a:ext cx="12232734" cy="2436562"/>
            </a:xfrm>
            <a:custGeom>
              <a:rect b="b" l="l" r="r" t="t"/>
              <a:pathLst>
                <a:path extrusionOk="0" h="2436562" w="12232734">
                  <a:moveTo>
                    <a:pt x="1309348" y="109"/>
                  </a:moveTo>
                  <a:cubicBezTo>
                    <a:pt x="638319" y="5717"/>
                    <a:pt x="161683" y="175810"/>
                    <a:pt x="0" y="224409"/>
                  </a:cubicBezTo>
                  <a:lnTo>
                    <a:pt x="0" y="2436563"/>
                  </a:lnTo>
                  <a:lnTo>
                    <a:pt x="12232735" y="2436563"/>
                  </a:lnTo>
                  <a:lnTo>
                    <a:pt x="12232735" y="1554318"/>
                  </a:lnTo>
                  <a:cubicBezTo>
                    <a:pt x="12210304" y="1552449"/>
                    <a:pt x="12232735" y="1554318"/>
                    <a:pt x="11733668" y="1517869"/>
                  </a:cubicBezTo>
                  <a:cubicBezTo>
                    <a:pt x="11101891" y="1472075"/>
                    <a:pt x="9109364" y="922541"/>
                    <a:pt x="7019640" y="1197308"/>
                  </a:cubicBezTo>
                  <a:cubicBezTo>
                    <a:pt x="4929917" y="1472075"/>
                    <a:pt x="4815897" y="1182355"/>
                    <a:pt x="3131782" y="403848"/>
                  </a:cubicBezTo>
                  <a:cubicBezTo>
                    <a:pt x="2446734" y="87960"/>
                    <a:pt x="1821499" y="-3629"/>
                    <a:pt x="1309348" y="109"/>
                  </a:cubicBezTo>
                  <a:lnTo>
                    <a:pt x="1309348" y="109"/>
                  </a:lnTo>
                  <a:lnTo>
                    <a:pt x="1309348" y="109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32" name="Google Shape;232;p32"/>
          <p:cNvGrpSpPr/>
          <p:nvPr/>
        </p:nvGrpSpPr>
        <p:grpSpPr>
          <a:xfrm>
            <a:off x="6865402" y="72066"/>
            <a:ext cx="6293600" cy="7669436"/>
            <a:chOff x="6865402" y="72066"/>
            <a:chExt cx="6293600" cy="7669436"/>
          </a:xfrm>
        </p:grpSpPr>
        <p:grpSp>
          <p:nvGrpSpPr>
            <p:cNvPr id="233" name="Google Shape;233;p32"/>
            <p:cNvGrpSpPr/>
            <p:nvPr/>
          </p:nvGrpSpPr>
          <p:grpSpPr>
            <a:xfrm flipH="1" rot="8209529">
              <a:off x="10641037" y="2352385"/>
              <a:ext cx="2144189" cy="1940949"/>
              <a:chOff x="9675326" y="3651577"/>
              <a:chExt cx="1315731" cy="1191017"/>
            </a:xfrm>
          </p:grpSpPr>
          <p:sp>
            <p:nvSpPr>
              <p:cNvPr id="234" name="Google Shape;234;p32"/>
              <p:cNvSpPr/>
              <p:nvPr/>
            </p:nvSpPr>
            <p:spPr>
              <a:xfrm flipH="1" rot="-1793083">
                <a:off x="9852604" y="3754891"/>
                <a:ext cx="650970" cy="885319"/>
              </a:xfrm>
              <a:custGeom>
                <a:rect b="b" l="l" r="r" t="t"/>
                <a:pathLst>
                  <a:path extrusionOk="0" h="885318" w="650969">
                    <a:moveTo>
                      <a:pt x="618096" y="279445"/>
                    </a:moveTo>
                    <a:lnTo>
                      <a:pt x="314744" y="882243"/>
                    </a:lnTo>
                    <a:cubicBezTo>
                      <a:pt x="178040" y="897866"/>
                      <a:pt x="75838" y="841232"/>
                      <a:pt x="4882" y="720151"/>
                    </a:cubicBezTo>
                    <a:lnTo>
                      <a:pt x="306281" y="121259"/>
                    </a:lnTo>
                    <a:cubicBezTo>
                      <a:pt x="431919" y="-111137"/>
                      <a:pt x="745035" y="37284"/>
                      <a:pt x="618096" y="279445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35" name="Google Shape;235;p32"/>
              <p:cNvSpPr/>
              <p:nvPr/>
            </p:nvSpPr>
            <p:spPr>
              <a:xfrm flipH="1" rot="-1793083">
                <a:off x="10491036" y="4280201"/>
                <a:ext cx="403601" cy="494737"/>
              </a:xfrm>
              <a:custGeom>
                <a:rect b="b" l="l" r="r" t="t"/>
                <a:pathLst>
                  <a:path extrusionOk="0" h="494737" w="403601">
                    <a:moveTo>
                      <a:pt x="392207" y="307732"/>
                    </a:moveTo>
                    <a:cubicBezTo>
                      <a:pt x="362913" y="432718"/>
                      <a:pt x="293259" y="493909"/>
                      <a:pt x="248342" y="377386"/>
                    </a:cubicBezTo>
                    <a:cubicBezTo>
                      <a:pt x="228813" y="428812"/>
                      <a:pt x="152650" y="523854"/>
                      <a:pt x="77137" y="482843"/>
                    </a:cubicBezTo>
                    <a:cubicBezTo>
                      <a:pt x="-71935" y="401472"/>
                      <a:pt x="33522" y="139131"/>
                      <a:pt x="178038" y="8286"/>
                    </a:cubicBezTo>
                    <a:cubicBezTo>
                      <a:pt x="248342" y="-15800"/>
                      <a:pt x="443633" y="88355"/>
                      <a:pt x="392207" y="307732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36" name="Google Shape;236;p32"/>
              <p:cNvSpPr/>
              <p:nvPr/>
            </p:nvSpPr>
            <p:spPr>
              <a:xfrm flipH="1" rot="-1793083">
                <a:off x="10314119" y="4284921"/>
                <a:ext cx="429640" cy="299446"/>
              </a:xfrm>
              <a:custGeom>
                <a:rect b="b" l="l" r="r" t="t"/>
                <a:pathLst>
                  <a:path extrusionOk="0" h="299446" w="429640">
                    <a:moveTo>
                      <a:pt x="96557" y="8427"/>
                    </a:moveTo>
                    <a:cubicBezTo>
                      <a:pt x="174673" y="81987"/>
                      <a:pt x="320490" y="152942"/>
                      <a:pt x="402513" y="167915"/>
                    </a:cubicBezTo>
                    <a:cubicBezTo>
                      <a:pt x="427900" y="172471"/>
                      <a:pt x="433108" y="242776"/>
                      <a:pt x="425948" y="257097"/>
                    </a:cubicBezTo>
                    <a:cubicBezTo>
                      <a:pt x="405117" y="300713"/>
                      <a:pt x="371266" y="299411"/>
                      <a:pt x="330255" y="292901"/>
                    </a:cubicBezTo>
                    <a:cubicBezTo>
                      <a:pt x="222194" y="275976"/>
                      <a:pt x="103717" y="213482"/>
                      <a:pt x="33413" y="136668"/>
                    </a:cubicBezTo>
                    <a:cubicBezTo>
                      <a:pt x="6723" y="107374"/>
                      <a:pt x="-5645" y="83288"/>
                      <a:pt x="15837" y="44230"/>
                    </a:cubicBezTo>
                    <a:cubicBezTo>
                      <a:pt x="25601" y="26654"/>
                      <a:pt x="80934" y="-5894"/>
                      <a:pt x="96557" y="84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237" name="Google Shape;237;p32"/>
            <p:cNvSpPr/>
            <p:nvPr/>
          </p:nvSpPr>
          <p:spPr>
            <a:xfrm flipH="1" rot="-2365374">
              <a:off x="10202494" y="5186762"/>
              <a:ext cx="2501747" cy="1986354"/>
            </a:xfrm>
            <a:custGeom>
              <a:rect b="b" l="l" r="r" t="t"/>
              <a:pathLst>
                <a:path extrusionOk="0" h="1986354" w="2501747">
                  <a:moveTo>
                    <a:pt x="107785" y="0"/>
                  </a:moveTo>
                  <a:lnTo>
                    <a:pt x="0" y="631949"/>
                  </a:lnTo>
                  <a:lnTo>
                    <a:pt x="1113427" y="1986354"/>
                  </a:lnTo>
                  <a:lnTo>
                    <a:pt x="2501747" y="845046"/>
                  </a:lnTo>
                  <a:lnTo>
                    <a:pt x="2357616" y="0"/>
                  </a:ln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238" name="Google Shape;238;p32"/>
            <p:cNvGrpSpPr/>
            <p:nvPr/>
          </p:nvGrpSpPr>
          <p:grpSpPr>
            <a:xfrm rot="1609323">
              <a:off x="7390187" y="4775451"/>
              <a:ext cx="2321176" cy="1567846"/>
              <a:chOff x="8051458" y="4325803"/>
              <a:chExt cx="1975334" cy="1334245"/>
            </a:xfrm>
          </p:grpSpPr>
          <p:sp>
            <p:nvSpPr>
              <p:cNvPr id="239" name="Google Shape;239;p32"/>
              <p:cNvSpPr/>
              <p:nvPr/>
            </p:nvSpPr>
            <p:spPr>
              <a:xfrm flipH="1" rot="-1793083">
                <a:off x="8599585" y="4628654"/>
                <a:ext cx="1372249" cy="586817"/>
              </a:xfrm>
              <a:custGeom>
                <a:rect b="b" l="l" r="r" t="t"/>
                <a:pathLst>
                  <a:path extrusionOk="0" h="423130" w="989474">
                    <a:moveTo>
                      <a:pt x="183186" y="75838"/>
                    </a:moveTo>
                    <a:lnTo>
                      <a:pt x="905112" y="4882"/>
                    </a:lnTo>
                    <a:cubicBezTo>
                      <a:pt x="995597" y="108386"/>
                      <a:pt x="1007965" y="224259"/>
                      <a:pt x="948727" y="351849"/>
                    </a:cubicBezTo>
                    <a:lnTo>
                      <a:pt x="230707" y="422154"/>
                    </a:lnTo>
                    <a:cubicBezTo>
                      <a:pt x="-31634" y="451448"/>
                      <a:pt x="-88268" y="109688"/>
                      <a:pt x="183186" y="75838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40" name="Google Shape;240;p32"/>
              <p:cNvSpPr/>
              <p:nvPr/>
            </p:nvSpPr>
            <p:spPr>
              <a:xfrm flipH="1" rot="-1793083">
                <a:off x="8146942" y="5023367"/>
                <a:ext cx="559733" cy="532649"/>
              </a:xfrm>
              <a:custGeom>
                <a:rect b="b" l="l" r="r" t="t"/>
                <a:pathLst>
                  <a:path extrusionOk="0" h="384072" w="403601">
                    <a:moveTo>
                      <a:pt x="148183" y="28296"/>
                    </a:moveTo>
                    <a:cubicBezTo>
                      <a:pt x="267962" y="-18574"/>
                      <a:pt x="357795" y="3559"/>
                      <a:pt x="287491" y="107063"/>
                    </a:cubicBezTo>
                    <a:cubicBezTo>
                      <a:pt x="340870" y="93393"/>
                      <a:pt x="401410" y="90789"/>
                      <a:pt x="404665" y="209916"/>
                    </a:cubicBezTo>
                    <a:cubicBezTo>
                      <a:pt x="409873" y="379168"/>
                      <a:pt x="291397" y="405207"/>
                      <a:pt x="101313" y="360941"/>
                    </a:cubicBezTo>
                    <a:cubicBezTo>
                      <a:pt x="-9352" y="335553"/>
                      <a:pt x="-60778" y="110969"/>
                      <a:pt x="148183" y="28296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41" name="Google Shape;241;p32"/>
              <p:cNvSpPr/>
              <p:nvPr/>
            </p:nvSpPr>
            <p:spPr>
              <a:xfrm flipH="1" rot="-1793083">
                <a:off x="8530351" y="4897626"/>
                <a:ext cx="279867" cy="631957"/>
              </a:xfrm>
              <a:custGeom>
                <a:rect b="b" l="l" r="r" t="t"/>
                <a:pathLst>
                  <a:path extrusionOk="0" h="455678" w="201800">
                    <a:moveTo>
                      <a:pt x="49772" y="406312"/>
                    </a:moveTo>
                    <a:cubicBezTo>
                      <a:pt x="65395" y="300204"/>
                      <a:pt x="40658" y="140066"/>
                      <a:pt x="6808" y="63902"/>
                    </a:cubicBezTo>
                    <a:cubicBezTo>
                      <a:pt x="-3608" y="40467"/>
                      <a:pt x="30894" y="9221"/>
                      <a:pt x="46517" y="6617"/>
                    </a:cubicBezTo>
                    <a:cubicBezTo>
                      <a:pt x="94038" y="-544"/>
                      <a:pt x="132445" y="14429"/>
                      <a:pt x="150672" y="52185"/>
                    </a:cubicBezTo>
                    <a:cubicBezTo>
                      <a:pt x="198193" y="150481"/>
                      <a:pt x="214467" y="283279"/>
                      <a:pt x="191683" y="384830"/>
                    </a:cubicBezTo>
                    <a:cubicBezTo>
                      <a:pt x="183221" y="423238"/>
                      <a:pt x="160437" y="449277"/>
                      <a:pt x="116171" y="453833"/>
                    </a:cubicBezTo>
                    <a:cubicBezTo>
                      <a:pt x="95340" y="455786"/>
                      <a:pt x="46517" y="427143"/>
                      <a:pt x="49772" y="406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242" name="Google Shape;242;p32"/>
            <p:cNvSpPr/>
            <p:nvPr/>
          </p:nvSpPr>
          <p:spPr>
            <a:xfrm flipH="1" rot="-2365374">
              <a:off x="9137572" y="3653305"/>
              <a:ext cx="2843097" cy="2821881"/>
            </a:xfrm>
            <a:custGeom>
              <a:rect b="b" l="l" r="r" t="t"/>
              <a:pathLst>
                <a:path extrusionOk="0" h="1731579" w="1744599">
                  <a:moveTo>
                    <a:pt x="873683" y="1732313"/>
                  </a:moveTo>
                  <a:cubicBezTo>
                    <a:pt x="1352797" y="1732313"/>
                    <a:pt x="1743379" y="1255152"/>
                    <a:pt x="1743379" y="810539"/>
                  </a:cubicBezTo>
                  <a:cubicBezTo>
                    <a:pt x="1743379" y="365927"/>
                    <a:pt x="1352797" y="3337"/>
                    <a:pt x="873032" y="3337"/>
                  </a:cubicBezTo>
                  <a:cubicBezTo>
                    <a:pt x="393268" y="3337"/>
                    <a:pt x="3337" y="365276"/>
                    <a:pt x="3337" y="810539"/>
                  </a:cubicBezTo>
                  <a:cubicBezTo>
                    <a:pt x="3337" y="1255152"/>
                    <a:pt x="394570" y="1732313"/>
                    <a:pt x="873683" y="1732313"/>
                  </a:cubicBezTo>
                  <a:close/>
                </a:path>
              </a:pathLst>
            </a:custGeom>
            <a:solidFill>
              <a:srgbClr val="EA2B13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3" name="Google Shape;243;p32"/>
            <p:cNvSpPr/>
            <p:nvPr/>
          </p:nvSpPr>
          <p:spPr>
            <a:xfrm flipH="1" rot="-2365374">
              <a:off x="9610680" y="5261644"/>
              <a:ext cx="2715794" cy="604689"/>
            </a:xfrm>
            <a:custGeom>
              <a:rect b="b" l="l" r="r" t="t"/>
              <a:pathLst>
                <a:path extrusionOk="0" h="371052" w="1666482">
                  <a:moveTo>
                    <a:pt x="1544833" y="238337"/>
                  </a:moveTo>
                  <a:cubicBezTo>
                    <a:pt x="1158808" y="407589"/>
                    <a:pt x="519556" y="414099"/>
                    <a:pt x="125719" y="241592"/>
                  </a:cubicBezTo>
                  <a:cubicBezTo>
                    <a:pt x="74943" y="168032"/>
                    <a:pt x="45650" y="90567"/>
                    <a:pt x="3337" y="3337"/>
                  </a:cubicBezTo>
                  <a:cubicBezTo>
                    <a:pt x="470082" y="300179"/>
                    <a:pt x="1196564" y="300179"/>
                    <a:pt x="1663961" y="3337"/>
                  </a:cubicBezTo>
                  <a:cubicBezTo>
                    <a:pt x="1620997" y="91869"/>
                    <a:pt x="1602119" y="153711"/>
                    <a:pt x="1544833" y="238337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 flipH="1" rot="-2365374">
              <a:off x="7933410" y="2921869"/>
              <a:ext cx="3394743" cy="2026236"/>
            </a:xfrm>
            <a:custGeom>
              <a:rect b="b" l="l" r="r" t="t"/>
              <a:pathLst>
                <a:path extrusionOk="0" h="1243352" w="2083103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 flipH="1" rot="-2365374">
              <a:off x="9771445" y="2691945"/>
              <a:ext cx="1326071" cy="1230594"/>
            </a:xfrm>
            <a:custGeom>
              <a:rect b="b" l="l" r="r" t="t"/>
              <a:pathLst>
                <a:path extrusionOk="0" h="755124" w="813712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 flipH="1" rot="-2365374">
              <a:off x="8354370" y="2798603"/>
              <a:ext cx="2376320" cy="2058062"/>
            </a:xfrm>
            <a:custGeom>
              <a:rect b="b" l="l" r="r" t="t"/>
              <a:pathLst>
                <a:path extrusionOk="0" h="1262881" w="1458172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7" name="Google Shape;247;p32"/>
            <p:cNvSpPr/>
            <p:nvPr/>
          </p:nvSpPr>
          <p:spPr>
            <a:xfrm flipH="1" rot="-2365374">
              <a:off x="8549516" y="3489497"/>
              <a:ext cx="3323665" cy="2322218"/>
            </a:xfrm>
            <a:custGeom>
              <a:rect b="b" l="l" r="r" t="t"/>
              <a:pathLst>
                <a:path extrusionOk="0" h="1424974" w="2039488">
                  <a:moveTo>
                    <a:pt x="439985" y="64230"/>
                  </a:moveTo>
                  <a:cubicBezTo>
                    <a:pt x="382739" y="97996"/>
                    <a:pt x="335236" y="143434"/>
                    <a:pt x="302043" y="196554"/>
                  </a:cubicBezTo>
                  <a:lnTo>
                    <a:pt x="296918" y="207867"/>
                  </a:lnTo>
                  <a:lnTo>
                    <a:pt x="294890" y="207662"/>
                  </a:lnTo>
                  <a:cubicBezTo>
                    <a:pt x="132148" y="207661"/>
                    <a:pt x="0" y="340459"/>
                    <a:pt x="0" y="503853"/>
                  </a:cubicBezTo>
                  <a:cubicBezTo>
                    <a:pt x="408" y="605973"/>
                    <a:pt x="52179" y="696143"/>
                    <a:pt x="130525" y="749409"/>
                  </a:cubicBezTo>
                  <a:lnTo>
                    <a:pt x="143193" y="756334"/>
                  </a:lnTo>
                  <a:lnTo>
                    <a:pt x="143996" y="766952"/>
                  </a:lnTo>
                  <a:cubicBezTo>
                    <a:pt x="165610" y="908394"/>
                    <a:pt x="260017" y="1026191"/>
                    <a:pt x="387296" y="1080419"/>
                  </a:cubicBezTo>
                  <a:lnTo>
                    <a:pt x="452627" y="1100863"/>
                  </a:lnTo>
                  <a:lnTo>
                    <a:pt x="496924" y="1166765"/>
                  </a:lnTo>
                  <a:cubicBezTo>
                    <a:pt x="535681" y="1205639"/>
                    <a:pt x="589223" y="1229684"/>
                    <a:pt x="648364" y="1229684"/>
                  </a:cubicBezTo>
                  <a:lnTo>
                    <a:pt x="678785" y="1226608"/>
                  </a:lnTo>
                  <a:lnTo>
                    <a:pt x="680522" y="1230097"/>
                  </a:lnTo>
                  <a:cubicBezTo>
                    <a:pt x="753404" y="1347672"/>
                    <a:pt x="876826" y="1424974"/>
                    <a:pt x="1016814" y="1424974"/>
                  </a:cubicBezTo>
                  <a:cubicBezTo>
                    <a:pt x="1142804" y="1424974"/>
                    <a:pt x="1255374" y="1362359"/>
                    <a:pt x="1329759" y="1264124"/>
                  </a:cubicBezTo>
                  <a:lnTo>
                    <a:pt x="1355167" y="1225172"/>
                  </a:lnTo>
                  <a:lnTo>
                    <a:pt x="1377452" y="1229685"/>
                  </a:lnTo>
                  <a:cubicBezTo>
                    <a:pt x="1451378" y="1229685"/>
                    <a:pt x="1516556" y="1192115"/>
                    <a:pt x="1555044" y="1134972"/>
                  </a:cubicBezTo>
                  <a:lnTo>
                    <a:pt x="1569798" y="1107708"/>
                  </a:lnTo>
                  <a:lnTo>
                    <a:pt x="1580085" y="1106796"/>
                  </a:lnTo>
                  <a:cubicBezTo>
                    <a:pt x="1743194" y="1077520"/>
                    <a:pt x="1872521" y="950262"/>
                    <a:pt x="1905611" y="787781"/>
                  </a:cubicBezTo>
                  <a:lnTo>
                    <a:pt x="1909490" y="749116"/>
                  </a:lnTo>
                  <a:lnTo>
                    <a:pt x="1952828" y="713220"/>
                  </a:lnTo>
                  <a:cubicBezTo>
                    <a:pt x="2006289" y="659596"/>
                    <a:pt x="2039488" y="585549"/>
                    <a:pt x="2039488" y="503852"/>
                  </a:cubicBezTo>
                  <a:cubicBezTo>
                    <a:pt x="2039488" y="340460"/>
                    <a:pt x="1907342" y="207661"/>
                    <a:pt x="1744599" y="207661"/>
                  </a:cubicBezTo>
                  <a:lnTo>
                    <a:pt x="1737339" y="208401"/>
                  </a:lnTo>
                  <a:lnTo>
                    <a:pt x="1710640" y="165636"/>
                  </a:lnTo>
                  <a:cubicBezTo>
                    <a:pt x="1633171" y="65861"/>
                    <a:pt x="1502112" y="1"/>
                    <a:pt x="1354017" y="1"/>
                  </a:cubicBezTo>
                  <a:cubicBezTo>
                    <a:pt x="1235540" y="1"/>
                    <a:pt x="1127966" y="42152"/>
                    <a:pt x="1050013" y="110097"/>
                  </a:cubicBezTo>
                  <a:lnTo>
                    <a:pt x="1017139" y="144795"/>
                  </a:lnTo>
                  <a:lnTo>
                    <a:pt x="984265" y="110096"/>
                  </a:lnTo>
                  <a:cubicBezTo>
                    <a:pt x="906311" y="42151"/>
                    <a:pt x="798739" y="0"/>
                    <a:pt x="680262" y="1"/>
                  </a:cubicBezTo>
                  <a:cubicBezTo>
                    <a:pt x="591405" y="1"/>
                    <a:pt x="508680" y="23710"/>
                    <a:pt x="439985" y="64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8" name="Google Shape;248;p32"/>
            <p:cNvSpPr/>
            <p:nvPr/>
          </p:nvSpPr>
          <p:spPr>
            <a:xfrm flipH="1" rot="-2365374">
              <a:off x="9205783" y="3484696"/>
              <a:ext cx="647124" cy="647124"/>
            </a:xfrm>
            <a:custGeom>
              <a:rect b="b" l="l" r="r" t="t"/>
              <a:pathLst>
                <a:path extrusionOk="0" h="397091" w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49" name="Google Shape;249;p32"/>
            <p:cNvSpPr/>
            <p:nvPr/>
          </p:nvSpPr>
          <p:spPr>
            <a:xfrm flipH="1" rot="-2365374">
              <a:off x="8519182" y="3567974"/>
              <a:ext cx="615298" cy="275823"/>
            </a:xfrm>
            <a:custGeom>
              <a:rect b="b" l="l" r="r" t="t"/>
              <a:pathLst>
                <a:path extrusionOk="0" h="169252" w="37756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0" name="Google Shape;250;p32"/>
            <p:cNvSpPr/>
            <p:nvPr/>
          </p:nvSpPr>
          <p:spPr>
            <a:xfrm flipH="1" rot="-2365374">
              <a:off x="9242084" y="2973694"/>
              <a:ext cx="615298" cy="275823"/>
            </a:xfrm>
            <a:custGeom>
              <a:rect b="b" l="l" r="r" t="t"/>
              <a:pathLst>
                <a:path extrusionOk="0" h="169252" w="37756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1" name="Google Shape;251;p32"/>
            <p:cNvSpPr/>
            <p:nvPr/>
          </p:nvSpPr>
          <p:spPr>
            <a:xfrm flipH="1" rot="-2365374">
              <a:off x="9544153" y="4030340"/>
              <a:ext cx="625905" cy="360692"/>
            </a:xfrm>
            <a:custGeom>
              <a:rect b="b" l="l" r="r" t="t"/>
              <a:pathLst>
                <a:path extrusionOk="0" h="221329" w="384072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252" name="Google Shape;252;p32"/>
            <p:cNvGrpSpPr/>
            <p:nvPr/>
          </p:nvGrpSpPr>
          <p:grpSpPr>
            <a:xfrm flipH="1" rot="-4081167">
              <a:off x="6977149" y="972331"/>
              <a:ext cx="3863178" cy="2847714"/>
              <a:chOff x="7150282" y="2283609"/>
              <a:chExt cx="2370548" cy="1747432"/>
            </a:xfrm>
          </p:grpSpPr>
          <p:sp>
            <p:nvSpPr>
              <p:cNvPr id="253" name="Google Shape;253;p32"/>
              <p:cNvSpPr/>
              <p:nvPr/>
            </p:nvSpPr>
            <p:spPr>
              <a:xfrm rot="-2585474">
                <a:off x="7320562" y="2730777"/>
                <a:ext cx="1580585" cy="687568"/>
              </a:xfrm>
              <a:custGeom>
                <a:rect b="b" l="l" r="r" t="t"/>
                <a:pathLst>
                  <a:path extrusionOk="0" h="687568" w="1580585">
                    <a:moveTo>
                      <a:pt x="1552109" y="686593"/>
                    </a:moveTo>
                    <a:cubicBezTo>
                      <a:pt x="1703422" y="267907"/>
                      <a:pt x="1229160" y="-34726"/>
                      <a:pt x="663535" y="3210"/>
                    </a:cubicBezTo>
                    <a:cubicBezTo>
                      <a:pt x="46415" y="175717"/>
                      <a:pt x="-371661" y="307304"/>
                      <a:pt x="485169" y="402906"/>
                    </a:cubicBezTo>
                    <a:cubicBezTo>
                      <a:pt x="859770" y="634986"/>
                      <a:pt x="1169989" y="696358"/>
                      <a:pt x="1552109" y="686593"/>
                    </a:cubicBezTo>
                    <a:close/>
                  </a:path>
                </a:pathLst>
              </a:custGeom>
              <a:solidFill>
                <a:srgbClr val="EA2B1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54" name="Google Shape;254;p32"/>
              <p:cNvSpPr/>
              <p:nvPr/>
            </p:nvSpPr>
            <p:spPr>
              <a:xfrm flipH="1" rot="-1793083">
                <a:off x="7222518" y="3433238"/>
                <a:ext cx="395503" cy="395503"/>
              </a:xfrm>
              <a:custGeom>
                <a:rect b="b" l="l" r="r" t="t"/>
                <a:pathLst>
                  <a:path extrusionOk="0" h="475207" w="475207">
                    <a:moveTo>
                      <a:pt x="239639" y="475941"/>
                    </a:moveTo>
                    <a:cubicBezTo>
                      <a:pt x="369833" y="475941"/>
                      <a:pt x="475941" y="369833"/>
                      <a:pt x="475941" y="239639"/>
                    </a:cubicBezTo>
                    <a:cubicBezTo>
                      <a:pt x="475941" y="109445"/>
                      <a:pt x="369833" y="3337"/>
                      <a:pt x="239639" y="3337"/>
                    </a:cubicBezTo>
                    <a:cubicBezTo>
                      <a:pt x="109445" y="3337"/>
                      <a:pt x="3337" y="109445"/>
                      <a:pt x="3337" y="239639"/>
                    </a:cubicBezTo>
                    <a:cubicBezTo>
                      <a:pt x="3988" y="369833"/>
                      <a:pt x="110096" y="475941"/>
                      <a:pt x="239639" y="4759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55" name="Google Shape;255;p32"/>
              <p:cNvSpPr/>
              <p:nvPr/>
            </p:nvSpPr>
            <p:spPr>
              <a:xfrm flipH="1" rot="-1793083">
                <a:off x="7931348" y="2833612"/>
                <a:ext cx="1464682" cy="891829"/>
              </a:xfrm>
              <a:custGeom>
                <a:rect b="b" l="l" r="r" t="t"/>
                <a:pathLst>
                  <a:path extrusionOk="0" h="891828" w="1464682">
                    <a:moveTo>
                      <a:pt x="735027" y="3337"/>
                    </a:moveTo>
                    <a:cubicBezTo>
                      <a:pt x="1138628" y="3337"/>
                      <a:pt x="1466066" y="295622"/>
                      <a:pt x="1466066" y="656259"/>
                    </a:cubicBezTo>
                    <a:cubicBezTo>
                      <a:pt x="1466066" y="739584"/>
                      <a:pt x="1448490" y="819002"/>
                      <a:pt x="1416592" y="892561"/>
                    </a:cubicBezTo>
                    <a:cubicBezTo>
                      <a:pt x="1310484" y="649099"/>
                      <a:pt x="1045539" y="475941"/>
                      <a:pt x="735027" y="475941"/>
                    </a:cubicBezTo>
                    <a:cubicBezTo>
                      <a:pt x="424514" y="475941"/>
                      <a:pt x="158918" y="648448"/>
                      <a:pt x="53461" y="892561"/>
                    </a:cubicBezTo>
                    <a:cubicBezTo>
                      <a:pt x="20913" y="819002"/>
                      <a:pt x="3337" y="739584"/>
                      <a:pt x="3337" y="656259"/>
                    </a:cubicBezTo>
                    <a:cubicBezTo>
                      <a:pt x="3337" y="295622"/>
                      <a:pt x="330775" y="3337"/>
                      <a:pt x="735027" y="33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256" name="Google Shape;256;p32"/>
            <p:cNvSpPr/>
            <p:nvPr/>
          </p:nvSpPr>
          <p:spPr>
            <a:xfrm flipH="1" rot="-2365374">
              <a:off x="10808497" y="5483529"/>
              <a:ext cx="546341" cy="438133"/>
            </a:xfrm>
            <a:custGeom>
              <a:rect b="b" l="l" r="r" t="t"/>
              <a:pathLst>
                <a:path extrusionOk="0" h="268850" w="335249">
                  <a:moveTo>
                    <a:pt x="70955" y="70955"/>
                  </a:moveTo>
                  <a:cubicBezTo>
                    <a:pt x="72908" y="69003"/>
                    <a:pt x="75512" y="67700"/>
                    <a:pt x="78767" y="67700"/>
                  </a:cubicBezTo>
                  <a:lnTo>
                    <a:pt x="256482" y="67700"/>
                  </a:lnTo>
                  <a:cubicBezTo>
                    <a:pt x="259737" y="67700"/>
                    <a:pt x="262340" y="69003"/>
                    <a:pt x="264293" y="70955"/>
                  </a:cubicBezTo>
                  <a:cubicBezTo>
                    <a:pt x="266246" y="72908"/>
                    <a:pt x="267548" y="75512"/>
                    <a:pt x="267548" y="78767"/>
                  </a:cubicBezTo>
                  <a:lnTo>
                    <a:pt x="267548" y="121732"/>
                  </a:lnTo>
                  <a:lnTo>
                    <a:pt x="197895" y="121732"/>
                  </a:lnTo>
                  <a:lnTo>
                    <a:pt x="197895" y="152327"/>
                  </a:lnTo>
                  <a:lnTo>
                    <a:pt x="267547" y="152327"/>
                  </a:lnTo>
                  <a:lnTo>
                    <a:pt x="267548" y="190083"/>
                  </a:lnTo>
                  <a:cubicBezTo>
                    <a:pt x="267548" y="192687"/>
                    <a:pt x="266246" y="195942"/>
                    <a:pt x="264293" y="197894"/>
                  </a:cubicBezTo>
                  <a:cubicBezTo>
                    <a:pt x="262340" y="199847"/>
                    <a:pt x="259737" y="201149"/>
                    <a:pt x="256482" y="201149"/>
                  </a:cubicBezTo>
                  <a:lnTo>
                    <a:pt x="78767" y="201149"/>
                  </a:lnTo>
                  <a:cubicBezTo>
                    <a:pt x="76163" y="201149"/>
                    <a:pt x="72908" y="199847"/>
                    <a:pt x="70955" y="197894"/>
                  </a:cubicBezTo>
                  <a:cubicBezTo>
                    <a:pt x="69002" y="195942"/>
                    <a:pt x="67701" y="193338"/>
                    <a:pt x="67701" y="190083"/>
                  </a:cubicBezTo>
                  <a:lnTo>
                    <a:pt x="67701" y="78767"/>
                  </a:lnTo>
                  <a:cubicBezTo>
                    <a:pt x="67701" y="75512"/>
                    <a:pt x="69002" y="72908"/>
                    <a:pt x="70955" y="70955"/>
                  </a:cubicBezTo>
                  <a:close/>
                  <a:moveTo>
                    <a:pt x="48416" y="6346"/>
                  </a:moveTo>
                  <a:cubicBezTo>
                    <a:pt x="39058" y="10416"/>
                    <a:pt x="30595" y="16274"/>
                    <a:pt x="23435" y="23435"/>
                  </a:cubicBezTo>
                  <a:cubicBezTo>
                    <a:pt x="9113" y="37105"/>
                    <a:pt x="0" y="57285"/>
                    <a:pt x="0" y="78767"/>
                  </a:cubicBezTo>
                  <a:lnTo>
                    <a:pt x="0" y="190083"/>
                  </a:lnTo>
                  <a:cubicBezTo>
                    <a:pt x="0" y="211565"/>
                    <a:pt x="9113" y="231094"/>
                    <a:pt x="23435" y="245415"/>
                  </a:cubicBezTo>
                  <a:cubicBezTo>
                    <a:pt x="37105" y="259737"/>
                    <a:pt x="57285" y="268850"/>
                    <a:pt x="78767" y="268850"/>
                  </a:cubicBezTo>
                  <a:lnTo>
                    <a:pt x="256482" y="268850"/>
                  </a:lnTo>
                  <a:cubicBezTo>
                    <a:pt x="277964" y="268850"/>
                    <a:pt x="297493" y="259737"/>
                    <a:pt x="311814" y="245415"/>
                  </a:cubicBezTo>
                  <a:cubicBezTo>
                    <a:pt x="326136" y="231745"/>
                    <a:pt x="335249" y="211565"/>
                    <a:pt x="335249" y="190083"/>
                  </a:cubicBezTo>
                  <a:lnTo>
                    <a:pt x="335249" y="78767"/>
                  </a:lnTo>
                  <a:cubicBezTo>
                    <a:pt x="335249" y="57285"/>
                    <a:pt x="326136" y="37756"/>
                    <a:pt x="311814" y="23435"/>
                  </a:cubicBezTo>
                  <a:cubicBezTo>
                    <a:pt x="298144" y="9113"/>
                    <a:pt x="277964" y="0"/>
                    <a:pt x="256482" y="0"/>
                  </a:cubicBezTo>
                  <a:lnTo>
                    <a:pt x="78767" y="0"/>
                  </a:lnTo>
                  <a:cubicBezTo>
                    <a:pt x="68026" y="0"/>
                    <a:pt x="57773" y="2278"/>
                    <a:pt x="48416" y="6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7" name="Google Shape;257;p32"/>
            <p:cNvSpPr/>
            <p:nvPr/>
          </p:nvSpPr>
          <p:spPr>
            <a:xfrm flipH="1" rot="-2365374">
              <a:off x="9574051" y="3221561"/>
              <a:ext cx="127302" cy="127302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8" name="Google Shape;258;p32"/>
            <p:cNvSpPr/>
            <p:nvPr/>
          </p:nvSpPr>
          <p:spPr>
            <a:xfrm flipH="1" rot="-2365374">
              <a:off x="8884443" y="3769248"/>
              <a:ext cx="127302" cy="127302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9" name="Google Shape;259;p32"/>
            <p:cNvSpPr/>
            <p:nvPr/>
          </p:nvSpPr>
          <p:spPr>
            <a:xfrm flipH="1" rot="3417999">
              <a:off x="11013369" y="6070549"/>
              <a:ext cx="1376067" cy="586083"/>
            </a:xfrm>
            <a:custGeom>
              <a:rect b="b" l="l" r="r" t="t"/>
              <a:pathLst>
                <a:path extrusionOk="0" h="586083" w="1376067">
                  <a:moveTo>
                    <a:pt x="1376067" y="226859"/>
                  </a:moveTo>
                  <a:lnTo>
                    <a:pt x="227666" y="98257"/>
                  </a:lnTo>
                  <a:lnTo>
                    <a:pt x="227666" y="0"/>
                  </a:lnTo>
                  <a:lnTo>
                    <a:pt x="0" y="148036"/>
                  </a:lnTo>
                  <a:lnTo>
                    <a:pt x="227667" y="498165"/>
                  </a:lnTo>
                  <a:lnTo>
                    <a:pt x="227666" y="461986"/>
                  </a:lnTo>
                  <a:lnTo>
                    <a:pt x="1335840" y="5860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60" name="Google Shape;260;p32"/>
          <p:cNvSpPr/>
          <p:nvPr/>
        </p:nvSpPr>
        <p:spPr>
          <a:xfrm>
            <a:off x="5160060" y="1982953"/>
            <a:ext cx="2177501" cy="2177259"/>
          </a:xfrm>
          <a:prstGeom prst="wedgeEllipseCallout">
            <a:avLst>
              <a:gd fmla="val 70560" name="adj1"/>
              <a:gd fmla="val 41326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5355037" y="2552461"/>
            <a:ext cx="1781068" cy="446529"/>
          </a:xfrm>
          <a:custGeom>
            <a:rect b="b" l="l" r="r" t="t"/>
            <a:pathLst>
              <a:path extrusionOk="0" h="423267" w="1694979">
                <a:moveTo>
                  <a:pt x="537415" y="166985"/>
                </a:moveTo>
                <a:cubicBezTo>
                  <a:pt x="532851" y="176203"/>
                  <a:pt x="516157" y="193513"/>
                  <a:pt x="487336" y="218914"/>
                </a:cubicBezTo>
                <a:cubicBezTo>
                  <a:pt x="494589" y="219848"/>
                  <a:pt x="500043" y="222146"/>
                  <a:pt x="503697" y="225806"/>
                </a:cubicBezTo>
                <a:cubicBezTo>
                  <a:pt x="507352" y="229466"/>
                  <a:pt x="511474" y="235300"/>
                  <a:pt x="516065" y="243306"/>
                </a:cubicBezTo>
                <a:cubicBezTo>
                  <a:pt x="522804" y="239762"/>
                  <a:pt x="528571" y="234799"/>
                  <a:pt x="533367" y="228417"/>
                </a:cubicBezTo>
                <a:cubicBezTo>
                  <a:pt x="538164" y="222035"/>
                  <a:pt x="540562" y="213219"/>
                  <a:pt x="540562" y="201968"/>
                </a:cubicBezTo>
                <a:cubicBezTo>
                  <a:pt x="540562" y="200694"/>
                  <a:pt x="540532" y="199564"/>
                  <a:pt x="540471" y="198578"/>
                </a:cubicBezTo>
                <a:cubicBezTo>
                  <a:pt x="540411" y="197592"/>
                  <a:pt x="540296" y="196424"/>
                  <a:pt x="540126" y="195075"/>
                </a:cubicBezTo>
                <a:close/>
                <a:moveTo>
                  <a:pt x="1418608" y="163190"/>
                </a:moveTo>
                <a:cubicBezTo>
                  <a:pt x="1385341" y="180133"/>
                  <a:pt x="1361019" y="194381"/>
                  <a:pt x="1345643" y="205934"/>
                </a:cubicBezTo>
                <a:cubicBezTo>
                  <a:pt x="1330267" y="217487"/>
                  <a:pt x="1322579" y="228947"/>
                  <a:pt x="1322579" y="240313"/>
                </a:cubicBezTo>
                <a:cubicBezTo>
                  <a:pt x="1322579" y="244313"/>
                  <a:pt x="1323071" y="247230"/>
                  <a:pt x="1324055" y="249065"/>
                </a:cubicBezTo>
                <a:cubicBezTo>
                  <a:pt x="1325038" y="250900"/>
                  <a:pt x="1325972" y="251817"/>
                  <a:pt x="1326856" y="251817"/>
                </a:cubicBezTo>
                <a:cubicBezTo>
                  <a:pt x="1327760" y="251817"/>
                  <a:pt x="1329835" y="251006"/>
                  <a:pt x="1333079" y="249383"/>
                </a:cubicBezTo>
                <a:cubicBezTo>
                  <a:pt x="1347941" y="240604"/>
                  <a:pt x="1361610" y="229078"/>
                  <a:pt x="1374087" y="214804"/>
                </a:cubicBezTo>
                <a:cubicBezTo>
                  <a:pt x="1386564" y="200531"/>
                  <a:pt x="1401405" y="183326"/>
                  <a:pt x="1418608" y="163190"/>
                </a:cubicBezTo>
                <a:close/>
                <a:moveTo>
                  <a:pt x="1596169" y="127248"/>
                </a:moveTo>
                <a:cubicBezTo>
                  <a:pt x="1601516" y="127248"/>
                  <a:pt x="1606479" y="129764"/>
                  <a:pt x="1611059" y="134795"/>
                </a:cubicBezTo>
                <a:cubicBezTo>
                  <a:pt x="1615639" y="139826"/>
                  <a:pt x="1617929" y="145075"/>
                  <a:pt x="1617929" y="150542"/>
                </a:cubicBezTo>
                <a:cubicBezTo>
                  <a:pt x="1617929" y="154167"/>
                  <a:pt x="1615757" y="159298"/>
                  <a:pt x="1611413" y="165934"/>
                </a:cubicBezTo>
                <a:cubicBezTo>
                  <a:pt x="1607069" y="172569"/>
                  <a:pt x="1600532" y="180621"/>
                  <a:pt x="1591802" y="190087"/>
                </a:cubicBezTo>
                <a:cubicBezTo>
                  <a:pt x="1583073" y="199554"/>
                  <a:pt x="1571129" y="210723"/>
                  <a:pt x="1555972" y="223595"/>
                </a:cubicBezTo>
                <a:lnTo>
                  <a:pt x="1552062" y="234921"/>
                </a:lnTo>
                <a:cubicBezTo>
                  <a:pt x="1551176" y="236693"/>
                  <a:pt x="1550733" y="238122"/>
                  <a:pt x="1550733" y="239208"/>
                </a:cubicBezTo>
                <a:cubicBezTo>
                  <a:pt x="1550733" y="240173"/>
                  <a:pt x="1551141" y="240655"/>
                  <a:pt x="1551957" y="240655"/>
                </a:cubicBezTo>
                <a:cubicBezTo>
                  <a:pt x="1555136" y="240655"/>
                  <a:pt x="1563999" y="235662"/>
                  <a:pt x="1578546" y="225675"/>
                </a:cubicBezTo>
                <a:cubicBezTo>
                  <a:pt x="1593092" y="215689"/>
                  <a:pt x="1609134" y="201995"/>
                  <a:pt x="1626670" y="184594"/>
                </a:cubicBezTo>
                <a:cubicBezTo>
                  <a:pt x="1633677" y="177582"/>
                  <a:pt x="1639306" y="171607"/>
                  <a:pt x="1643558" y="166668"/>
                </a:cubicBezTo>
                <a:cubicBezTo>
                  <a:pt x="1647810" y="161729"/>
                  <a:pt x="1651807" y="156899"/>
                  <a:pt x="1655550" y="152178"/>
                </a:cubicBezTo>
                <a:cubicBezTo>
                  <a:pt x="1659293" y="147457"/>
                  <a:pt x="1662625" y="143680"/>
                  <a:pt x="1665547" y="140845"/>
                </a:cubicBezTo>
                <a:cubicBezTo>
                  <a:pt x="1668469" y="138010"/>
                  <a:pt x="1671215" y="136494"/>
                  <a:pt x="1673785" y="136296"/>
                </a:cubicBezTo>
                <a:cubicBezTo>
                  <a:pt x="1679777" y="135780"/>
                  <a:pt x="1684151" y="137834"/>
                  <a:pt x="1686907" y="142458"/>
                </a:cubicBezTo>
                <a:cubicBezTo>
                  <a:pt x="1689663" y="147082"/>
                  <a:pt x="1691041" y="153191"/>
                  <a:pt x="1691041" y="160783"/>
                </a:cubicBezTo>
                <a:cubicBezTo>
                  <a:pt x="1691041" y="165518"/>
                  <a:pt x="1689183" y="171019"/>
                  <a:pt x="1685468" y="177288"/>
                </a:cubicBezTo>
                <a:cubicBezTo>
                  <a:pt x="1681753" y="183556"/>
                  <a:pt x="1675021" y="193892"/>
                  <a:pt x="1665272" y="208297"/>
                </a:cubicBezTo>
                <a:cubicBezTo>
                  <a:pt x="1655522" y="222702"/>
                  <a:pt x="1645914" y="237457"/>
                  <a:pt x="1636445" y="252562"/>
                </a:cubicBezTo>
                <a:lnTo>
                  <a:pt x="1615397" y="285600"/>
                </a:lnTo>
                <a:lnTo>
                  <a:pt x="1641987" y="258975"/>
                </a:lnTo>
                <a:cubicBezTo>
                  <a:pt x="1650053" y="250634"/>
                  <a:pt x="1657393" y="243513"/>
                  <a:pt x="1664005" y="237614"/>
                </a:cubicBezTo>
                <a:cubicBezTo>
                  <a:pt x="1670618" y="231714"/>
                  <a:pt x="1680942" y="224848"/>
                  <a:pt x="1694979" y="217016"/>
                </a:cubicBezTo>
                <a:lnTo>
                  <a:pt x="1694979" y="237798"/>
                </a:lnTo>
                <a:cubicBezTo>
                  <a:pt x="1674608" y="259676"/>
                  <a:pt x="1656380" y="280162"/>
                  <a:pt x="1640295" y="299256"/>
                </a:cubicBezTo>
                <a:cubicBezTo>
                  <a:pt x="1624210" y="318350"/>
                  <a:pt x="1611876" y="333522"/>
                  <a:pt x="1603294" y="344772"/>
                </a:cubicBezTo>
                <a:cubicBezTo>
                  <a:pt x="1594712" y="356021"/>
                  <a:pt x="1589692" y="362606"/>
                  <a:pt x="1588234" y="364527"/>
                </a:cubicBezTo>
                <a:cubicBezTo>
                  <a:pt x="1584292" y="369659"/>
                  <a:pt x="1580726" y="374488"/>
                  <a:pt x="1577534" y="379013"/>
                </a:cubicBezTo>
                <a:cubicBezTo>
                  <a:pt x="1574342" y="383538"/>
                  <a:pt x="1571477" y="387246"/>
                  <a:pt x="1568939" y="390135"/>
                </a:cubicBezTo>
                <a:cubicBezTo>
                  <a:pt x="1566401" y="393024"/>
                  <a:pt x="1563732" y="394469"/>
                  <a:pt x="1560932" y="394469"/>
                </a:cubicBezTo>
                <a:cubicBezTo>
                  <a:pt x="1555816" y="394469"/>
                  <a:pt x="1551823" y="390859"/>
                  <a:pt x="1548952" y="383640"/>
                </a:cubicBezTo>
                <a:cubicBezTo>
                  <a:pt x="1546081" y="376421"/>
                  <a:pt x="1544646" y="370152"/>
                  <a:pt x="1544646" y="364834"/>
                </a:cubicBezTo>
                <a:cubicBezTo>
                  <a:pt x="1544646" y="359860"/>
                  <a:pt x="1545657" y="355352"/>
                  <a:pt x="1547681" y="351310"/>
                </a:cubicBezTo>
                <a:cubicBezTo>
                  <a:pt x="1558117" y="327830"/>
                  <a:pt x="1581475" y="289034"/>
                  <a:pt x="1617754" y="234921"/>
                </a:cubicBezTo>
                <a:lnTo>
                  <a:pt x="1587944" y="264744"/>
                </a:lnTo>
                <a:cubicBezTo>
                  <a:pt x="1567539" y="283064"/>
                  <a:pt x="1553572" y="292224"/>
                  <a:pt x="1546045" y="292224"/>
                </a:cubicBezTo>
                <a:cubicBezTo>
                  <a:pt x="1538443" y="292224"/>
                  <a:pt x="1531222" y="285132"/>
                  <a:pt x="1524381" y="270946"/>
                </a:cubicBezTo>
                <a:cubicBezTo>
                  <a:pt x="1517541" y="256761"/>
                  <a:pt x="1514121" y="244419"/>
                  <a:pt x="1514121" y="233920"/>
                </a:cubicBezTo>
                <a:cubicBezTo>
                  <a:pt x="1514121" y="224918"/>
                  <a:pt x="1515479" y="217363"/>
                  <a:pt x="1518195" y="211255"/>
                </a:cubicBezTo>
                <a:cubicBezTo>
                  <a:pt x="1520911" y="205148"/>
                  <a:pt x="1525399" y="197525"/>
                  <a:pt x="1531659" y="188389"/>
                </a:cubicBezTo>
                <a:cubicBezTo>
                  <a:pt x="1541115" y="175250"/>
                  <a:pt x="1549964" y="164339"/>
                  <a:pt x="1558206" y="155656"/>
                </a:cubicBezTo>
                <a:cubicBezTo>
                  <a:pt x="1566449" y="146973"/>
                  <a:pt x="1573963" y="140067"/>
                  <a:pt x="1580748" y="134940"/>
                </a:cubicBezTo>
                <a:cubicBezTo>
                  <a:pt x="1587534" y="129812"/>
                  <a:pt x="1592674" y="127248"/>
                  <a:pt x="1596169" y="127248"/>
                </a:cubicBezTo>
                <a:close/>
                <a:moveTo>
                  <a:pt x="404376" y="122783"/>
                </a:moveTo>
                <a:cubicBezTo>
                  <a:pt x="409692" y="122783"/>
                  <a:pt x="413298" y="124454"/>
                  <a:pt x="415195" y="127794"/>
                </a:cubicBezTo>
                <a:cubicBezTo>
                  <a:pt x="417091" y="131135"/>
                  <a:pt x="418039" y="136491"/>
                  <a:pt x="418039" y="143862"/>
                </a:cubicBezTo>
                <a:cubicBezTo>
                  <a:pt x="418039" y="147330"/>
                  <a:pt x="417690" y="150199"/>
                  <a:pt x="416991" y="152469"/>
                </a:cubicBezTo>
                <a:cubicBezTo>
                  <a:pt x="416292" y="154740"/>
                  <a:pt x="414967" y="157474"/>
                  <a:pt x="413015" y="160670"/>
                </a:cubicBezTo>
                <a:cubicBezTo>
                  <a:pt x="411062" y="163866"/>
                  <a:pt x="407289" y="169508"/>
                  <a:pt x="401694" y="177596"/>
                </a:cubicBezTo>
                <a:cubicBezTo>
                  <a:pt x="396099" y="185684"/>
                  <a:pt x="389507" y="195194"/>
                  <a:pt x="381919" y="206126"/>
                </a:cubicBezTo>
                <a:cubicBezTo>
                  <a:pt x="378015" y="211695"/>
                  <a:pt x="374631" y="217713"/>
                  <a:pt x="371769" y="224179"/>
                </a:cubicBezTo>
                <a:cubicBezTo>
                  <a:pt x="368906" y="230645"/>
                  <a:pt x="367475" y="235353"/>
                  <a:pt x="367475" y="238304"/>
                </a:cubicBezTo>
                <a:cubicBezTo>
                  <a:pt x="367475" y="242906"/>
                  <a:pt x="368904" y="245207"/>
                  <a:pt x="371762" y="245207"/>
                </a:cubicBezTo>
                <a:cubicBezTo>
                  <a:pt x="375890" y="245207"/>
                  <a:pt x="380998" y="243314"/>
                  <a:pt x="387087" y="239527"/>
                </a:cubicBezTo>
                <a:cubicBezTo>
                  <a:pt x="393176" y="235740"/>
                  <a:pt x="405463" y="228225"/>
                  <a:pt x="423948" y="216981"/>
                </a:cubicBezTo>
                <a:lnTo>
                  <a:pt x="423948" y="238025"/>
                </a:lnTo>
                <a:cubicBezTo>
                  <a:pt x="405752" y="254803"/>
                  <a:pt x="392568" y="266763"/>
                  <a:pt x="384398" y="273904"/>
                </a:cubicBezTo>
                <a:cubicBezTo>
                  <a:pt x="376227" y="281046"/>
                  <a:pt x="368875" y="286603"/>
                  <a:pt x="362340" y="290576"/>
                </a:cubicBezTo>
                <a:cubicBezTo>
                  <a:pt x="355806" y="294549"/>
                  <a:pt x="349373" y="296536"/>
                  <a:pt x="343040" y="296536"/>
                </a:cubicBezTo>
                <a:cubicBezTo>
                  <a:pt x="327779" y="296536"/>
                  <a:pt x="320148" y="287757"/>
                  <a:pt x="320148" y="270200"/>
                </a:cubicBezTo>
                <a:cubicBezTo>
                  <a:pt x="320148" y="264070"/>
                  <a:pt x="322045" y="256124"/>
                  <a:pt x="325840" y="246362"/>
                </a:cubicBezTo>
                <a:cubicBezTo>
                  <a:pt x="329635" y="236600"/>
                  <a:pt x="335490" y="224967"/>
                  <a:pt x="343403" y="211463"/>
                </a:cubicBezTo>
                <a:cubicBezTo>
                  <a:pt x="327844" y="238143"/>
                  <a:pt x="314254" y="257715"/>
                  <a:pt x="302635" y="270179"/>
                </a:cubicBezTo>
                <a:cubicBezTo>
                  <a:pt x="291016" y="282643"/>
                  <a:pt x="281019" y="288876"/>
                  <a:pt x="272642" y="288876"/>
                </a:cubicBezTo>
                <a:cubicBezTo>
                  <a:pt x="265861" y="288876"/>
                  <a:pt x="259797" y="286242"/>
                  <a:pt x="254448" y="280975"/>
                </a:cubicBezTo>
                <a:cubicBezTo>
                  <a:pt x="249100" y="275708"/>
                  <a:pt x="245057" y="268890"/>
                  <a:pt x="242322" y="260520"/>
                </a:cubicBezTo>
                <a:cubicBezTo>
                  <a:pt x="239586" y="252151"/>
                  <a:pt x="238218" y="243264"/>
                  <a:pt x="238218" y="233860"/>
                </a:cubicBezTo>
                <a:cubicBezTo>
                  <a:pt x="238218" y="227570"/>
                  <a:pt x="238801" y="221939"/>
                  <a:pt x="239967" y="216967"/>
                </a:cubicBezTo>
                <a:cubicBezTo>
                  <a:pt x="241133" y="211995"/>
                  <a:pt x="243300" y="206611"/>
                  <a:pt x="246467" y="200813"/>
                </a:cubicBezTo>
                <a:cubicBezTo>
                  <a:pt x="249634" y="195016"/>
                  <a:pt x="253925" y="188592"/>
                  <a:pt x="259340" y="181540"/>
                </a:cubicBezTo>
                <a:cubicBezTo>
                  <a:pt x="264755" y="174488"/>
                  <a:pt x="271661" y="166513"/>
                  <a:pt x="280058" y="157616"/>
                </a:cubicBezTo>
                <a:cubicBezTo>
                  <a:pt x="282939" y="153579"/>
                  <a:pt x="285980" y="149681"/>
                  <a:pt x="289181" y="145922"/>
                </a:cubicBezTo>
                <a:cubicBezTo>
                  <a:pt x="292382" y="142163"/>
                  <a:pt x="295719" y="139525"/>
                  <a:pt x="299191" y="138007"/>
                </a:cubicBezTo>
                <a:cubicBezTo>
                  <a:pt x="302663" y="136490"/>
                  <a:pt x="307882" y="135731"/>
                  <a:pt x="314849" y="135731"/>
                </a:cubicBezTo>
                <a:cubicBezTo>
                  <a:pt x="319909" y="135731"/>
                  <a:pt x="325228" y="136552"/>
                  <a:pt x="330806" y="138192"/>
                </a:cubicBezTo>
                <a:cubicBezTo>
                  <a:pt x="336383" y="139833"/>
                  <a:pt x="339172" y="142398"/>
                  <a:pt x="339172" y="145889"/>
                </a:cubicBezTo>
                <a:cubicBezTo>
                  <a:pt x="339172" y="149317"/>
                  <a:pt x="336857" y="154733"/>
                  <a:pt x="332227" y="162139"/>
                </a:cubicBezTo>
                <a:cubicBezTo>
                  <a:pt x="327597" y="169544"/>
                  <a:pt x="320486" y="178208"/>
                  <a:pt x="310894" y="188132"/>
                </a:cubicBezTo>
                <a:cubicBezTo>
                  <a:pt x="301301" y="198056"/>
                  <a:pt x="290430" y="207627"/>
                  <a:pt x="278279" y="216845"/>
                </a:cubicBezTo>
                <a:cubicBezTo>
                  <a:pt x="275979" y="224019"/>
                  <a:pt x="274829" y="229711"/>
                  <a:pt x="274829" y="233920"/>
                </a:cubicBezTo>
                <a:cubicBezTo>
                  <a:pt x="274829" y="237219"/>
                  <a:pt x="275665" y="238869"/>
                  <a:pt x="277337" y="238869"/>
                </a:cubicBezTo>
                <a:cubicBezTo>
                  <a:pt x="278137" y="238869"/>
                  <a:pt x="280258" y="237607"/>
                  <a:pt x="283698" y="235081"/>
                </a:cubicBezTo>
                <a:cubicBezTo>
                  <a:pt x="287139" y="232556"/>
                  <a:pt x="293500" y="227271"/>
                  <a:pt x="302782" y="219227"/>
                </a:cubicBezTo>
                <a:cubicBezTo>
                  <a:pt x="312064" y="211184"/>
                  <a:pt x="321070" y="203310"/>
                  <a:pt x="329799" y="195606"/>
                </a:cubicBezTo>
                <a:cubicBezTo>
                  <a:pt x="335320" y="190811"/>
                  <a:pt x="341825" y="183522"/>
                  <a:pt x="349314" y="173740"/>
                </a:cubicBezTo>
                <a:cubicBezTo>
                  <a:pt x="356803" y="163958"/>
                  <a:pt x="365556" y="156081"/>
                  <a:pt x="375574" y="150110"/>
                </a:cubicBezTo>
                <a:cubicBezTo>
                  <a:pt x="380974" y="139766"/>
                  <a:pt x="385938" y="132626"/>
                  <a:pt x="390465" y="128689"/>
                </a:cubicBezTo>
                <a:cubicBezTo>
                  <a:pt x="394993" y="124752"/>
                  <a:pt x="399630" y="122783"/>
                  <a:pt x="404376" y="122783"/>
                </a:cubicBezTo>
                <a:close/>
                <a:moveTo>
                  <a:pt x="1431187" y="118765"/>
                </a:moveTo>
                <a:cubicBezTo>
                  <a:pt x="1435489" y="118765"/>
                  <a:pt x="1439305" y="120385"/>
                  <a:pt x="1442636" y="123626"/>
                </a:cubicBezTo>
                <a:cubicBezTo>
                  <a:pt x="1445968" y="126866"/>
                  <a:pt x="1448517" y="130424"/>
                  <a:pt x="1450284" y="134298"/>
                </a:cubicBezTo>
                <a:cubicBezTo>
                  <a:pt x="1452051" y="138172"/>
                  <a:pt x="1452935" y="141194"/>
                  <a:pt x="1452935" y="143364"/>
                </a:cubicBezTo>
                <a:cubicBezTo>
                  <a:pt x="1452935" y="147628"/>
                  <a:pt x="1451478" y="150646"/>
                  <a:pt x="1448563" y="152417"/>
                </a:cubicBezTo>
                <a:cubicBezTo>
                  <a:pt x="1445648" y="154188"/>
                  <a:pt x="1442508" y="155480"/>
                  <a:pt x="1439143" y="156294"/>
                </a:cubicBezTo>
                <a:cubicBezTo>
                  <a:pt x="1439871" y="155701"/>
                  <a:pt x="1441063" y="157285"/>
                  <a:pt x="1442718" y="161045"/>
                </a:cubicBezTo>
                <a:cubicBezTo>
                  <a:pt x="1444374" y="164805"/>
                  <a:pt x="1445688" y="167941"/>
                  <a:pt x="1446660" y="170453"/>
                </a:cubicBezTo>
                <a:cubicBezTo>
                  <a:pt x="1447632" y="172964"/>
                  <a:pt x="1448118" y="175314"/>
                  <a:pt x="1448118" y="177502"/>
                </a:cubicBezTo>
                <a:cubicBezTo>
                  <a:pt x="1448118" y="181958"/>
                  <a:pt x="1444471" y="189111"/>
                  <a:pt x="1437176" y="198961"/>
                </a:cubicBezTo>
                <a:cubicBezTo>
                  <a:pt x="1429881" y="208812"/>
                  <a:pt x="1424919" y="215825"/>
                  <a:pt x="1422292" y="220000"/>
                </a:cubicBezTo>
                <a:cubicBezTo>
                  <a:pt x="1419664" y="224175"/>
                  <a:pt x="1418350" y="229121"/>
                  <a:pt x="1418350" y="234837"/>
                </a:cubicBezTo>
                <a:cubicBezTo>
                  <a:pt x="1418350" y="242655"/>
                  <a:pt x="1421749" y="246564"/>
                  <a:pt x="1428546" y="246564"/>
                </a:cubicBezTo>
                <a:cubicBezTo>
                  <a:pt x="1437606" y="246564"/>
                  <a:pt x="1455147" y="237007"/>
                  <a:pt x="1481168" y="217892"/>
                </a:cubicBezTo>
                <a:lnTo>
                  <a:pt x="1481168" y="237324"/>
                </a:lnTo>
                <a:cubicBezTo>
                  <a:pt x="1442541" y="280233"/>
                  <a:pt x="1414571" y="301688"/>
                  <a:pt x="1397261" y="301688"/>
                </a:cubicBezTo>
                <a:cubicBezTo>
                  <a:pt x="1389936" y="301688"/>
                  <a:pt x="1384736" y="299309"/>
                  <a:pt x="1381662" y="294553"/>
                </a:cubicBezTo>
                <a:cubicBezTo>
                  <a:pt x="1378587" y="289796"/>
                  <a:pt x="1377050" y="283315"/>
                  <a:pt x="1377050" y="275111"/>
                </a:cubicBezTo>
                <a:cubicBezTo>
                  <a:pt x="1377050" y="263052"/>
                  <a:pt x="1381206" y="247830"/>
                  <a:pt x="1389517" y="229448"/>
                </a:cubicBezTo>
                <a:cubicBezTo>
                  <a:pt x="1373174" y="252456"/>
                  <a:pt x="1359656" y="269117"/>
                  <a:pt x="1348964" y="279431"/>
                </a:cubicBezTo>
                <a:cubicBezTo>
                  <a:pt x="1338271" y="289746"/>
                  <a:pt x="1328904" y="294903"/>
                  <a:pt x="1320863" y="294903"/>
                </a:cubicBezTo>
                <a:cubicBezTo>
                  <a:pt x="1316261" y="294903"/>
                  <a:pt x="1311266" y="291801"/>
                  <a:pt x="1305878" y="285597"/>
                </a:cubicBezTo>
                <a:cubicBezTo>
                  <a:pt x="1300490" y="279392"/>
                  <a:pt x="1295825" y="271616"/>
                  <a:pt x="1291882" y="262266"/>
                </a:cubicBezTo>
                <a:cubicBezTo>
                  <a:pt x="1287939" y="252917"/>
                  <a:pt x="1285967" y="243193"/>
                  <a:pt x="1285967" y="233096"/>
                </a:cubicBezTo>
                <a:cubicBezTo>
                  <a:pt x="1285967" y="225774"/>
                  <a:pt x="1286692" y="219585"/>
                  <a:pt x="1288141" y="214531"/>
                </a:cubicBezTo>
                <a:cubicBezTo>
                  <a:pt x="1289589" y="209476"/>
                  <a:pt x="1292318" y="204415"/>
                  <a:pt x="1296327" y="199347"/>
                </a:cubicBezTo>
                <a:cubicBezTo>
                  <a:pt x="1300336" y="194278"/>
                  <a:pt x="1307300" y="187261"/>
                  <a:pt x="1317218" y="178294"/>
                </a:cubicBezTo>
                <a:cubicBezTo>
                  <a:pt x="1338338" y="158711"/>
                  <a:pt x="1359617" y="143894"/>
                  <a:pt x="1381055" y="133843"/>
                </a:cubicBezTo>
                <a:cubicBezTo>
                  <a:pt x="1402493" y="123791"/>
                  <a:pt x="1419204" y="118765"/>
                  <a:pt x="1431187" y="118765"/>
                </a:cubicBezTo>
                <a:close/>
                <a:moveTo>
                  <a:pt x="563929" y="108049"/>
                </a:moveTo>
                <a:cubicBezTo>
                  <a:pt x="567710" y="108049"/>
                  <a:pt x="572303" y="109400"/>
                  <a:pt x="577707" y="112103"/>
                </a:cubicBezTo>
                <a:lnTo>
                  <a:pt x="579783" y="119292"/>
                </a:lnTo>
                <a:cubicBezTo>
                  <a:pt x="579199" y="121438"/>
                  <a:pt x="578907" y="123920"/>
                  <a:pt x="578907" y="126739"/>
                </a:cubicBezTo>
                <a:cubicBezTo>
                  <a:pt x="578907" y="129241"/>
                  <a:pt x="579953" y="134198"/>
                  <a:pt x="582045" y="141609"/>
                </a:cubicBezTo>
                <a:cubicBezTo>
                  <a:pt x="584136" y="149020"/>
                  <a:pt x="585782" y="155342"/>
                  <a:pt x="586982" y="160576"/>
                </a:cubicBezTo>
                <a:cubicBezTo>
                  <a:pt x="588182" y="165809"/>
                  <a:pt x="588782" y="171748"/>
                  <a:pt x="588782" y="178392"/>
                </a:cubicBezTo>
                <a:cubicBezTo>
                  <a:pt x="588782" y="188682"/>
                  <a:pt x="586462" y="198497"/>
                  <a:pt x="581822" y="207839"/>
                </a:cubicBezTo>
                <a:cubicBezTo>
                  <a:pt x="577181" y="217180"/>
                  <a:pt x="570534" y="226056"/>
                  <a:pt x="561880" y="234465"/>
                </a:cubicBezTo>
                <a:cubicBezTo>
                  <a:pt x="553226" y="242875"/>
                  <a:pt x="542897" y="249328"/>
                  <a:pt x="530893" y="253823"/>
                </a:cubicBezTo>
                <a:cubicBezTo>
                  <a:pt x="533237" y="253379"/>
                  <a:pt x="535839" y="253157"/>
                  <a:pt x="538699" y="253157"/>
                </a:cubicBezTo>
                <a:cubicBezTo>
                  <a:pt x="544127" y="253157"/>
                  <a:pt x="550076" y="251762"/>
                  <a:pt x="556546" y="248973"/>
                </a:cubicBezTo>
                <a:cubicBezTo>
                  <a:pt x="563017" y="246183"/>
                  <a:pt x="569785" y="242331"/>
                  <a:pt x="576849" y="237415"/>
                </a:cubicBezTo>
                <a:cubicBezTo>
                  <a:pt x="583914" y="232499"/>
                  <a:pt x="594750" y="225707"/>
                  <a:pt x="609359" y="217040"/>
                </a:cubicBezTo>
                <a:lnTo>
                  <a:pt x="609359" y="237952"/>
                </a:lnTo>
                <a:cubicBezTo>
                  <a:pt x="589509" y="257323"/>
                  <a:pt x="571955" y="271881"/>
                  <a:pt x="556696" y="281625"/>
                </a:cubicBezTo>
                <a:cubicBezTo>
                  <a:pt x="541438" y="291370"/>
                  <a:pt x="528016" y="296243"/>
                  <a:pt x="516431" y="296243"/>
                </a:cubicBezTo>
                <a:cubicBezTo>
                  <a:pt x="501413" y="296243"/>
                  <a:pt x="488773" y="290403"/>
                  <a:pt x="478511" y="278725"/>
                </a:cubicBezTo>
                <a:cubicBezTo>
                  <a:pt x="468851" y="270274"/>
                  <a:pt x="463111" y="262565"/>
                  <a:pt x="461290" y="255597"/>
                </a:cubicBezTo>
                <a:cubicBezTo>
                  <a:pt x="459469" y="248629"/>
                  <a:pt x="458559" y="239455"/>
                  <a:pt x="458559" y="228077"/>
                </a:cubicBezTo>
                <a:lnTo>
                  <a:pt x="458559" y="221003"/>
                </a:lnTo>
                <a:cubicBezTo>
                  <a:pt x="497587" y="179864"/>
                  <a:pt x="523584" y="152007"/>
                  <a:pt x="536550" y="137434"/>
                </a:cubicBezTo>
                <a:cubicBezTo>
                  <a:pt x="540057" y="117844"/>
                  <a:pt x="549183" y="108049"/>
                  <a:pt x="563929" y="108049"/>
                </a:cubicBezTo>
                <a:close/>
                <a:moveTo>
                  <a:pt x="783150" y="65721"/>
                </a:moveTo>
                <a:cubicBezTo>
                  <a:pt x="794301" y="65721"/>
                  <a:pt x="799876" y="69033"/>
                  <a:pt x="799876" y="75658"/>
                </a:cubicBezTo>
                <a:cubicBezTo>
                  <a:pt x="799876" y="78414"/>
                  <a:pt x="796601" y="83829"/>
                  <a:pt x="790050" y="91904"/>
                </a:cubicBezTo>
                <a:cubicBezTo>
                  <a:pt x="783499" y="99980"/>
                  <a:pt x="778895" y="104614"/>
                  <a:pt x="776237" y="105806"/>
                </a:cubicBezTo>
                <a:cubicBezTo>
                  <a:pt x="778416" y="105837"/>
                  <a:pt x="781509" y="106079"/>
                  <a:pt x="785515" y="106532"/>
                </a:cubicBezTo>
                <a:cubicBezTo>
                  <a:pt x="789522" y="106985"/>
                  <a:pt x="793872" y="107637"/>
                  <a:pt x="798565" y="108485"/>
                </a:cubicBezTo>
                <a:cubicBezTo>
                  <a:pt x="789784" y="127896"/>
                  <a:pt x="778530" y="146413"/>
                  <a:pt x="764803" y="164038"/>
                </a:cubicBezTo>
                <a:cubicBezTo>
                  <a:pt x="758661" y="163724"/>
                  <a:pt x="754283" y="163463"/>
                  <a:pt x="751668" y="163255"/>
                </a:cubicBezTo>
                <a:cubicBezTo>
                  <a:pt x="749053" y="163047"/>
                  <a:pt x="746329" y="162833"/>
                  <a:pt x="743495" y="162615"/>
                </a:cubicBezTo>
                <a:cubicBezTo>
                  <a:pt x="740662" y="162396"/>
                  <a:pt x="738161" y="162141"/>
                  <a:pt x="735994" y="161851"/>
                </a:cubicBezTo>
                <a:cubicBezTo>
                  <a:pt x="729232" y="172878"/>
                  <a:pt x="723195" y="183376"/>
                  <a:pt x="717885" y="193344"/>
                </a:cubicBezTo>
                <a:cubicBezTo>
                  <a:pt x="712575" y="203312"/>
                  <a:pt x="708570" y="212241"/>
                  <a:pt x="705869" y="220133"/>
                </a:cubicBezTo>
                <a:cubicBezTo>
                  <a:pt x="703168" y="228024"/>
                  <a:pt x="701817" y="235487"/>
                  <a:pt x="701817" y="242521"/>
                </a:cubicBezTo>
                <a:cubicBezTo>
                  <a:pt x="701817" y="249612"/>
                  <a:pt x="704268" y="253157"/>
                  <a:pt x="709170" y="253157"/>
                </a:cubicBezTo>
                <a:cubicBezTo>
                  <a:pt x="713816" y="253157"/>
                  <a:pt x="720426" y="250334"/>
                  <a:pt x="728999" y="244688"/>
                </a:cubicBezTo>
                <a:cubicBezTo>
                  <a:pt x="737571" y="239041"/>
                  <a:pt x="751786" y="229826"/>
                  <a:pt x="771643" y="217040"/>
                </a:cubicBezTo>
                <a:lnTo>
                  <a:pt x="771643" y="237893"/>
                </a:lnTo>
                <a:cubicBezTo>
                  <a:pt x="730555" y="282448"/>
                  <a:pt x="699896" y="304726"/>
                  <a:pt x="679667" y="304726"/>
                </a:cubicBezTo>
                <a:cubicBezTo>
                  <a:pt x="671621" y="304726"/>
                  <a:pt x="665227" y="301702"/>
                  <a:pt x="660486" y="295653"/>
                </a:cubicBezTo>
                <a:cubicBezTo>
                  <a:pt x="655744" y="289605"/>
                  <a:pt x="653373" y="282025"/>
                  <a:pt x="653373" y="272914"/>
                </a:cubicBezTo>
                <a:cubicBezTo>
                  <a:pt x="653373" y="266989"/>
                  <a:pt x="654521" y="260241"/>
                  <a:pt x="656816" y="252672"/>
                </a:cubicBezTo>
                <a:cubicBezTo>
                  <a:pt x="657964" y="248887"/>
                  <a:pt x="659542" y="244642"/>
                  <a:pt x="661551" y="239937"/>
                </a:cubicBezTo>
                <a:lnTo>
                  <a:pt x="665680" y="231196"/>
                </a:lnTo>
                <a:lnTo>
                  <a:pt x="665216" y="231645"/>
                </a:lnTo>
                <a:cubicBezTo>
                  <a:pt x="662355" y="234720"/>
                  <a:pt x="660432" y="236863"/>
                  <a:pt x="659446" y="238076"/>
                </a:cubicBezTo>
                <a:cubicBezTo>
                  <a:pt x="658460" y="239288"/>
                  <a:pt x="654612" y="241017"/>
                  <a:pt x="647901" y="243261"/>
                </a:cubicBezTo>
                <a:lnTo>
                  <a:pt x="647901" y="221568"/>
                </a:lnTo>
                <a:cubicBezTo>
                  <a:pt x="663939" y="208104"/>
                  <a:pt x="682436" y="187588"/>
                  <a:pt x="703390" y="160019"/>
                </a:cubicBezTo>
                <a:cubicBezTo>
                  <a:pt x="703795" y="160208"/>
                  <a:pt x="703118" y="160268"/>
                  <a:pt x="701358" y="160199"/>
                </a:cubicBezTo>
                <a:cubicBezTo>
                  <a:pt x="699599" y="160130"/>
                  <a:pt x="697467" y="160096"/>
                  <a:pt x="694963" y="160096"/>
                </a:cubicBezTo>
                <a:cubicBezTo>
                  <a:pt x="686866" y="160096"/>
                  <a:pt x="680474" y="160681"/>
                  <a:pt x="675789" y="161851"/>
                </a:cubicBezTo>
                <a:cubicBezTo>
                  <a:pt x="674598" y="162276"/>
                  <a:pt x="673232" y="162748"/>
                  <a:pt x="671692" y="163265"/>
                </a:cubicBezTo>
                <a:cubicBezTo>
                  <a:pt x="670151" y="163783"/>
                  <a:pt x="668205" y="164041"/>
                  <a:pt x="665852" y="164041"/>
                </a:cubicBezTo>
                <a:cubicBezTo>
                  <a:pt x="663500" y="164041"/>
                  <a:pt x="662324" y="162115"/>
                  <a:pt x="662324" y="158261"/>
                </a:cubicBezTo>
                <a:cubicBezTo>
                  <a:pt x="662324" y="152592"/>
                  <a:pt x="665337" y="144902"/>
                  <a:pt x="671362" y="135191"/>
                </a:cubicBezTo>
                <a:cubicBezTo>
                  <a:pt x="676710" y="126054"/>
                  <a:pt x="681754" y="119302"/>
                  <a:pt x="686494" y="114935"/>
                </a:cubicBezTo>
                <a:cubicBezTo>
                  <a:pt x="691233" y="110568"/>
                  <a:pt x="697003" y="107621"/>
                  <a:pt x="703804" y="106096"/>
                </a:cubicBezTo>
                <a:cubicBezTo>
                  <a:pt x="710604" y="104571"/>
                  <a:pt x="719761" y="103808"/>
                  <a:pt x="731275" y="103808"/>
                </a:cubicBezTo>
                <a:lnTo>
                  <a:pt x="738066" y="103808"/>
                </a:lnTo>
                <a:cubicBezTo>
                  <a:pt x="745205" y="91006"/>
                  <a:pt x="752202" y="81458"/>
                  <a:pt x="759056" y="75163"/>
                </a:cubicBezTo>
                <a:cubicBezTo>
                  <a:pt x="765910" y="68868"/>
                  <a:pt x="773942" y="65721"/>
                  <a:pt x="783150" y="65721"/>
                </a:cubicBezTo>
                <a:close/>
                <a:moveTo>
                  <a:pt x="1189705" y="23441"/>
                </a:moveTo>
                <a:cubicBezTo>
                  <a:pt x="1211050" y="23441"/>
                  <a:pt x="1228148" y="25239"/>
                  <a:pt x="1241000" y="28837"/>
                </a:cubicBezTo>
                <a:cubicBezTo>
                  <a:pt x="1253851" y="32434"/>
                  <a:pt x="1260277" y="38684"/>
                  <a:pt x="1260277" y="47586"/>
                </a:cubicBezTo>
                <a:cubicBezTo>
                  <a:pt x="1260277" y="59185"/>
                  <a:pt x="1258603" y="68329"/>
                  <a:pt x="1255256" y="75016"/>
                </a:cubicBezTo>
                <a:cubicBezTo>
                  <a:pt x="1251909" y="81704"/>
                  <a:pt x="1248248" y="86188"/>
                  <a:pt x="1244275" y="88469"/>
                </a:cubicBezTo>
                <a:cubicBezTo>
                  <a:pt x="1240302" y="90749"/>
                  <a:pt x="1233746" y="93669"/>
                  <a:pt x="1224607" y="97229"/>
                </a:cubicBezTo>
                <a:cubicBezTo>
                  <a:pt x="1215740" y="100322"/>
                  <a:pt x="1208080" y="103534"/>
                  <a:pt x="1201627" y="106865"/>
                </a:cubicBezTo>
                <a:cubicBezTo>
                  <a:pt x="1195174" y="110196"/>
                  <a:pt x="1189346" y="113596"/>
                  <a:pt x="1184143" y="117063"/>
                </a:cubicBezTo>
                <a:cubicBezTo>
                  <a:pt x="1178940" y="120530"/>
                  <a:pt x="1175249" y="122264"/>
                  <a:pt x="1173070" y="122264"/>
                </a:cubicBezTo>
                <a:cubicBezTo>
                  <a:pt x="1168635" y="122264"/>
                  <a:pt x="1166418" y="120192"/>
                  <a:pt x="1166418" y="116048"/>
                </a:cubicBezTo>
                <a:cubicBezTo>
                  <a:pt x="1166418" y="112334"/>
                  <a:pt x="1169319" y="107650"/>
                  <a:pt x="1175121" y="101996"/>
                </a:cubicBezTo>
                <a:cubicBezTo>
                  <a:pt x="1180923" y="96341"/>
                  <a:pt x="1188190" y="91367"/>
                  <a:pt x="1196922" y="87072"/>
                </a:cubicBezTo>
                <a:cubicBezTo>
                  <a:pt x="1202489" y="84046"/>
                  <a:pt x="1205272" y="82835"/>
                  <a:pt x="1205272" y="83437"/>
                </a:cubicBezTo>
                <a:cubicBezTo>
                  <a:pt x="1205272" y="84516"/>
                  <a:pt x="1202310" y="85055"/>
                  <a:pt x="1196385" y="85055"/>
                </a:cubicBezTo>
                <a:cubicBezTo>
                  <a:pt x="1169803" y="85055"/>
                  <a:pt x="1145229" y="87427"/>
                  <a:pt x="1122666" y="92170"/>
                </a:cubicBezTo>
                <a:cubicBezTo>
                  <a:pt x="1100102" y="96912"/>
                  <a:pt x="1082722" y="102923"/>
                  <a:pt x="1070527" y="110202"/>
                </a:cubicBezTo>
                <a:cubicBezTo>
                  <a:pt x="1058331" y="117480"/>
                  <a:pt x="1052233" y="124394"/>
                  <a:pt x="1052233" y="130942"/>
                </a:cubicBezTo>
                <a:cubicBezTo>
                  <a:pt x="1052233" y="134082"/>
                  <a:pt x="1054467" y="136514"/>
                  <a:pt x="1058935" y="138239"/>
                </a:cubicBezTo>
                <a:cubicBezTo>
                  <a:pt x="1063404" y="139965"/>
                  <a:pt x="1074979" y="143307"/>
                  <a:pt x="1093660" y="148266"/>
                </a:cubicBezTo>
                <a:cubicBezTo>
                  <a:pt x="1112341" y="153225"/>
                  <a:pt x="1129126" y="158945"/>
                  <a:pt x="1144013" y="165426"/>
                </a:cubicBezTo>
                <a:cubicBezTo>
                  <a:pt x="1165770" y="174744"/>
                  <a:pt x="1182069" y="184599"/>
                  <a:pt x="1192910" y="194992"/>
                </a:cubicBezTo>
                <a:cubicBezTo>
                  <a:pt x="1203752" y="205384"/>
                  <a:pt x="1209172" y="217239"/>
                  <a:pt x="1209172" y="230557"/>
                </a:cubicBezTo>
                <a:cubicBezTo>
                  <a:pt x="1209172" y="239463"/>
                  <a:pt x="1207019" y="248429"/>
                  <a:pt x="1202712" y="257452"/>
                </a:cubicBezTo>
                <a:cubicBezTo>
                  <a:pt x="1198405" y="266476"/>
                  <a:pt x="1192211" y="274655"/>
                  <a:pt x="1184127" y="281990"/>
                </a:cubicBezTo>
                <a:cubicBezTo>
                  <a:pt x="1176044" y="289324"/>
                  <a:pt x="1167467" y="295033"/>
                  <a:pt x="1158395" y="299117"/>
                </a:cubicBezTo>
                <a:cubicBezTo>
                  <a:pt x="1147735" y="303623"/>
                  <a:pt x="1135871" y="307479"/>
                  <a:pt x="1122802" y="310684"/>
                </a:cubicBezTo>
                <a:cubicBezTo>
                  <a:pt x="1109733" y="313888"/>
                  <a:pt x="1095474" y="316412"/>
                  <a:pt x="1080025" y="318256"/>
                </a:cubicBezTo>
                <a:cubicBezTo>
                  <a:pt x="1064576" y="320100"/>
                  <a:pt x="1049740" y="321022"/>
                  <a:pt x="1035518" y="321022"/>
                </a:cubicBezTo>
                <a:cubicBezTo>
                  <a:pt x="1009384" y="321022"/>
                  <a:pt x="987949" y="318430"/>
                  <a:pt x="971212" y="313244"/>
                </a:cubicBezTo>
                <a:cubicBezTo>
                  <a:pt x="954474" y="308058"/>
                  <a:pt x="946106" y="299461"/>
                  <a:pt x="946106" y="287452"/>
                </a:cubicBezTo>
                <a:cubicBezTo>
                  <a:pt x="946106" y="282290"/>
                  <a:pt x="948949" y="274694"/>
                  <a:pt x="954636" y="264666"/>
                </a:cubicBezTo>
                <a:cubicBezTo>
                  <a:pt x="960323" y="254638"/>
                  <a:pt x="967087" y="247863"/>
                  <a:pt x="974928" y="244342"/>
                </a:cubicBezTo>
                <a:cubicBezTo>
                  <a:pt x="981888" y="241594"/>
                  <a:pt x="989251" y="240016"/>
                  <a:pt x="997017" y="239611"/>
                </a:cubicBezTo>
                <a:cubicBezTo>
                  <a:pt x="1004783" y="239205"/>
                  <a:pt x="1008666" y="241366"/>
                  <a:pt x="1008666" y="246093"/>
                </a:cubicBezTo>
                <a:cubicBezTo>
                  <a:pt x="1008666" y="247742"/>
                  <a:pt x="1008143" y="249089"/>
                  <a:pt x="1007098" y="250134"/>
                </a:cubicBezTo>
                <a:cubicBezTo>
                  <a:pt x="1006053" y="251180"/>
                  <a:pt x="1005102" y="251916"/>
                  <a:pt x="1004246" y="252344"/>
                </a:cubicBezTo>
                <a:cubicBezTo>
                  <a:pt x="1003391" y="252772"/>
                  <a:pt x="1002691" y="253121"/>
                  <a:pt x="1002146" y="253391"/>
                </a:cubicBezTo>
                <a:cubicBezTo>
                  <a:pt x="998672" y="254781"/>
                  <a:pt x="996111" y="255773"/>
                  <a:pt x="994464" y="256368"/>
                </a:cubicBezTo>
                <a:lnTo>
                  <a:pt x="993228" y="256835"/>
                </a:lnTo>
                <a:lnTo>
                  <a:pt x="1001753" y="256919"/>
                </a:lnTo>
                <a:cubicBezTo>
                  <a:pt x="1008528" y="256941"/>
                  <a:pt x="1018690" y="256952"/>
                  <a:pt x="1032239" y="256952"/>
                </a:cubicBezTo>
                <a:cubicBezTo>
                  <a:pt x="1058563" y="256952"/>
                  <a:pt x="1079925" y="256025"/>
                  <a:pt x="1096325" y="254172"/>
                </a:cubicBezTo>
                <a:cubicBezTo>
                  <a:pt x="1112725" y="252318"/>
                  <a:pt x="1127148" y="248988"/>
                  <a:pt x="1139594" y="244182"/>
                </a:cubicBezTo>
                <a:cubicBezTo>
                  <a:pt x="1152040" y="239375"/>
                  <a:pt x="1162805" y="233537"/>
                  <a:pt x="1171891" y="226668"/>
                </a:cubicBezTo>
                <a:cubicBezTo>
                  <a:pt x="1168889" y="222684"/>
                  <a:pt x="1163954" y="218153"/>
                  <a:pt x="1157087" y="213074"/>
                </a:cubicBezTo>
                <a:cubicBezTo>
                  <a:pt x="1150220" y="207996"/>
                  <a:pt x="1142403" y="203879"/>
                  <a:pt x="1133638" y="200725"/>
                </a:cubicBezTo>
                <a:cubicBezTo>
                  <a:pt x="1124872" y="197570"/>
                  <a:pt x="1115392" y="195168"/>
                  <a:pt x="1105197" y="193520"/>
                </a:cubicBezTo>
                <a:cubicBezTo>
                  <a:pt x="1075727" y="189146"/>
                  <a:pt x="1048194" y="179578"/>
                  <a:pt x="1022597" y="164816"/>
                </a:cubicBezTo>
                <a:cubicBezTo>
                  <a:pt x="1019319" y="163069"/>
                  <a:pt x="1016220" y="159965"/>
                  <a:pt x="1013301" y="155502"/>
                </a:cubicBezTo>
                <a:cubicBezTo>
                  <a:pt x="1010383" y="151040"/>
                  <a:pt x="1008924" y="146576"/>
                  <a:pt x="1008924" y="142111"/>
                </a:cubicBezTo>
                <a:cubicBezTo>
                  <a:pt x="1008924" y="128756"/>
                  <a:pt x="1011166" y="115355"/>
                  <a:pt x="1015649" y="101908"/>
                </a:cubicBezTo>
                <a:cubicBezTo>
                  <a:pt x="1020133" y="88462"/>
                  <a:pt x="1026626" y="77390"/>
                  <a:pt x="1035130" y="68692"/>
                </a:cubicBezTo>
                <a:cubicBezTo>
                  <a:pt x="1045062" y="57030"/>
                  <a:pt x="1064423" y="46573"/>
                  <a:pt x="1093213" y="37320"/>
                </a:cubicBezTo>
                <a:cubicBezTo>
                  <a:pt x="1122004" y="28067"/>
                  <a:pt x="1154167" y="23441"/>
                  <a:pt x="1189705" y="23441"/>
                </a:cubicBezTo>
                <a:close/>
                <a:moveTo>
                  <a:pt x="193439" y="0"/>
                </a:moveTo>
                <a:cubicBezTo>
                  <a:pt x="204483" y="0"/>
                  <a:pt x="213057" y="3521"/>
                  <a:pt x="219162" y="10564"/>
                </a:cubicBezTo>
                <a:cubicBezTo>
                  <a:pt x="225268" y="17607"/>
                  <a:pt x="228321" y="26959"/>
                  <a:pt x="228321" y="38621"/>
                </a:cubicBezTo>
                <a:cubicBezTo>
                  <a:pt x="228321" y="43911"/>
                  <a:pt x="227660" y="50048"/>
                  <a:pt x="226339" y="57032"/>
                </a:cubicBezTo>
                <a:cubicBezTo>
                  <a:pt x="225019" y="64015"/>
                  <a:pt x="223348" y="71076"/>
                  <a:pt x="221329" y="78215"/>
                </a:cubicBezTo>
                <a:cubicBezTo>
                  <a:pt x="219309" y="85354"/>
                  <a:pt x="215928" y="96470"/>
                  <a:pt x="211187" y="111564"/>
                </a:cubicBezTo>
                <a:cubicBezTo>
                  <a:pt x="206445" y="126657"/>
                  <a:pt x="203543" y="135953"/>
                  <a:pt x="202480" y="139453"/>
                </a:cubicBezTo>
                <a:cubicBezTo>
                  <a:pt x="197867" y="154759"/>
                  <a:pt x="191932" y="170130"/>
                  <a:pt x="184677" y="185565"/>
                </a:cubicBezTo>
                <a:cubicBezTo>
                  <a:pt x="177421" y="201000"/>
                  <a:pt x="167006" y="220075"/>
                  <a:pt x="153430" y="242790"/>
                </a:cubicBezTo>
                <a:lnTo>
                  <a:pt x="198016" y="218683"/>
                </a:lnTo>
                <a:lnTo>
                  <a:pt x="198016" y="239933"/>
                </a:lnTo>
                <a:lnTo>
                  <a:pt x="138678" y="273475"/>
                </a:lnTo>
                <a:cubicBezTo>
                  <a:pt x="126256" y="294555"/>
                  <a:pt x="113561" y="314825"/>
                  <a:pt x="100595" y="334283"/>
                </a:cubicBezTo>
                <a:cubicBezTo>
                  <a:pt x="87628" y="353741"/>
                  <a:pt x="76074" y="369887"/>
                  <a:pt x="65933" y="382721"/>
                </a:cubicBezTo>
                <a:cubicBezTo>
                  <a:pt x="55792" y="395555"/>
                  <a:pt x="46830" y="405521"/>
                  <a:pt x="39048" y="412620"/>
                </a:cubicBezTo>
                <a:cubicBezTo>
                  <a:pt x="31266" y="419718"/>
                  <a:pt x="24984" y="423267"/>
                  <a:pt x="20203" y="423267"/>
                </a:cubicBezTo>
                <a:cubicBezTo>
                  <a:pt x="14220" y="423267"/>
                  <a:pt x="9357" y="421254"/>
                  <a:pt x="5614" y="417226"/>
                </a:cubicBezTo>
                <a:cubicBezTo>
                  <a:pt x="1871" y="413198"/>
                  <a:pt x="0" y="408471"/>
                  <a:pt x="0" y="403043"/>
                </a:cubicBezTo>
                <a:cubicBezTo>
                  <a:pt x="0" y="386263"/>
                  <a:pt x="9057" y="365745"/>
                  <a:pt x="27171" y="341489"/>
                </a:cubicBezTo>
                <a:cubicBezTo>
                  <a:pt x="45285" y="317234"/>
                  <a:pt x="73435" y="291806"/>
                  <a:pt x="111621" y="265205"/>
                </a:cubicBezTo>
                <a:cubicBezTo>
                  <a:pt x="127678" y="234316"/>
                  <a:pt x="141110" y="205784"/>
                  <a:pt x="151916" y="179609"/>
                </a:cubicBezTo>
                <a:cubicBezTo>
                  <a:pt x="162722" y="153434"/>
                  <a:pt x="170957" y="131111"/>
                  <a:pt x="176619" y="112642"/>
                </a:cubicBezTo>
                <a:cubicBezTo>
                  <a:pt x="182282" y="94172"/>
                  <a:pt x="186212" y="79471"/>
                  <a:pt x="188411" y="68541"/>
                </a:cubicBezTo>
                <a:cubicBezTo>
                  <a:pt x="190610" y="57610"/>
                  <a:pt x="191709" y="50774"/>
                  <a:pt x="191709" y="48032"/>
                </a:cubicBezTo>
                <a:cubicBezTo>
                  <a:pt x="191709" y="44735"/>
                  <a:pt x="190793" y="43086"/>
                  <a:pt x="188960" y="43086"/>
                </a:cubicBezTo>
                <a:cubicBezTo>
                  <a:pt x="185958" y="43086"/>
                  <a:pt x="180894" y="45190"/>
                  <a:pt x="173768" y="49399"/>
                </a:cubicBezTo>
                <a:cubicBezTo>
                  <a:pt x="166641" y="53609"/>
                  <a:pt x="158752" y="60076"/>
                  <a:pt x="150099" y="68801"/>
                </a:cubicBezTo>
                <a:cubicBezTo>
                  <a:pt x="141446" y="77526"/>
                  <a:pt x="133325" y="87687"/>
                  <a:pt x="125737" y="99284"/>
                </a:cubicBezTo>
                <a:cubicBezTo>
                  <a:pt x="118138" y="110757"/>
                  <a:pt x="111228" y="123608"/>
                  <a:pt x="105009" y="137837"/>
                </a:cubicBezTo>
                <a:cubicBezTo>
                  <a:pt x="98790" y="152065"/>
                  <a:pt x="94011" y="165144"/>
                  <a:pt x="90674" y="177075"/>
                </a:cubicBezTo>
                <a:cubicBezTo>
                  <a:pt x="89006" y="183040"/>
                  <a:pt x="87755" y="188404"/>
                  <a:pt x="86920" y="193166"/>
                </a:cubicBezTo>
                <a:lnTo>
                  <a:pt x="85766" y="204679"/>
                </a:lnTo>
                <a:lnTo>
                  <a:pt x="90739" y="198492"/>
                </a:lnTo>
                <a:cubicBezTo>
                  <a:pt x="93821" y="195254"/>
                  <a:pt x="97132" y="192509"/>
                  <a:pt x="100671" y="190258"/>
                </a:cubicBezTo>
                <a:cubicBezTo>
                  <a:pt x="102697" y="188691"/>
                  <a:pt x="106175" y="187345"/>
                  <a:pt x="111106" y="186219"/>
                </a:cubicBezTo>
                <a:cubicBezTo>
                  <a:pt x="116037" y="185094"/>
                  <a:pt x="118503" y="186603"/>
                  <a:pt x="118503" y="190747"/>
                </a:cubicBezTo>
                <a:cubicBezTo>
                  <a:pt x="118503" y="192635"/>
                  <a:pt x="114246" y="198779"/>
                  <a:pt x="105733" y="209180"/>
                </a:cubicBezTo>
                <a:cubicBezTo>
                  <a:pt x="97219" y="219580"/>
                  <a:pt x="89791" y="229019"/>
                  <a:pt x="83447" y="237495"/>
                </a:cubicBezTo>
                <a:cubicBezTo>
                  <a:pt x="79731" y="242457"/>
                  <a:pt x="74647" y="247201"/>
                  <a:pt x="68195" y="251727"/>
                </a:cubicBezTo>
                <a:cubicBezTo>
                  <a:pt x="61743" y="256252"/>
                  <a:pt x="56181" y="258515"/>
                  <a:pt x="51509" y="258515"/>
                </a:cubicBezTo>
                <a:cubicBezTo>
                  <a:pt x="44980" y="258515"/>
                  <a:pt x="40818" y="255869"/>
                  <a:pt x="39023" y="250579"/>
                </a:cubicBezTo>
                <a:cubicBezTo>
                  <a:pt x="37229" y="245289"/>
                  <a:pt x="36332" y="237915"/>
                  <a:pt x="36332" y="228457"/>
                </a:cubicBezTo>
                <a:cubicBezTo>
                  <a:pt x="36332" y="206563"/>
                  <a:pt x="40060" y="182307"/>
                  <a:pt x="47515" y="155689"/>
                </a:cubicBezTo>
                <a:cubicBezTo>
                  <a:pt x="54971" y="129071"/>
                  <a:pt x="64783" y="106277"/>
                  <a:pt x="76952" y="87309"/>
                </a:cubicBezTo>
                <a:cubicBezTo>
                  <a:pt x="87777" y="69849"/>
                  <a:pt x="100578" y="54656"/>
                  <a:pt x="115357" y="41727"/>
                </a:cubicBezTo>
                <a:cubicBezTo>
                  <a:pt x="130135" y="28799"/>
                  <a:pt x="144705" y="18612"/>
                  <a:pt x="159067" y="11167"/>
                </a:cubicBezTo>
                <a:cubicBezTo>
                  <a:pt x="173429" y="3723"/>
                  <a:pt x="184886" y="0"/>
                  <a:pt x="19343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2" name="Google Shape;262;p32"/>
          <p:cNvSpPr/>
          <p:nvPr/>
        </p:nvSpPr>
        <p:spPr>
          <a:xfrm>
            <a:off x="5483786" y="3031891"/>
            <a:ext cx="1616490" cy="656595"/>
          </a:xfrm>
          <a:custGeom>
            <a:rect b="b" l="l" r="r" t="t"/>
            <a:pathLst>
              <a:path extrusionOk="0" h="308298" w="762018">
                <a:moveTo>
                  <a:pt x="613317" y="218777"/>
                </a:moveTo>
                <a:cubicBezTo>
                  <a:pt x="617475" y="218777"/>
                  <a:pt x="621550" y="220154"/>
                  <a:pt x="625542" y="222907"/>
                </a:cubicBezTo>
                <a:cubicBezTo>
                  <a:pt x="629533" y="225661"/>
                  <a:pt x="632885" y="229413"/>
                  <a:pt x="635596" y="234165"/>
                </a:cubicBezTo>
                <a:cubicBezTo>
                  <a:pt x="638308" y="238918"/>
                  <a:pt x="639663" y="244113"/>
                  <a:pt x="639663" y="249752"/>
                </a:cubicBezTo>
                <a:cubicBezTo>
                  <a:pt x="639663" y="258459"/>
                  <a:pt x="636674" y="268719"/>
                  <a:pt x="630695" y="280532"/>
                </a:cubicBezTo>
                <a:cubicBezTo>
                  <a:pt x="624717" y="292345"/>
                  <a:pt x="618050" y="298252"/>
                  <a:pt x="610694" y="298252"/>
                </a:cubicBezTo>
                <a:cubicBezTo>
                  <a:pt x="605085" y="298252"/>
                  <a:pt x="599730" y="295918"/>
                  <a:pt x="594630" y="291249"/>
                </a:cubicBezTo>
                <a:cubicBezTo>
                  <a:pt x="589529" y="286581"/>
                  <a:pt x="586978" y="280050"/>
                  <a:pt x="586978" y="271658"/>
                </a:cubicBezTo>
                <a:cubicBezTo>
                  <a:pt x="586978" y="261796"/>
                  <a:pt x="589586" y="250517"/>
                  <a:pt x="594800" y="237821"/>
                </a:cubicBezTo>
                <a:cubicBezTo>
                  <a:pt x="600015" y="225125"/>
                  <a:pt x="606188" y="218777"/>
                  <a:pt x="613317" y="218777"/>
                </a:cubicBezTo>
                <a:close/>
                <a:moveTo>
                  <a:pt x="466768" y="173013"/>
                </a:moveTo>
                <a:cubicBezTo>
                  <a:pt x="459366" y="179845"/>
                  <a:pt x="451443" y="186172"/>
                  <a:pt x="442997" y="191995"/>
                </a:cubicBezTo>
                <a:cubicBezTo>
                  <a:pt x="434551" y="197818"/>
                  <a:pt x="427534" y="203569"/>
                  <a:pt x="421947" y="209248"/>
                </a:cubicBezTo>
                <a:cubicBezTo>
                  <a:pt x="416360" y="214927"/>
                  <a:pt x="412681" y="220433"/>
                  <a:pt x="410909" y="225768"/>
                </a:cubicBezTo>
                <a:cubicBezTo>
                  <a:pt x="407391" y="241611"/>
                  <a:pt x="405631" y="250085"/>
                  <a:pt x="405631" y="251189"/>
                </a:cubicBezTo>
                <a:cubicBezTo>
                  <a:pt x="405631" y="257859"/>
                  <a:pt x="410759" y="261193"/>
                  <a:pt x="421014" y="261193"/>
                </a:cubicBezTo>
                <a:cubicBezTo>
                  <a:pt x="426323" y="261193"/>
                  <a:pt x="435307" y="256757"/>
                  <a:pt x="447967" y="247883"/>
                </a:cubicBezTo>
                <a:cubicBezTo>
                  <a:pt x="445491" y="242690"/>
                  <a:pt x="444252" y="236632"/>
                  <a:pt x="444252" y="229709"/>
                </a:cubicBezTo>
                <a:cubicBezTo>
                  <a:pt x="444252" y="219901"/>
                  <a:pt x="446202" y="210072"/>
                  <a:pt x="450100" y="200222"/>
                </a:cubicBezTo>
                <a:cubicBezTo>
                  <a:pt x="453999" y="190373"/>
                  <a:pt x="459555" y="181303"/>
                  <a:pt x="466768" y="173013"/>
                </a:cubicBezTo>
                <a:close/>
                <a:moveTo>
                  <a:pt x="469695" y="133722"/>
                </a:moveTo>
                <a:cubicBezTo>
                  <a:pt x="477320" y="133722"/>
                  <a:pt x="483688" y="135097"/>
                  <a:pt x="488799" y="137847"/>
                </a:cubicBezTo>
                <a:cubicBezTo>
                  <a:pt x="493911" y="140597"/>
                  <a:pt x="496466" y="144726"/>
                  <a:pt x="496466" y="150235"/>
                </a:cubicBezTo>
                <a:cubicBezTo>
                  <a:pt x="496466" y="154214"/>
                  <a:pt x="494791" y="156662"/>
                  <a:pt x="491440" y="157578"/>
                </a:cubicBezTo>
                <a:cubicBezTo>
                  <a:pt x="495691" y="157938"/>
                  <a:pt x="499158" y="159895"/>
                  <a:pt x="501842" y="163448"/>
                </a:cubicBezTo>
                <a:cubicBezTo>
                  <a:pt x="504525" y="167002"/>
                  <a:pt x="505867" y="172820"/>
                  <a:pt x="505867" y="180903"/>
                </a:cubicBezTo>
                <a:cubicBezTo>
                  <a:pt x="505867" y="188321"/>
                  <a:pt x="504170" y="197547"/>
                  <a:pt x="500776" y="208582"/>
                </a:cubicBezTo>
                <a:cubicBezTo>
                  <a:pt x="497382" y="219616"/>
                  <a:pt x="492958" y="229015"/>
                  <a:pt x="487505" y="236780"/>
                </a:cubicBezTo>
                <a:lnTo>
                  <a:pt x="488726" y="236898"/>
                </a:lnTo>
                <a:lnTo>
                  <a:pt x="490034" y="236898"/>
                </a:lnTo>
                <a:cubicBezTo>
                  <a:pt x="491839" y="236898"/>
                  <a:pt x="493716" y="236396"/>
                  <a:pt x="495668" y="235390"/>
                </a:cubicBezTo>
                <a:cubicBezTo>
                  <a:pt x="497619" y="234384"/>
                  <a:pt x="499194" y="233550"/>
                  <a:pt x="500394" y="232889"/>
                </a:cubicBezTo>
                <a:cubicBezTo>
                  <a:pt x="501594" y="232227"/>
                  <a:pt x="508453" y="228529"/>
                  <a:pt x="520971" y="221795"/>
                </a:cubicBezTo>
                <a:lnTo>
                  <a:pt x="520971" y="242860"/>
                </a:lnTo>
                <a:cubicBezTo>
                  <a:pt x="510078" y="252759"/>
                  <a:pt x="501431" y="259297"/>
                  <a:pt x="495029" y="262474"/>
                </a:cubicBezTo>
                <a:cubicBezTo>
                  <a:pt x="488627" y="265650"/>
                  <a:pt x="480307" y="266948"/>
                  <a:pt x="470068" y="266366"/>
                </a:cubicBezTo>
                <a:cubicBezTo>
                  <a:pt x="451188" y="288814"/>
                  <a:pt x="433791" y="300038"/>
                  <a:pt x="417878" y="300038"/>
                </a:cubicBezTo>
                <a:cubicBezTo>
                  <a:pt x="408616" y="300038"/>
                  <a:pt x="400293" y="297065"/>
                  <a:pt x="392908" y="291118"/>
                </a:cubicBezTo>
                <a:cubicBezTo>
                  <a:pt x="385524" y="285172"/>
                  <a:pt x="379696" y="277226"/>
                  <a:pt x="375426" y="267279"/>
                </a:cubicBezTo>
                <a:cubicBezTo>
                  <a:pt x="371155" y="257332"/>
                  <a:pt x="369020" y="246260"/>
                  <a:pt x="369020" y="234063"/>
                </a:cubicBezTo>
                <a:cubicBezTo>
                  <a:pt x="369020" y="223926"/>
                  <a:pt x="372254" y="212915"/>
                  <a:pt x="378722" y="201030"/>
                </a:cubicBezTo>
                <a:cubicBezTo>
                  <a:pt x="385190" y="189144"/>
                  <a:pt x="393490" y="178131"/>
                  <a:pt x="403622" y="167990"/>
                </a:cubicBezTo>
                <a:cubicBezTo>
                  <a:pt x="413754" y="157849"/>
                  <a:pt x="424705" y="149602"/>
                  <a:pt x="436475" y="143250"/>
                </a:cubicBezTo>
                <a:cubicBezTo>
                  <a:pt x="448246" y="136898"/>
                  <a:pt x="459319" y="133722"/>
                  <a:pt x="469695" y="133722"/>
                </a:cubicBezTo>
                <a:close/>
                <a:moveTo>
                  <a:pt x="726906" y="9153"/>
                </a:moveTo>
                <a:cubicBezTo>
                  <a:pt x="732484" y="9153"/>
                  <a:pt x="738511" y="10874"/>
                  <a:pt x="744985" y="14317"/>
                </a:cubicBezTo>
                <a:cubicBezTo>
                  <a:pt x="751459" y="17760"/>
                  <a:pt x="757136" y="23345"/>
                  <a:pt x="762018" y="31073"/>
                </a:cubicBezTo>
                <a:cubicBezTo>
                  <a:pt x="755160" y="41033"/>
                  <a:pt x="743899" y="57924"/>
                  <a:pt x="728235" y="81747"/>
                </a:cubicBezTo>
                <a:cubicBezTo>
                  <a:pt x="712571" y="105570"/>
                  <a:pt x="700944" y="123173"/>
                  <a:pt x="693357" y="134556"/>
                </a:cubicBezTo>
                <a:cubicBezTo>
                  <a:pt x="685769" y="145939"/>
                  <a:pt x="677936" y="157800"/>
                  <a:pt x="669859" y="170139"/>
                </a:cubicBezTo>
                <a:cubicBezTo>
                  <a:pt x="661781" y="182477"/>
                  <a:pt x="656020" y="190084"/>
                  <a:pt x="652577" y="192958"/>
                </a:cubicBezTo>
                <a:cubicBezTo>
                  <a:pt x="655351" y="193186"/>
                  <a:pt x="656738" y="195866"/>
                  <a:pt x="656738" y="200998"/>
                </a:cubicBezTo>
                <a:cubicBezTo>
                  <a:pt x="656738" y="203752"/>
                  <a:pt x="654624" y="207738"/>
                  <a:pt x="650395" y="212957"/>
                </a:cubicBezTo>
                <a:cubicBezTo>
                  <a:pt x="646166" y="218177"/>
                  <a:pt x="641903" y="220787"/>
                  <a:pt x="637605" y="220787"/>
                </a:cubicBezTo>
                <a:cubicBezTo>
                  <a:pt x="632987" y="220787"/>
                  <a:pt x="627806" y="217407"/>
                  <a:pt x="622062" y="210648"/>
                </a:cubicBezTo>
                <a:cubicBezTo>
                  <a:pt x="616318" y="203889"/>
                  <a:pt x="613446" y="197828"/>
                  <a:pt x="613446" y="192463"/>
                </a:cubicBezTo>
                <a:cubicBezTo>
                  <a:pt x="613446" y="189719"/>
                  <a:pt x="614629" y="185753"/>
                  <a:pt x="616996" y="180565"/>
                </a:cubicBezTo>
                <a:cubicBezTo>
                  <a:pt x="619362" y="175377"/>
                  <a:pt x="623677" y="167328"/>
                  <a:pt x="629940" y="156420"/>
                </a:cubicBezTo>
                <a:cubicBezTo>
                  <a:pt x="636204" y="145511"/>
                  <a:pt x="642627" y="134373"/>
                  <a:pt x="649210" y="123005"/>
                </a:cubicBezTo>
                <a:cubicBezTo>
                  <a:pt x="655794" y="111637"/>
                  <a:pt x="664192" y="97123"/>
                  <a:pt x="674405" y="79464"/>
                </a:cubicBezTo>
                <a:cubicBezTo>
                  <a:pt x="694334" y="45275"/>
                  <a:pt x="708200" y="22494"/>
                  <a:pt x="716002" y="11120"/>
                </a:cubicBezTo>
                <a:cubicBezTo>
                  <a:pt x="720588" y="9809"/>
                  <a:pt x="724222" y="9153"/>
                  <a:pt x="726906" y="9153"/>
                </a:cubicBezTo>
                <a:close/>
                <a:moveTo>
                  <a:pt x="223773" y="0"/>
                </a:moveTo>
                <a:cubicBezTo>
                  <a:pt x="237553" y="0"/>
                  <a:pt x="248054" y="2406"/>
                  <a:pt x="255274" y="7217"/>
                </a:cubicBezTo>
                <a:cubicBezTo>
                  <a:pt x="262495" y="12028"/>
                  <a:pt x="266105" y="23943"/>
                  <a:pt x="266105" y="42960"/>
                </a:cubicBezTo>
                <a:cubicBezTo>
                  <a:pt x="266105" y="53143"/>
                  <a:pt x="262697" y="64314"/>
                  <a:pt x="255881" y="76471"/>
                </a:cubicBezTo>
                <a:cubicBezTo>
                  <a:pt x="249065" y="88628"/>
                  <a:pt x="241251" y="99935"/>
                  <a:pt x="232439" y="110390"/>
                </a:cubicBezTo>
                <a:cubicBezTo>
                  <a:pt x="223627" y="120845"/>
                  <a:pt x="206878" y="138074"/>
                  <a:pt x="182194" y="162077"/>
                </a:cubicBezTo>
                <a:cubicBezTo>
                  <a:pt x="191551" y="160124"/>
                  <a:pt x="199311" y="158856"/>
                  <a:pt x="205472" y="158274"/>
                </a:cubicBezTo>
                <a:cubicBezTo>
                  <a:pt x="211633" y="157691"/>
                  <a:pt x="222589" y="156515"/>
                  <a:pt x="238339" y="154745"/>
                </a:cubicBezTo>
                <a:cubicBezTo>
                  <a:pt x="257901" y="126561"/>
                  <a:pt x="273370" y="104515"/>
                  <a:pt x="284748" y="88606"/>
                </a:cubicBezTo>
                <a:cubicBezTo>
                  <a:pt x="296125" y="72698"/>
                  <a:pt x="306077" y="59103"/>
                  <a:pt x="314604" y="47821"/>
                </a:cubicBezTo>
                <a:cubicBezTo>
                  <a:pt x="323132" y="36539"/>
                  <a:pt x="328349" y="29945"/>
                  <a:pt x="330256" y="28038"/>
                </a:cubicBezTo>
                <a:cubicBezTo>
                  <a:pt x="334307" y="23966"/>
                  <a:pt x="338308" y="22589"/>
                  <a:pt x="342259" y="23908"/>
                </a:cubicBezTo>
                <a:cubicBezTo>
                  <a:pt x="346209" y="25226"/>
                  <a:pt x="348185" y="29484"/>
                  <a:pt x="348185" y="36682"/>
                </a:cubicBezTo>
                <a:cubicBezTo>
                  <a:pt x="348185" y="42995"/>
                  <a:pt x="347480" y="48308"/>
                  <a:pt x="346069" y="52621"/>
                </a:cubicBezTo>
                <a:cubicBezTo>
                  <a:pt x="344659" y="56933"/>
                  <a:pt x="342629" y="60966"/>
                  <a:pt x="339979" y="64718"/>
                </a:cubicBezTo>
                <a:cubicBezTo>
                  <a:pt x="337329" y="68470"/>
                  <a:pt x="335965" y="70425"/>
                  <a:pt x="335886" y="70583"/>
                </a:cubicBezTo>
                <a:cubicBezTo>
                  <a:pt x="331923" y="77127"/>
                  <a:pt x="326343" y="85498"/>
                  <a:pt x="319144" y="95698"/>
                </a:cubicBezTo>
                <a:cubicBezTo>
                  <a:pt x="311946" y="105897"/>
                  <a:pt x="304872" y="116017"/>
                  <a:pt x="297924" y="126059"/>
                </a:cubicBezTo>
                <a:cubicBezTo>
                  <a:pt x="290976" y="136100"/>
                  <a:pt x="283506" y="145538"/>
                  <a:pt x="275516" y="154372"/>
                </a:cubicBezTo>
                <a:cubicBezTo>
                  <a:pt x="289285" y="154781"/>
                  <a:pt x="305410" y="157335"/>
                  <a:pt x="323890" y="162032"/>
                </a:cubicBezTo>
                <a:lnTo>
                  <a:pt x="281924" y="222674"/>
                </a:lnTo>
                <a:cubicBezTo>
                  <a:pt x="269306" y="221213"/>
                  <a:pt x="255228" y="220483"/>
                  <a:pt x="239689" y="220483"/>
                </a:cubicBezTo>
                <a:cubicBezTo>
                  <a:pt x="235341" y="229190"/>
                  <a:pt x="232168" y="235602"/>
                  <a:pt x="230170" y="239720"/>
                </a:cubicBezTo>
                <a:cubicBezTo>
                  <a:pt x="228172" y="243839"/>
                  <a:pt x="226407" y="247934"/>
                  <a:pt x="224873" y="252007"/>
                </a:cubicBezTo>
                <a:cubicBezTo>
                  <a:pt x="223340" y="256080"/>
                  <a:pt x="222573" y="259809"/>
                  <a:pt x="222573" y="263192"/>
                </a:cubicBezTo>
                <a:cubicBezTo>
                  <a:pt x="222573" y="265099"/>
                  <a:pt x="223268" y="267990"/>
                  <a:pt x="224659" y="271864"/>
                </a:cubicBezTo>
                <a:cubicBezTo>
                  <a:pt x="226049" y="275738"/>
                  <a:pt x="226745" y="278187"/>
                  <a:pt x="226745" y="279210"/>
                </a:cubicBezTo>
                <a:cubicBezTo>
                  <a:pt x="226745" y="283540"/>
                  <a:pt x="224194" y="287649"/>
                  <a:pt x="219093" y="291537"/>
                </a:cubicBezTo>
                <a:cubicBezTo>
                  <a:pt x="213993" y="295425"/>
                  <a:pt x="208334" y="298707"/>
                  <a:pt x="202117" y="301382"/>
                </a:cubicBezTo>
                <a:cubicBezTo>
                  <a:pt x="195899" y="304058"/>
                  <a:pt x="190840" y="305395"/>
                  <a:pt x="186938" y="305395"/>
                </a:cubicBezTo>
                <a:cubicBezTo>
                  <a:pt x="178548" y="305395"/>
                  <a:pt x="174353" y="299811"/>
                  <a:pt x="174353" y="288642"/>
                </a:cubicBezTo>
                <a:cubicBezTo>
                  <a:pt x="174353" y="270880"/>
                  <a:pt x="183059" y="248745"/>
                  <a:pt x="200472" y="222238"/>
                </a:cubicBezTo>
                <a:cubicBezTo>
                  <a:pt x="181127" y="224093"/>
                  <a:pt x="157009" y="227416"/>
                  <a:pt x="128120" y="232207"/>
                </a:cubicBezTo>
                <a:cubicBezTo>
                  <a:pt x="120079" y="242848"/>
                  <a:pt x="112745" y="253007"/>
                  <a:pt x="106117" y="262685"/>
                </a:cubicBezTo>
                <a:cubicBezTo>
                  <a:pt x="99490" y="272362"/>
                  <a:pt x="93843" y="280875"/>
                  <a:pt x="89179" y="288223"/>
                </a:cubicBezTo>
                <a:cubicBezTo>
                  <a:pt x="84514" y="295572"/>
                  <a:pt x="80816" y="300754"/>
                  <a:pt x="78085" y="303772"/>
                </a:cubicBezTo>
                <a:cubicBezTo>
                  <a:pt x="75353" y="306789"/>
                  <a:pt x="72044" y="308298"/>
                  <a:pt x="68156" y="308298"/>
                </a:cubicBezTo>
                <a:cubicBezTo>
                  <a:pt x="62493" y="308298"/>
                  <a:pt x="57889" y="306079"/>
                  <a:pt x="54342" y="301642"/>
                </a:cubicBezTo>
                <a:cubicBezTo>
                  <a:pt x="52329" y="299400"/>
                  <a:pt x="51086" y="297337"/>
                  <a:pt x="50615" y="295452"/>
                </a:cubicBezTo>
                <a:cubicBezTo>
                  <a:pt x="50144" y="293568"/>
                  <a:pt x="49909" y="291610"/>
                  <a:pt x="49909" y="289578"/>
                </a:cubicBezTo>
                <a:cubicBezTo>
                  <a:pt x="49909" y="287547"/>
                  <a:pt x="49909" y="285875"/>
                  <a:pt x="49909" y="284561"/>
                </a:cubicBezTo>
                <a:cubicBezTo>
                  <a:pt x="49909" y="282026"/>
                  <a:pt x="51007" y="278815"/>
                  <a:pt x="53204" y="274926"/>
                </a:cubicBezTo>
                <a:cubicBezTo>
                  <a:pt x="55400" y="271038"/>
                  <a:pt x="60098" y="264058"/>
                  <a:pt x="67299" y="253987"/>
                </a:cubicBezTo>
                <a:cubicBezTo>
                  <a:pt x="74500" y="243915"/>
                  <a:pt x="79428" y="238806"/>
                  <a:pt x="82084" y="238660"/>
                </a:cubicBezTo>
                <a:cubicBezTo>
                  <a:pt x="81609" y="239097"/>
                  <a:pt x="78210" y="239316"/>
                  <a:pt x="71884" y="239316"/>
                </a:cubicBezTo>
                <a:cubicBezTo>
                  <a:pt x="63399" y="239316"/>
                  <a:pt x="56265" y="237625"/>
                  <a:pt x="50483" y="234244"/>
                </a:cubicBezTo>
                <a:cubicBezTo>
                  <a:pt x="44701" y="230863"/>
                  <a:pt x="41809" y="226248"/>
                  <a:pt x="41809" y="220399"/>
                </a:cubicBezTo>
                <a:cubicBezTo>
                  <a:pt x="41809" y="214972"/>
                  <a:pt x="43168" y="209341"/>
                  <a:pt x="45884" y="203506"/>
                </a:cubicBezTo>
                <a:cubicBezTo>
                  <a:pt x="48600" y="197672"/>
                  <a:pt x="52259" y="192665"/>
                  <a:pt x="56863" y="188485"/>
                </a:cubicBezTo>
                <a:cubicBezTo>
                  <a:pt x="61466" y="184305"/>
                  <a:pt x="66324" y="182215"/>
                  <a:pt x="71438" y="182215"/>
                </a:cubicBezTo>
                <a:cubicBezTo>
                  <a:pt x="74652" y="182215"/>
                  <a:pt x="77910" y="183017"/>
                  <a:pt x="81212" y="184621"/>
                </a:cubicBezTo>
                <a:lnTo>
                  <a:pt x="134936" y="171073"/>
                </a:lnTo>
                <a:cubicBezTo>
                  <a:pt x="165597" y="137934"/>
                  <a:pt x="188538" y="111622"/>
                  <a:pt x="203759" y="92140"/>
                </a:cubicBezTo>
                <a:cubicBezTo>
                  <a:pt x="218981" y="72657"/>
                  <a:pt x="226591" y="60593"/>
                  <a:pt x="226591" y="55947"/>
                </a:cubicBezTo>
                <a:cubicBezTo>
                  <a:pt x="226591" y="53861"/>
                  <a:pt x="226003" y="52109"/>
                  <a:pt x="224826" y="50690"/>
                </a:cubicBezTo>
                <a:cubicBezTo>
                  <a:pt x="223649" y="49272"/>
                  <a:pt x="221806" y="48096"/>
                  <a:pt x="219296" y="47164"/>
                </a:cubicBezTo>
                <a:cubicBezTo>
                  <a:pt x="216785" y="46231"/>
                  <a:pt x="213771" y="45765"/>
                  <a:pt x="210253" y="45765"/>
                </a:cubicBezTo>
                <a:cubicBezTo>
                  <a:pt x="205981" y="45765"/>
                  <a:pt x="198699" y="47058"/>
                  <a:pt x="188408" y="49644"/>
                </a:cubicBezTo>
                <a:cubicBezTo>
                  <a:pt x="178117" y="52229"/>
                  <a:pt x="165845" y="56037"/>
                  <a:pt x="151594" y="61067"/>
                </a:cubicBezTo>
                <a:cubicBezTo>
                  <a:pt x="137343" y="66097"/>
                  <a:pt x="119377" y="73146"/>
                  <a:pt x="97697" y="82213"/>
                </a:cubicBezTo>
                <a:cubicBezTo>
                  <a:pt x="83614" y="87973"/>
                  <a:pt x="76572" y="90732"/>
                  <a:pt x="76572" y="90490"/>
                </a:cubicBezTo>
                <a:cubicBezTo>
                  <a:pt x="76572" y="90318"/>
                  <a:pt x="77017" y="90350"/>
                  <a:pt x="77907" y="90586"/>
                </a:cubicBezTo>
                <a:cubicBezTo>
                  <a:pt x="78796" y="90822"/>
                  <a:pt x="81605" y="91141"/>
                  <a:pt x="86334" y="91543"/>
                </a:cubicBezTo>
                <a:cubicBezTo>
                  <a:pt x="91063" y="91946"/>
                  <a:pt x="93427" y="93854"/>
                  <a:pt x="93427" y="97267"/>
                </a:cubicBezTo>
                <a:cubicBezTo>
                  <a:pt x="93427" y="99491"/>
                  <a:pt x="92170" y="101366"/>
                  <a:pt x="89655" y="102894"/>
                </a:cubicBezTo>
                <a:cubicBezTo>
                  <a:pt x="87140" y="104422"/>
                  <a:pt x="83952" y="106075"/>
                  <a:pt x="80092" y="107854"/>
                </a:cubicBezTo>
                <a:lnTo>
                  <a:pt x="33302" y="132557"/>
                </a:lnTo>
                <a:cubicBezTo>
                  <a:pt x="26114" y="136162"/>
                  <a:pt x="20879" y="137964"/>
                  <a:pt x="17598" y="137964"/>
                </a:cubicBezTo>
                <a:cubicBezTo>
                  <a:pt x="11522" y="137964"/>
                  <a:pt x="7070" y="136065"/>
                  <a:pt x="4242" y="132266"/>
                </a:cubicBezTo>
                <a:cubicBezTo>
                  <a:pt x="1414" y="128467"/>
                  <a:pt x="0" y="123046"/>
                  <a:pt x="0" y="116002"/>
                </a:cubicBezTo>
                <a:cubicBezTo>
                  <a:pt x="0" y="108693"/>
                  <a:pt x="1545" y="100293"/>
                  <a:pt x="4634" y="90800"/>
                </a:cubicBezTo>
                <a:cubicBezTo>
                  <a:pt x="7724" y="81308"/>
                  <a:pt x="11366" y="74225"/>
                  <a:pt x="15561" y="69551"/>
                </a:cubicBezTo>
                <a:cubicBezTo>
                  <a:pt x="19858" y="64776"/>
                  <a:pt x="29413" y="58486"/>
                  <a:pt x="44225" y="50678"/>
                </a:cubicBezTo>
                <a:cubicBezTo>
                  <a:pt x="59037" y="42870"/>
                  <a:pt x="76800" y="35048"/>
                  <a:pt x="97515" y="27211"/>
                </a:cubicBezTo>
                <a:cubicBezTo>
                  <a:pt x="118230" y="19375"/>
                  <a:pt x="139783" y="12880"/>
                  <a:pt x="162172" y="7728"/>
                </a:cubicBezTo>
                <a:cubicBezTo>
                  <a:pt x="184561" y="2576"/>
                  <a:pt x="205095" y="0"/>
                  <a:pt x="223773" y="0"/>
                </a:cubicBezTo>
                <a:close/>
              </a:path>
            </a:pathLst>
          </a:custGeom>
          <a:solidFill>
            <a:srgbClr val="EA2B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3" name="Google Shape;263;p32"/>
          <p:cNvSpPr/>
          <p:nvPr/>
        </p:nvSpPr>
        <p:spPr>
          <a:xfrm>
            <a:off x="556315" y="763914"/>
            <a:ext cx="2622351" cy="3933527"/>
          </a:xfrm>
          <a:custGeom>
            <a:rect b="b" l="l" r="r" t="t"/>
            <a:pathLst>
              <a:path extrusionOk="0" h="3114675" w="2076450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64" name="Google Shape;264;p32"/>
          <p:cNvGrpSpPr/>
          <p:nvPr/>
        </p:nvGrpSpPr>
        <p:grpSpPr>
          <a:xfrm>
            <a:off x="2018426" y="2939768"/>
            <a:ext cx="597217" cy="633408"/>
            <a:chOff x="2970343" y="1352410"/>
            <a:chExt cx="572426" cy="607115"/>
          </a:xfrm>
        </p:grpSpPr>
        <p:sp>
          <p:nvSpPr>
            <p:cNvPr id="265" name="Google Shape;265;p32"/>
            <p:cNvSpPr/>
            <p:nvPr/>
          </p:nvSpPr>
          <p:spPr>
            <a:xfrm>
              <a:off x="2998181" y="1726662"/>
              <a:ext cx="131173" cy="143768"/>
            </a:xfrm>
            <a:custGeom>
              <a:rect b="b" l="l" r="r" t="t"/>
              <a:pathLst>
                <a:path extrusionOk="0" h="353375" w="322417">
                  <a:moveTo>
                    <a:pt x="285103" y="113431"/>
                  </a:moveTo>
                  <a:cubicBezTo>
                    <a:pt x="296186" y="150589"/>
                    <a:pt x="308572" y="189703"/>
                    <a:pt x="320306" y="229469"/>
                  </a:cubicBezTo>
                  <a:cubicBezTo>
                    <a:pt x="322262" y="235988"/>
                    <a:pt x="323565" y="245115"/>
                    <a:pt x="320957" y="250330"/>
                  </a:cubicBezTo>
                  <a:cubicBezTo>
                    <a:pt x="302053" y="283577"/>
                    <a:pt x="281843" y="316172"/>
                    <a:pt x="264894" y="344856"/>
                  </a:cubicBezTo>
                  <a:cubicBezTo>
                    <a:pt x="227736" y="348115"/>
                    <a:pt x="189925" y="352027"/>
                    <a:pt x="151463" y="353331"/>
                  </a:cubicBezTo>
                  <a:cubicBezTo>
                    <a:pt x="142989" y="353982"/>
                    <a:pt x="130603" y="347463"/>
                    <a:pt x="126691" y="340292"/>
                  </a:cubicBezTo>
                  <a:cubicBezTo>
                    <a:pt x="105830" y="301830"/>
                    <a:pt x="79754" y="270539"/>
                    <a:pt x="37381" y="254241"/>
                  </a:cubicBezTo>
                  <a:cubicBezTo>
                    <a:pt x="32166" y="252286"/>
                    <a:pt x="26298" y="238596"/>
                    <a:pt x="28254" y="232077"/>
                  </a:cubicBezTo>
                  <a:cubicBezTo>
                    <a:pt x="39988" y="191007"/>
                    <a:pt x="28254" y="154501"/>
                    <a:pt x="6741" y="121253"/>
                  </a:cubicBezTo>
                  <a:cubicBezTo>
                    <a:pt x="-3689" y="105608"/>
                    <a:pt x="-1733" y="96481"/>
                    <a:pt x="10653" y="82139"/>
                  </a:cubicBezTo>
                  <a:cubicBezTo>
                    <a:pt x="33469" y="54760"/>
                    <a:pt x="53026" y="24772"/>
                    <a:pt x="70628" y="0"/>
                  </a:cubicBezTo>
                  <a:cubicBezTo>
                    <a:pt x="107786" y="2608"/>
                    <a:pt x="142989" y="3260"/>
                    <a:pt x="177540" y="7823"/>
                  </a:cubicBezTo>
                  <a:cubicBezTo>
                    <a:pt x="189274" y="9127"/>
                    <a:pt x="201008" y="19557"/>
                    <a:pt x="209482" y="28684"/>
                  </a:cubicBezTo>
                  <a:cubicBezTo>
                    <a:pt x="236211" y="56063"/>
                    <a:pt x="260331" y="85399"/>
                    <a:pt x="285103" y="1134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3302745" y="1791376"/>
              <a:ext cx="141387" cy="133192"/>
            </a:xfrm>
            <a:custGeom>
              <a:rect b="b" l="l" r="r" t="t"/>
              <a:pathLst>
                <a:path extrusionOk="0" h="327380" w="347524">
                  <a:moveTo>
                    <a:pt x="117994" y="0"/>
                  </a:moveTo>
                  <a:cubicBezTo>
                    <a:pt x="155152" y="26728"/>
                    <a:pt x="199482" y="52804"/>
                    <a:pt x="258804" y="39114"/>
                  </a:cubicBezTo>
                  <a:cubicBezTo>
                    <a:pt x="264020" y="91266"/>
                    <a:pt x="294007" y="122557"/>
                    <a:pt x="336381" y="146026"/>
                  </a:cubicBezTo>
                  <a:cubicBezTo>
                    <a:pt x="343552" y="149937"/>
                    <a:pt x="348115" y="164931"/>
                    <a:pt x="347463" y="174709"/>
                  </a:cubicBezTo>
                  <a:cubicBezTo>
                    <a:pt x="344855" y="209912"/>
                    <a:pt x="339640" y="245115"/>
                    <a:pt x="335729" y="279014"/>
                  </a:cubicBezTo>
                  <a:cubicBezTo>
                    <a:pt x="299875" y="294659"/>
                    <a:pt x="264020" y="311609"/>
                    <a:pt x="227513" y="326602"/>
                  </a:cubicBezTo>
                  <a:cubicBezTo>
                    <a:pt x="220342" y="329210"/>
                    <a:pt x="209912" y="324647"/>
                    <a:pt x="201437" y="322039"/>
                  </a:cubicBezTo>
                  <a:cubicBezTo>
                    <a:pt x="168190" y="312260"/>
                    <a:pt x="134291" y="301830"/>
                    <a:pt x="101045" y="290748"/>
                  </a:cubicBezTo>
                  <a:cubicBezTo>
                    <a:pt x="94526" y="288792"/>
                    <a:pt x="88007" y="284880"/>
                    <a:pt x="84095" y="279665"/>
                  </a:cubicBezTo>
                  <a:cubicBezTo>
                    <a:pt x="56715" y="245766"/>
                    <a:pt x="30639" y="211868"/>
                    <a:pt x="0" y="172754"/>
                  </a:cubicBezTo>
                  <a:cubicBezTo>
                    <a:pt x="0" y="143418"/>
                    <a:pt x="0" y="103652"/>
                    <a:pt x="0" y="67146"/>
                  </a:cubicBezTo>
                  <a:cubicBezTo>
                    <a:pt x="37810" y="45633"/>
                    <a:pt x="75620" y="24120"/>
                    <a:pt x="117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3405120" y="1522707"/>
              <a:ext cx="125676" cy="130223"/>
            </a:xfrm>
            <a:custGeom>
              <a:rect b="b" l="l" r="r" t="t"/>
              <a:pathLst>
                <a:path extrusionOk="0" h="320083" w="308907">
                  <a:moveTo>
                    <a:pt x="290096" y="81488"/>
                  </a:moveTo>
                  <a:cubicBezTo>
                    <a:pt x="274450" y="122557"/>
                    <a:pt x="282925" y="164931"/>
                    <a:pt x="306394" y="205349"/>
                  </a:cubicBezTo>
                  <a:cubicBezTo>
                    <a:pt x="310305" y="212520"/>
                    <a:pt x="309653" y="226862"/>
                    <a:pt x="304438" y="234032"/>
                  </a:cubicBezTo>
                  <a:cubicBezTo>
                    <a:pt x="282925" y="264672"/>
                    <a:pt x="258804" y="294007"/>
                    <a:pt x="239247" y="320084"/>
                  </a:cubicBezTo>
                  <a:cubicBezTo>
                    <a:pt x="202741" y="316172"/>
                    <a:pt x="166235" y="314216"/>
                    <a:pt x="131032" y="309001"/>
                  </a:cubicBezTo>
                  <a:cubicBezTo>
                    <a:pt x="121253" y="307697"/>
                    <a:pt x="111475" y="299875"/>
                    <a:pt x="104304" y="292052"/>
                  </a:cubicBezTo>
                  <a:cubicBezTo>
                    <a:pt x="80183" y="266628"/>
                    <a:pt x="56715" y="239900"/>
                    <a:pt x="33899" y="213172"/>
                  </a:cubicBezTo>
                  <a:cubicBezTo>
                    <a:pt x="28031" y="206653"/>
                    <a:pt x="24120" y="198178"/>
                    <a:pt x="22165" y="189703"/>
                  </a:cubicBezTo>
                  <a:cubicBezTo>
                    <a:pt x="14993" y="157760"/>
                    <a:pt x="9127" y="125165"/>
                    <a:pt x="3260" y="92570"/>
                  </a:cubicBezTo>
                  <a:cubicBezTo>
                    <a:pt x="1303" y="81488"/>
                    <a:pt x="1303" y="71057"/>
                    <a:pt x="0" y="59975"/>
                  </a:cubicBezTo>
                  <a:cubicBezTo>
                    <a:pt x="11734" y="63234"/>
                    <a:pt x="23468" y="65190"/>
                    <a:pt x="34550" y="69753"/>
                  </a:cubicBezTo>
                  <a:cubicBezTo>
                    <a:pt x="42374" y="73013"/>
                    <a:pt x="48241" y="79532"/>
                    <a:pt x="57367" y="86703"/>
                  </a:cubicBezTo>
                  <a:cubicBezTo>
                    <a:pt x="97785" y="48241"/>
                    <a:pt x="142114" y="21513"/>
                    <a:pt x="202089" y="35203"/>
                  </a:cubicBezTo>
                  <a:cubicBezTo>
                    <a:pt x="198830" y="23468"/>
                    <a:pt x="196222" y="13690"/>
                    <a:pt x="192963" y="0"/>
                  </a:cubicBezTo>
                  <a:cubicBezTo>
                    <a:pt x="225558" y="26728"/>
                    <a:pt x="255545" y="52152"/>
                    <a:pt x="290096" y="814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3191882" y="1840971"/>
              <a:ext cx="137339" cy="118554"/>
            </a:xfrm>
            <a:custGeom>
              <a:rect b="b" l="l" r="r" t="t"/>
              <a:pathLst>
                <a:path extrusionOk="0" h="291401" w="337574">
                  <a:moveTo>
                    <a:pt x="74969" y="190357"/>
                  </a:moveTo>
                  <a:cubicBezTo>
                    <a:pt x="68450" y="172104"/>
                    <a:pt x="58671" y="153851"/>
                    <a:pt x="54760" y="134294"/>
                  </a:cubicBezTo>
                  <a:cubicBezTo>
                    <a:pt x="43025" y="78882"/>
                    <a:pt x="59323" y="59325"/>
                    <a:pt x="103001" y="25426"/>
                  </a:cubicBezTo>
                  <a:cubicBezTo>
                    <a:pt x="136248" y="2"/>
                    <a:pt x="162324" y="-8473"/>
                    <a:pt x="200133" y="9780"/>
                  </a:cubicBezTo>
                  <a:cubicBezTo>
                    <a:pt x="216431" y="17603"/>
                    <a:pt x="237944" y="13040"/>
                    <a:pt x="255545" y="13692"/>
                  </a:cubicBezTo>
                  <a:cubicBezTo>
                    <a:pt x="257501" y="18255"/>
                    <a:pt x="260109" y="20863"/>
                    <a:pt x="259457" y="22167"/>
                  </a:cubicBezTo>
                  <a:cubicBezTo>
                    <a:pt x="240552" y="58021"/>
                    <a:pt x="254241" y="78230"/>
                    <a:pt x="287488" y="97787"/>
                  </a:cubicBezTo>
                  <a:cubicBezTo>
                    <a:pt x="322039" y="117996"/>
                    <a:pt x="345508" y="147983"/>
                    <a:pt x="335077" y="194920"/>
                  </a:cubicBezTo>
                  <a:cubicBezTo>
                    <a:pt x="331166" y="211870"/>
                    <a:pt x="329210" y="223604"/>
                    <a:pt x="310305" y="225560"/>
                  </a:cubicBezTo>
                  <a:cubicBezTo>
                    <a:pt x="264020" y="230775"/>
                    <a:pt x="225558" y="250332"/>
                    <a:pt x="196222" y="291402"/>
                  </a:cubicBezTo>
                  <a:cubicBezTo>
                    <a:pt x="152545" y="258807"/>
                    <a:pt x="105608" y="257503"/>
                    <a:pt x="56063" y="266630"/>
                  </a:cubicBezTo>
                  <a:cubicBezTo>
                    <a:pt x="50196" y="267933"/>
                    <a:pt x="40418" y="260762"/>
                    <a:pt x="35855" y="254895"/>
                  </a:cubicBezTo>
                  <a:cubicBezTo>
                    <a:pt x="24120" y="237946"/>
                    <a:pt x="14994" y="219693"/>
                    <a:pt x="0" y="194269"/>
                  </a:cubicBezTo>
                  <a:cubicBezTo>
                    <a:pt x="29336" y="192313"/>
                    <a:pt x="52804" y="191009"/>
                    <a:pt x="74969" y="190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3422002" y="1643913"/>
              <a:ext cx="120767" cy="128228"/>
            </a:xfrm>
            <a:custGeom>
              <a:rect b="b" l="l" r="r" t="t"/>
              <a:pathLst>
                <a:path extrusionOk="0" h="315179" w="296841">
                  <a:moveTo>
                    <a:pt x="206879" y="63234"/>
                  </a:moveTo>
                  <a:cubicBezTo>
                    <a:pt x="217309" y="40418"/>
                    <a:pt x="226436" y="20209"/>
                    <a:pt x="234911" y="0"/>
                  </a:cubicBezTo>
                  <a:cubicBezTo>
                    <a:pt x="238822" y="652"/>
                    <a:pt x="243385" y="1304"/>
                    <a:pt x="247297" y="1304"/>
                  </a:cubicBezTo>
                  <a:cubicBezTo>
                    <a:pt x="247297" y="56064"/>
                    <a:pt x="248601" y="110171"/>
                    <a:pt x="296842" y="150589"/>
                  </a:cubicBezTo>
                  <a:cubicBezTo>
                    <a:pt x="255120" y="183836"/>
                    <a:pt x="245993" y="225558"/>
                    <a:pt x="247297" y="272495"/>
                  </a:cubicBezTo>
                  <a:cubicBezTo>
                    <a:pt x="247949" y="310957"/>
                    <a:pt x="210790" y="307046"/>
                    <a:pt x="187974" y="314868"/>
                  </a:cubicBezTo>
                  <a:cubicBezTo>
                    <a:pt x="180151" y="317476"/>
                    <a:pt x="160594" y="303134"/>
                    <a:pt x="156683" y="292704"/>
                  </a:cubicBezTo>
                  <a:cubicBezTo>
                    <a:pt x="146252" y="264020"/>
                    <a:pt x="142341" y="233381"/>
                    <a:pt x="135822" y="206653"/>
                  </a:cubicBezTo>
                  <a:cubicBezTo>
                    <a:pt x="114961" y="211868"/>
                    <a:pt x="88233" y="220343"/>
                    <a:pt x="61505" y="225558"/>
                  </a:cubicBezTo>
                  <a:cubicBezTo>
                    <a:pt x="41296" y="229469"/>
                    <a:pt x="30214" y="217735"/>
                    <a:pt x="18480" y="199482"/>
                  </a:cubicBezTo>
                  <a:cubicBezTo>
                    <a:pt x="-1729" y="165583"/>
                    <a:pt x="-8900" y="136248"/>
                    <a:pt x="15220" y="100393"/>
                  </a:cubicBezTo>
                  <a:cubicBezTo>
                    <a:pt x="24999" y="86051"/>
                    <a:pt x="21739" y="62583"/>
                    <a:pt x="25650" y="43677"/>
                  </a:cubicBezTo>
                  <a:cubicBezTo>
                    <a:pt x="28258" y="31943"/>
                    <a:pt x="32169" y="20861"/>
                    <a:pt x="35429" y="9127"/>
                  </a:cubicBezTo>
                  <a:cubicBezTo>
                    <a:pt x="45207" y="16298"/>
                    <a:pt x="54986" y="22817"/>
                    <a:pt x="67372" y="31943"/>
                  </a:cubicBezTo>
                  <a:cubicBezTo>
                    <a:pt x="116916" y="18905"/>
                    <a:pt x="166462" y="23468"/>
                    <a:pt x="206879" y="632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3080490" y="1805432"/>
              <a:ext cx="128632" cy="128632"/>
            </a:xfrm>
            <a:custGeom>
              <a:rect b="b" l="l" r="r" t="t"/>
              <a:pathLst>
                <a:path extrusionOk="0" h="316172" w="316172">
                  <a:moveTo>
                    <a:pt x="316172" y="247070"/>
                  </a:moveTo>
                  <a:cubicBezTo>
                    <a:pt x="272495" y="271191"/>
                    <a:pt x="234684" y="292703"/>
                    <a:pt x="193614" y="316172"/>
                  </a:cubicBezTo>
                  <a:cubicBezTo>
                    <a:pt x="159716" y="286837"/>
                    <a:pt x="117994" y="266627"/>
                    <a:pt x="66494" y="272495"/>
                  </a:cubicBezTo>
                  <a:cubicBezTo>
                    <a:pt x="61279" y="273146"/>
                    <a:pt x="53456" y="268583"/>
                    <a:pt x="50849" y="264020"/>
                  </a:cubicBezTo>
                  <a:cubicBezTo>
                    <a:pt x="34551" y="232077"/>
                    <a:pt x="18905" y="200134"/>
                    <a:pt x="0" y="159716"/>
                  </a:cubicBezTo>
                  <a:cubicBezTo>
                    <a:pt x="31291" y="170798"/>
                    <a:pt x="59323" y="180577"/>
                    <a:pt x="87355" y="190355"/>
                  </a:cubicBezTo>
                  <a:cubicBezTo>
                    <a:pt x="73013" y="131684"/>
                    <a:pt x="110171" y="92570"/>
                    <a:pt x="146026" y="52152"/>
                  </a:cubicBezTo>
                  <a:cubicBezTo>
                    <a:pt x="136899" y="36506"/>
                    <a:pt x="127772" y="21513"/>
                    <a:pt x="119298" y="6519"/>
                  </a:cubicBezTo>
                  <a:cubicBezTo>
                    <a:pt x="121253" y="4563"/>
                    <a:pt x="123209" y="1956"/>
                    <a:pt x="124513" y="0"/>
                  </a:cubicBezTo>
                  <a:cubicBezTo>
                    <a:pt x="140159" y="7171"/>
                    <a:pt x="155805" y="20209"/>
                    <a:pt x="171450" y="20209"/>
                  </a:cubicBezTo>
                  <a:cubicBezTo>
                    <a:pt x="217083" y="19557"/>
                    <a:pt x="234684" y="48240"/>
                    <a:pt x="260109" y="80184"/>
                  </a:cubicBezTo>
                  <a:cubicBezTo>
                    <a:pt x="292052" y="119298"/>
                    <a:pt x="331818" y="147330"/>
                    <a:pt x="309653" y="206001"/>
                  </a:cubicBezTo>
                  <a:cubicBezTo>
                    <a:pt x="305090" y="217735"/>
                    <a:pt x="314216" y="235988"/>
                    <a:pt x="316172" y="2470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2970343" y="1625347"/>
              <a:ext cx="119960" cy="136854"/>
            </a:xfrm>
            <a:custGeom>
              <a:rect b="b" l="l" r="r" t="t"/>
              <a:pathLst>
                <a:path extrusionOk="0" h="336381" w="294856">
                  <a:moveTo>
                    <a:pt x="294857" y="194919"/>
                  </a:moveTo>
                  <a:cubicBezTo>
                    <a:pt x="257698" y="257501"/>
                    <a:pt x="221192" y="262064"/>
                    <a:pt x="127318" y="214476"/>
                  </a:cubicBezTo>
                  <a:cubicBezTo>
                    <a:pt x="116236" y="263368"/>
                    <a:pt x="92115" y="304438"/>
                    <a:pt x="45179" y="336381"/>
                  </a:cubicBezTo>
                  <a:cubicBezTo>
                    <a:pt x="41919" y="318128"/>
                    <a:pt x="41919" y="301830"/>
                    <a:pt x="36052" y="288140"/>
                  </a:cubicBezTo>
                  <a:cubicBezTo>
                    <a:pt x="24970" y="262716"/>
                    <a:pt x="2805" y="239248"/>
                    <a:pt x="197" y="213824"/>
                  </a:cubicBezTo>
                  <a:cubicBezTo>
                    <a:pt x="-2410" y="188400"/>
                    <a:pt x="21710" y="160368"/>
                    <a:pt x="20406" y="134944"/>
                  </a:cubicBezTo>
                  <a:cubicBezTo>
                    <a:pt x="17799" y="91918"/>
                    <a:pt x="28881" y="64538"/>
                    <a:pt x="69299" y="45633"/>
                  </a:cubicBezTo>
                  <a:cubicBezTo>
                    <a:pt x="87552" y="37158"/>
                    <a:pt x="101242" y="17601"/>
                    <a:pt x="118843" y="0"/>
                  </a:cubicBezTo>
                  <a:cubicBezTo>
                    <a:pt x="137748" y="10430"/>
                    <a:pt x="157958" y="29336"/>
                    <a:pt x="180122" y="32595"/>
                  </a:cubicBezTo>
                  <a:cubicBezTo>
                    <a:pt x="227059" y="39766"/>
                    <a:pt x="248572" y="58019"/>
                    <a:pt x="251831" y="108868"/>
                  </a:cubicBezTo>
                  <a:cubicBezTo>
                    <a:pt x="253787" y="136899"/>
                    <a:pt x="278559" y="163627"/>
                    <a:pt x="294857" y="1949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3105421" y="1352410"/>
              <a:ext cx="120741" cy="104522"/>
            </a:xfrm>
            <a:custGeom>
              <a:rect b="b" l="l" r="r" t="t"/>
              <a:pathLst>
                <a:path extrusionOk="0" h="256910" w="296777">
                  <a:moveTo>
                    <a:pt x="296615" y="256910"/>
                  </a:moveTo>
                  <a:cubicBezTo>
                    <a:pt x="197526" y="215840"/>
                    <a:pt x="104304" y="193676"/>
                    <a:pt x="0" y="233442"/>
                  </a:cubicBezTo>
                  <a:cubicBezTo>
                    <a:pt x="3260" y="216492"/>
                    <a:pt x="2608" y="202150"/>
                    <a:pt x="7822" y="191068"/>
                  </a:cubicBezTo>
                  <a:cubicBezTo>
                    <a:pt x="27380" y="148043"/>
                    <a:pt x="24772" y="106321"/>
                    <a:pt x="10430" y="61992"/>
                  </a:cubicBezTo>
                  <a:cubicBezTo>
                    <a:pt x="-3260" y="18314"/>
                    <a:pt x="12386" y="-1243"/>
                    <a:pt x="59323" y="61"/>
                  </a:cubicBezTo>
                  <a:cubicBezTo>
                    <a:pt x="153849" y="2669"/>
                    <a:pt x="224906" y="51561"/>
                    <a:pt x="286837" y="116751"/>
                  </a:cubicBezTo>
                  <a:cubicBezTo>
                    <a:pt x="291400" y="121315"/>
                    <a:pt x="295311" y="127834"/>
                    <a:pt x="295963" y="133701"/>
                  </a:cubicBezTo>
                  <a:cubicBezTo>
                    <a:pt x="297267" y="171511"/>
                    <a:pt x="296615" y="210625"/>
                    <a:pt x="296615" y="2569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3281936" y="1352429"/>
              <a:ext cx="123184" cy="103442"/>
            </a:xfrm>
            <a:custGeom>
              <a:rect b="b" l="l" r="r" t="t"/>
              <a:pathLst>
                <a:path extrusionOk="0" h="254257" w="302781">
                  <a:moveTo>
                    <a:pt x="302782" y="233397"/>
                  </a:moveTo>
                  <a:cubicBezTo>
                    <a:pt x="200433" y="192327"/>
                    <a:pt x="105255" y="215144"/>
                    <a:pt x="12034" y="254258"/>
                  </a:cubicBezTo>
                  <a:cubicBezTo>
                    <a:pt x="-14695" y="174074"/>
                    <a:pt x="2907" y="112143"/>
                    <a:pt x="66793" y="66510"/>
                  </a:cubicBezTo>
                  <a:cubicBezTo>
                    <a:pt x="122204" y="27396"/>
                    <a:pt x="184135" y="1320"/>
                    <a:pt x="253889" y="16"/>
                  </a:cubicBezTo>
                  <a:cubicBezTo>
                    <a:pt x="285832" y="-636"/>
                    <a:pt x="303433" y="18270"/>
                    <a:pt x="293003" y="47605"/>
                  </a:cubicBezTo>
                  <a:cubicBezTo>
                    <a:pt x="274098" y="103669"/>
                    <a:pt x="272794" y="157125"/>
                    <a:pt x="300174" y="210581"/>
                  </a:cubicBezTo>
                  <a:cubicBezTo>
                    <a:pt x="303433" y="215796"/>
                    <a:pt x="302130" y="222315"/>
                    <a:pt x="302782" y="2333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2974549" y="1533316"/>
              <a:ext cx="117912" cy="110331"/>
            </a:xfrm>
            <a:custGeom>
              <a:rect b="b" l="l" r="r" t="t"/>
              <a:pathLst>
                <a:path extrusionOk="0" h="271190" w="289823">
                  <a:moveTo>
                    <a:pt x="104593" y="179925"/>
                  </a:moveTo>
                  <a:cubicBezTo>
                    <a:pt x="90903" y="226210"/>
                    <a:pt x="64175" y="253590"/>
                    <a:pt x="30928" y="271191"/>
                  </a:cubicBezTo>
                  <a:cubicBezTo>
                    <a:pt x="19846" y="232077"/>
                    <a:pt x="8764" y="195570"/>
                    <a:pt x="289" y="158412"/>
                  </a:cubicBezTo>
                  <a:cubicBezTo>
                    <a:pt x="-1667" y="151241"/>
                    <a:pt x="6808" y="142114"/>
                    <a:pt x="10719" y="133640"/>
                  </a:cubicBezTo>
                  <a:cubicBezTo>
                    <a:pt x="23105" y="105608"/>
                    <a:pt x="40707" y="78228"/>
                    <a:pt x="47226" y="48241"/>
                  </a:cubicBezTo>
                  <a:cubicBezTo>
                    <a:pt x="51789" y="26728"/>
                    <a:pt x="56353" y="15646"/>
                    <a:pt x="78517" y="12386"/>
                  </a:cubicBezTo>
                  <a:cubicBezTo>
                    <a:pt x="92207" y="11082"/>
                    <a:pt x="105245" y="4563"/>
                    <a:pt x="119587" y="0"/>
                  </a:cubicBezTo>
                  <a:cubicBezTo>
                    <a:pt x="124802" y="10430"/>
                    <a:pt x="129366" y="19557"/>
                    <a:pt x="133929" y="28032"/>
                  </a:cubicBezTo>
                  <a:cubicBezTo>
                    <a:pt x="161308" y="31943"/>
                    <a:pt x="188688" y="32595"/>
                    <a:pt x="214764" y="39114"/>
                  </a:cubicBezTo>
                  <a:cubicBezTo>
                    <a:pt x="253227" y="49545"/>
                    <a:pt x="265613" y="69753"/>
                    <a:pt x="268872" y="108867"/>
                  </a:cubicBezTo>
                  <a:cubicBezTo>
                    <a:pt x="270176" y="126469"/>
                    <a:pt x="277347" y="144070"/>
                    <a:pt x="281910" y="161671"/>
                  </a:cubicBezTo>
                  <a:cubicBezTo>
                    <a:pt x="285170" y="174057"/>
                    <a:pt x="292993" y="193615"/>
                    <a:pt x="288429" y="197526"/>
                  </a:cubicBezTo>
                  <a:cubicBezTo>
                    <a:pt x="266917" y="216431"/>
                    <a:pt x="260398" y="253590"/>
                    <a:pt x="221283" y="252286"/>
                  </a:cubicBezTo>
                  <a:cubicBezTo>
                    <a:pt x="169131" y="252286"/>
                    <a:pt x="131321" y="230773"/>
                    <a:pt x="104593" y="1799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3376430" y="1739923"/>
              <a:ext cx="115075" cy="108783"/>
            </a:xfrm>
            <a:custGeom>
              <a:rect b="b" l="l" r="r" t="t"/>
              <a:pathLst>
                <a:path extrusionOk="0" h="267384" w="282849">
                  <a:moveTo>
                    <a:pt x="225671" y="5215"/>
                  </a:moveTo>
                  <a:cubicBezTo>
                    <a:pt x="243273" y="37158"/>
                    <a:pt x="261526" y="69754"/>
                    <a:pt x="278476" y="103000"/>
                  </a:cubicBezTo>
                  <a:cubicBezTo>
                    <a:pt x="282387" y="110823"/>
                    <a:pt x="284995" y="124513"/>
                    <a:pt x="280431" y="131032"/>
                  </a:cubicBezTo>
                  <a:cubicBezTo>
                    <a:pt x="253052" y="169494"/>
                    <a:pt x="239362" y="211868"/>
                    <a:pt x="244576" y="258153"/>
                  </a:cubicBezTo>
                  <a:cubicBezTo>
                    <a:pt x="168956" y="290748"/>
                    <a:pt x="96595" y="233381"/>
                    <a:pt x="96595" y="143418"/>
                  </a:cubicBezTo>
                  <a:cubicBezTo>
                    <a:pt x="73127" y="146026"/>
                    <a:pt x="50310" y="150589"/>
                    <a:pt x="27494" y="149937"/>
                  </a:cubicBezTo>
                  <a:cubicBezTo>
                    <a:pt x="17715" y="149286"/>
                    <a:pt x="765" y="138203"/>
                    <a:pt x="114" y="131032"/>
                  </a:cubicBezTo>
                  <a:cubicBezTo>
                    <a:pt x="-538" y="114734"/>
                    <a:pt x="1418" y="88658"/>
                    <a:pt x="11196" y="82792"/>
                  </a:cubicBezTo>
                  <a:cubicBezTo>
                    <a:pt x="45747" y="63234"/>
                    <a:pt x="76386" y="40418"/>
                    <a:pt x="99203" y="7823"/>
                  </a:cubicBezTo>
                  <a:cubicBezTo>
                    <a:pt x="103114" y="1956"/>
                    <a:pt x="115501" y="0"/>
                    <a:pt x="123975" y="0"/>
                  </a:cubicBezTo>
                  <a:cubicBezTo>
                    <a:pt x="158526" y="652"/>
                    <a:pt x="192424" y="3260"/>
                    <a:pt x="225671" y="52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3265348" y="1463298"/>
              <a:ext cx="156480" cy="108740"/>
            </a:xfrm>
            <a:custGeom>
              <a:rect b="b" l="l" r="r" t="t"/>
              <a:pathLst>
                <a:path extrusionOk="0" h="267279" w="384621">
                  <a:moveTo>
                    <a:pt x="384622" y="150589"/>
                  </a:moveTo>
                  <a:cubicBezTo>
                    <a:pt x="361153" y="157760"/>
                    <a:pt x="344856" y="164931"/>
                    <a:pt x="327907" y="168190"/>
                  </a:cubicBezTo>
                  <a:cubicBezTo>
                    <a:pt x="303787" y="172754"/>
                    <a:pt x="296615" y="185792"/>
                    <a:pt x="299875" y="209260"/>
                  </a:cubicBezTo>
                  <a:cubicBezTo>
                    <a:pt x="302482" y="226210"/>
                    <a:pt x="300527" y="243159"/>
                    <a:pt x="300527" y="267279"/>
                  </a:cubicBezTo>
                  <a:cubicBezTo>
                    <a:pt x="170799" y="209912"/>
                    <a:pt x="83444" y="112127"/>
                    <a:pt x="0" y="10430"/>
                  </a:cubicBezTo>
                  <a:cubicBezTo>
                    <a:pt x="653" y="7171"/>
                    <a:pt x="1304" y="3911"/>
                    <a:pt x="2608" y="0"/>
                  </a:cubicBezTo>
                  <a:cubicBezTo>
                    <a:pt x="40418" y="3260"/>
                    <a:pt x="78228" y="6519"/>
                    <a:pt x="116039" y="9779"/>
                  </a:cubicBezTo>
                  <a:cubicBezTo>
                    <a:pt x="122558" y="10430"/>
                    <a:pt x="129077" y="12386"/>
                    <a:pt x="134944" y="13690"/>
                  </a:cubicBezTo>
                  <a:cubicBezTo>
                    <a:pt x="172754" y="18905"/>
                    <a:pt x="216432" y="13690"/>
                    <a:pt x="246419" y="31291"/>
                  </a:cubicBezTo>
                  <a:cubicBezTo>
                    <a:pt x="294660" y="61279"/>
                    <a:pt x="334426" y="106260"/>
                    <a:pt x="384622" y="150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3016041" y="1446589"/>
              <a:ext cx="123327" cy="114117"/>
            </a:xfrm>
            <a:custGeom>
              <a:rect b="b" l="l" r="r" t="t"/>
              <a:pathLst>
                <a:path extrusionOk="0" h="280495" w="303133">
                  <a:moveTo>
                    <a:pt x="303134" y="67798"/>
                  </a:moveTo>
                  <a:cubicBezTo>
                    <a:pt x="245767" y="114735"/>
                    <a:pt x="196222" y="155804"/>
                    <a:pt x="144722" y="198830"/>
                  </a:cubicBezTo>
                  <a:cubicBezTo>
                    <a:pt x="180577" y="210564"/>
                    <a:pt x="215127" y="222298"/>
                    <a:pt x="249678" y="234032"/>
                  </a:cubicBezTo>
                  <a:cubicBezTo>
                    <a:pt x="249678" y="237944"/>
                    <a:pt x="250330" y="241203"/>
                    <a:pt x="250330" y="245115"/>
                  </a:cubicBezTo>
                  <a:cubicBezTo>
                    <a:pt x="231425" y="256849"/>
                    <a:pt x="213824" y="269887"/>
                    <a:pt x="194266" y="279666"/>
                  </a:cubicBezTo>
                  <a:cubicBezTo>
                    <a:pt x="189051" y="282273"/>
                    <a:pt x="176665" y="278362"/>
                    <a:pt x="172754" y="273147"/>
                  </a:cubicBezTo>
                  <a:cubicBezTo>
                    <a:pt x="144722" y="241203"/>
                    <a:pt x="106912" y="234032"/>
                    <a:pt x="67797" y="228165"/>
                  </a:cubicBezTo>
                  <a:cubicBezTo>
                    <a:pt x="56715" y="226210"/>
                    <a:pt x="43677" y="216431"/>
                    <a:pt x="38462" y="206653"/>
                  </a:cubicBezTo>
                  <a:cubicBezTo>
                    <a:pt x="23468" y="176013"/>
                    <a:pt x="11082" y="143418"/>
                    <a:pt x="0" y="115387"/>
                  </a:cubicBezTo>
                  <a:cubicBezTo>
                    <a:pt x="21513" y="83443"/>
                    <a:pt x="43677" y="50848"/>
                    <a:pt x="65842" y="19557"/>
                  </a:cubicBezTo>
                  <a:cubicBezTo>
                    <a:pt x="69754" y="14342"/>
                    <a:pt x="77576" y="10430"/>
                    <a:pt x="84095" y="9779"/>
                  </a:cubicBezTo>
                  <a:cubicBezTo>
                    <a:pt x="121906" y="5867"/>
                    <a:pt x="160368" y="3260"/>
                    <a:pt x="200785" y="0"/>
                  </a:cubicBezTo>
                  <a:cubicBezTo>
                    <a:pt x="206001" y="50196"/>
                    <a:pt x="249678" y="56715"/>
                    <a:pt x="303134" y="67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3087120" y="1463563"/>
              <a:ext cx="157541" cy="108475"/>
            </a:xfrm>
            <a:custGeom>
              <a:rect b="b" l="l" r="r" t="t"/>
              <a:pathLst>
                <a:path extrusionOk="0" h="266627" w="387229">
                  <a:moveTo>
                    <a:pt x="387229" y="9779"/>
                  </a:moveTo>
                  <a:cubicBezTo>
                    <a:pt x="304438" y="112779"/>
                    <a:pt x="217083" y="209260"/>
                    <a:pt x="86703" y="266628"/>
                  </a:cubicBezTo>
                  <a:cubicBezTo>
                    <a:pt x="86703" y="241855"/>
                    <a:pt x="85399" y="224254"/>
                    <a:pt x="87355" y="206653"/>
                  </a:cubicBezTo>
                  <a:cubicBezTo>
                    <a:pt x="89963" y="181881"/>
                    <a:pt x="78880" y="171450"/>
                    <a:pt x="56063" y="166887"/>
                  </a:cubicBezTo>
                  <a:cubicBezTo>
                    <a:pt x="40418" y="164279"/>
                    <a:pt x="25424" y="159064"/>
                    <a:pt x="0" y="151893"/>
                  </a:cubicBezTo>
                  <a:cubicBezTo>
                    <a:pt x="59323" y="105608"/>
                    <a:pt x="107564" y="58019"/>
                    <a:pt x="164279" y="28032"/>
                  </a:cubicBezTo>
                  <a:cubicBezTo>
                    <a:pt x="200786" y="8475"/>
                    <a:pt x="250330" y="13690"/>
                    <a:pt x="294659" y="8475"/>
                  </a:cubicBezTo>
                  <a:cubicBezTo>
                    <a:pt x="323995" y="5215"/>
                    <a:pt x="353983" y="2608"/>
                    <a:pt x="383970" y="0"/>
                  </a:cubicBezTo>
                  <a:cubicBezTo>
                    <a:pt x="385273" y="3260"/>
                    <a:pt x="385925" y="6519"/>
                    <a:pt x="387229" y="97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3375946" y="1427493"/>
              <a:ext cx="102180" cy="118092"/>
            </a:xfrm>
            <a:custGeom>
              <a:rect b="b" l="l" r="r" t="t"/>
              <a:pathLst>
                <a:path extrusionOk="0" h="290265" w="251155">
                  <a:moveTo>
                    <a:pt x="154500" y="0"/>
                  </a:moveTo>
                  <a:cubicBezTo>
                    <a:pt x="162975" y="48241"/>
                    <a:pt x="192963" y="77576"/>
                    <a:pt x="230121" y="99741"/>
                  </a:cubicBezTo>
                  <a:cubicBezTo>
                    <a:pt x="248374" y="110823"/>
                    <a:pt x="254241" y="122557"/>
                    <a:pt x="249678" y="144722"/>
                  </a:cubicBezTo>
                  <a:cubicBezTo>
                    <a:pt x="243811" y="175361"/>
                    <a:pt x="245115" y="206653"/>
                    <a:pt x="243159" y="234032"/>
                  </a:cubicBezTo>
                  <a:cubicBezTo>
                    <a:pt x="206652" y="252938"/>
                    <a:pt x="171450" y="273798"/>
                    <a:pt x="134291" y="289444"/>
                  </a:cubicBezTo>
                  <a:cubicBezTo>
                    <a:pt x="123861" y="293356"/>
                    <a:pt x="107564" y="282273"/>
                    <a:pt x="93874" y="277710"/>
                  </a:cubicBezTo>
                  <a:cubicBezTo>
                    <a:pt x="93874" y="274450"/>
                    <a:pt x="94526" y="270539"/>
                    <a:pt x="94526" y="267279"/>
                  </a:cubicBezTo>
                  <a:cubicBezTo>
                    <a:pt x="111475" y="260109"/>
                    <a:pt x="129076" y="253590"/>
                    <a:pt x="147330" y="245767"/>
                  </a:cubicBezTo>
                  <a:cubicBezTo>
                    <a:pt x="98437" y="202741"/>
                    <a:pt x="51500" y="161019"/>
                    <a:pt x="0" y="115386"/>
                  </a:cubicBezTo>
                  <a:cubicBezTo>
                    <a:pt x="18905" y="109519"/>
                    <a:pt x="31291" y="106912"/>
                    <a:pt x="43025" y="102348"/>
                  </a:cubicBezTo>
                  <a:cubicBezTo>
                    <a:pt x="71057" y="91918"/>
                    <a:pt x="90614" y="72361"/>
                    <a:pt x="86702" y="41722"/>
                  </a:cubicBezTo>
                  <a:cubicBezTo>
                    <a:pt x="82791" y="8475"/>
                    <a:pt x="95829" y="-1304"/>
                    <a:pt x="125816" y="1956"/>
                  </a:cubicBezTo>
                  <a:cubicBezTo>
                    <a:pt x="134291" y="2608"/>
                    <a:pt x="142767" y="652"/>
                    <a:pt x="154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3237019" y="1517250"/>
              <a:ext cx="105774" cy="107301"/>
            </a:xfrm>
            <a:custGeom>
              <a:rect b="b" l="l" r="r" t="t"/>
              <a:pathLst>
                <a:path extrusionOk="0" h="263742" w="259987">
                  <a:moveTo>
                    <a:pt x="257379" y="138577"/>
                  </a:moveTo>
                  <a:cubicBezTo>
                    <a:pt x="169373" y="145748"/>
                    <a:pt x="110702" y="202464"/>
                    <a:pt x="46815" y="263742"/>
                  </a:cubicBezTo>
                  <a:cubicBezTo>
                    <a:pt x="40296" y="240926"/>
                    <a:pt x="35081" y="223324"/>
                    <a:pt x="29866" y="205071"/>
                  </a:cubicBezTo>
                  <a:cubicBezTo>
                    <a:pt x="20739" y="170521"/>
                    <a:pt x="12916" y="135970"/>
                    <a:pt x="3138" y="101419"/>
                  </a:cubicBezTo>
                  <a:cubicBezTo>
                    <a:pt x="-5989" y="67520"/>
                    <a:pt x="5094" y="42096"/>
                    <a:pt x="32473" y="22539"/>
                  </a:cubicBezTo>
                  <a:cubicBezTo>
                    <a:pt x="68328" y="-3537"/>
                    <a:pt x="106790" y="-8101"/>
                    <a:pt x="134170" y="14716"/>
                  </a:cubicBezTo>
                  <a:cubicBezTo>
                    <a:pt x="177848" y="51222"/>
                    <a:pt x="218265" y="91640"/>
                    <a:pt x="259987" y="130103"/>
                  </a:cubicBezTo>
                  <a:cubicBezTo>
                    <a:pt x="258683" y="132710"/>
                    <a:pt x="258031" y="135970"/>
                    <a:pt x="257379" y="13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3126871" y="1613137"/>
              <a:ext cx="115229" cy="77720"/>
            </a:xfrm>
            <a:custGeom>
              <a:rect b="b" l="l" r="r" t="t"/>
              <a:pathLst>
                <a:path extrusionOk="0" h="191032" w="283228">
                  <a:moveTo>
                    <a:pt x="227593" y="177343"/>
                  </a:moveTo>
                  <a:cubicBezTo>
                    <a:pt x="221074" y="163001"/>
                    <a:pt x="217162" y="139533"/>
                    <a:pt x="206731" y="135621"/>
                  </a:cubicBezTo>
                  <a:cubicBezTo>
                    <a:pt x="175441" y="123887"/>
                    <a:pt x="177396" y="156482"/>
                    <a:pt x="167617" y="176691"/>
                  </a:cubicBezTo>
                  <a:cubicBezTo>
                    <a:pt x="113510" y="154527"/>
                    <a:pt x="59402" y="133014"/>
                    <a:pt x="21592" y="88033"/>
                  </a:cubicBezTo>
                  <a:cubicBezTo>
                    <a:pt x="7901" y="71735"/>
                    <a:pt x="-5137" y="41096"/>
                    <a:pt x="2035" y="26102"/>
                  </a:cubicBezTo>
                  <a:cubicBezTo>
                    <a:pt x="9206" y="11108"/>
                    <a:pt x="41149" y="-626"/>
                    <a:pt x="62010" y="26"/>
                  </a:cubicBezTo>
                  <a:cubicBezTo>
                    <a:pt x="153276" y="1982"/>
                    <a:pt x="221074" y="50874"/>
                    <a:pt x="275181" y="120628"/>
                  </a:cubicBezTo>
                  <a:cubicBezTo>
                    <a:pt x="283004" y="130406"/>
                    <a:pt x="286264" y="155178"/>
                    <a:pt x="279745" y="161697"/>
                  </a:cubicBezTo>
                  <a:cubicBezTo>
                    <a:pt x="266707" y="175387"/>
                    <a:pt x="245194" y="181906"/>
                    <a:pt x="227593" y="191033"/>
                  </a:cubicBezTo>
                  <a:cubicBezTo>
                    <a:pt x="226941" y="186469"/>
                    <a:pt x="226941" y="181906"/>
                    <a:pt x="227593" y="1773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3272638" y="1607047"/>
              <a:ext cx="113069" cy="79831"/>
            </a:xfrm>
            <a:custGeom>
              <a:rect b="b" l="l" r="r" t="t"/>
              <a:pathLst>
                <a:path extrusionOk="0" h="196222" w="277918">
                  <a:moveTo>
                    <a:pt x="110506" y="187748"/>
                  </a:moveTo>
                  <a:cubicBezTo>
                    <a:pt x="106595" y="156456"/>
                    <a:pt x="101379" y="132988"/>
                    <a:pt x="75303" y="143418"/>
                  </a:cubicBezTo>
                  <a:cubicBezTo>
                    <a:pt x="64221" y="147981"/>
                    <a:pt x="59658" y="170146"/>
                    <a:pt x="52487" y="183836"/>
                  </a:cubicBezTo>
                  <a:cubicBezTo>
                    <a:pt x="54443" y="187748"/>
                    <a:pt x="56398" y="192311"/>
                    <a:pt x="58354" y="196222"/>
                  </a:cubicBezTo>
                  <a:cubicBezTo>
                    <a:pt x="40101" y="191659"/>
                    <a:pt x="14025" y="191659"/>
                    <a:pt x="6202" y="179925"/>
                  </a:cubicBezTo>
                  <a:cubicBezTo>
                    <a:pt x="-2273" y="166887"/>
                    <a:pt x="-2273" y="137551"/>
                    <a:pt x="7506" y="124513"/>
                  </a:cubicBezTo>
                  <a:cubicBezTo>
                    <a:pt x="62917" y="50196"/>
                    <a:pt x="134626" y="652"/>
                    <a:pt x="231760" y="0"/>
                  </a:cubicBezTo>
                  <a:cubicBezTo>
                    <a:pt x="272830" y="0"/>
                    <a:pt x="290431" y="28032"/>
                    <a:pt x="268266" y="62583"/>
                  </a:cubicBezTo>
                  <a:cubicBezTo>
                    <a:pt x="251969" y="88659"/>
                    <a:pt x="228500" y="111475"/>
                    <a:pt x="203728" y="130380"/>
                  </a:cubicBezTo>
                  <a:cubicBezTo>
                    <a:pt x="177652" y="151241"/>
                    <a:pt x="146361" y="166235"/>
                    <a:pt x="110506" y="1877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3164564" y="1518163"/>
              <a:ext cx="79036" cy="90209"/>
            </a:xfrm>
            <a:custGeom>
              <a:rect b="b" l="l" r="r" t="t"/>
              <a:pathLst>
                <a:path extrusionOk="0" h="221731" w="194266">
                  <a:moveTo>
                    <a:pt x="194267" y="7256"/>
                  </a:moveTo>
                  <a:cubicBezTo>
                    <a:pt x="132336" y="80921"/>
                    <a:pt x="185792" y="153282"/>
                    <a:pt x="192311" y="221732"/>
                  </a:cubicBezTo>
                  <a:cubicBezTo>
                    <a:pt x="129077" y="194352"/>
                    <a:pt x="66494" y="167624"/>
                    <a:pt x="0" y="139592"/>
                  </a:cubicBezTo>
                  <a:cubicBezTo>
                    <a:pt x="37811" y="99826"/>
                    <a:pt x="76925" y="55497"/>
                    <a:pt x="119950" y="15079"/>
                  </a:cubicBezTo>
                  <a:cubicBezTo>
                    <a:pt x="138855" y="-3826"/>
                    <a:pt x="164931" y="-3174"/>
                    <a:pt x="194267" y="7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3135125" y="1585669"/>
              <a:ext cx="117265" cy="77870"/>
            </a:xfrm>
            <a:custGeom>
              <a:rect b="b" l="l" r="r" t="t"/>
              <a:pathLst>
                <a:path extrusionOk="0" h="191401" w="288232">
                  <a:moveTo>
                    <a:pt x="0" y="50591"/>
                  </a:moveTo>
                  <a:cubicBezTo>
                    <a:pt x="20209" y="14085"/>
                    <a:pt x="43678" y="-2865"/>
                    <a:pt x="80836" y="395"/>
                  </a:cubicBezTo>
                  <a:cubicBezTo>
                    <a:pt x="157108" y="7566"/>
                    <a:pt x="219039" y="43420"/>
                    <a:pt x="269236" y="98180"/>
                  </a:cubicBezTo>
                  <a:cubicBezTo>
                    <a:pt x="290096" y="120996"/>
                    <a:pt x="292704" y="154243"/>
                    <a:pt x="282274" y="191402"/>
                  </a:cubicBezTo>
                  <a:cubicBezTo>
                    <a:pt x="209913" y="98180"/>
                    <a:pt x="119950" y="49939"/>
                    <a:pt x="0" y="50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3257486" y="1580494"/>
              <a:ext cx="116072" cy="81984"/>
            </a:xfrm>
            <a:custGeom>
              <a:rect b="b" l="l" r="r" t="t"/>
              <a:pathLst>
                <a:path extrusionOk="0" h="201513" w="285301">
                  <a:moveTo>
                    <a:pt x="16066" y="201514"/>
                  </a:moveTo>
                  <a:cubicBezTo>
                    <a:pt x="-2187" y="171526"/>
                    <a:pt x="-8054" y="144146"/>
                    <a:pt x="15414" y="114811"/>
                  </a:cubicBezTo>
                  <a:cubicBezTo>
                    <a:pt x="65611" y="52228"/>
                    <a:pt x="130148" y="13766"/>
                    <a:pt x="209681" y="1380"/>
                  </a:cubicBezTo>
                  <a:cubicBezTo>
                    <a:pt x="244231" y="-3835"/>
                    <a:pt x="257922" y="4640"/>
                    <a:pt x="285301" y="45709"/>
                  </a:cubicBezTo>
                  <a:cubicBezTo>
                    <a:pt x="166003" y="45709"/>
                    <a:pt x="83864" y="106988"/>
                    <a:pt x="16066" y="2015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3232550" y="1403290"/>
              <a:ext cx="44732" cy="54751"/>
            </a:xfrm>
            <a:custGeom>
              <a:rect b="b" l="l" r="r" t="t"/>
              <a:pathLst>
                <a:path extrusionOk="0" h="134575" w="109950">
                  <a:moveTo>
                    <a:pt x="432" y="65358"/>
                  </a:moveTo>
                  <a:cubicBezTo>
                    <a:pt x="1735" y="-9611"/>
                    <a:pt x="-9998" y="819"/>
                    <a:pt x="65622" y="167"/>
                  </a:cubicBezTo>
                  <a:cubicBezTo>
                    <a:pt x="109299" y="-484"/>
                    <a:pt x="109299" y="167"/>
                    <a:pt x="109951" y="44497"/>
                  </a:cubicBezTo>
                  <a:cubicBezTo>
                    <a:pt x="109951" y="47756"/>
                    <a:pt x="109951" y="51016"/>
                    <a:pt x="109951" y="54275"/>
                  </a:cubicBezTo>
                  <a:cubicBezTo>
                    <a:pt x="109951" y="135763"/>
                    <a:pt x="109951" y="135111"/>
                    <a:pt x="29768" y="134459"/>
                  </a:cubicBezTo>
                  <a:cubicBezTo>
                    <a:pt x="6951" y="134459"/>
                    <a:pt x="-2176" y="127288"/>
                    <a:pt x="432" y="104472"/>
                  </a:cubicBezTo>
                  <a:cubicBezTo>
                    <a:pt x="1735" y="91434"/>
                    <a:pt x="432" y="78396"/>
                    <a:pt x="432" y="65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3113642" y="1444845"/>
              <a:ext cx="92031" cy="21267"/>
            </a:xfrm>
            <a:custGeom>
              <a:rect b="b" l="l" r="r" t="t"/>
              <a:pathLst>
                <a:path extrusionOk="0" h="52273" w="226209">
                  <a:moveTo>
                    <a:pt x="226209" y="32317"/>
                  </a:moveTo>
                  <a:cubicBezTo>
                    <a:pt x="159064" y="48615"/>
                    <a:pt x="92570" y="58393"/>
                    <a:pt x="24773" y="47963"/>
                  </a:cubicBezTo>
                  <a:cubicBezTo>
                    <a:pt x="15646" y="46659"/>
                    <a:pt x="8475" y="36228"/>
                    <a:pt x="0" y="30361"/>
                  </a:cubicBezTo>
                  <a:cubicBezTo>
                    <a:pt x="6519" y="23190"/>
                    <a:pt x="12386" y="11456"/>
                    <a:pt x="20209" y="8849"/>
                  </a:cubicBezTo>
                  <a:cubicBezTo>
                    <a:pt x="91266" y="-10056"/>
                    <a:pt x="159716" y="2982"/>
                    <a:pt x="226209" y="323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3303540" y="1445250"/>
              <a:ext cx="92562" cy="19852"/>
            </a:xfrm>
            <a:custGeom>
              <a:rect b="b" l="l" r="r" t="t"/>
              <a:pathLst>
                <a:path extrusionOk="0" h="48795" w="227513">
                  <a:moveTo>
                    <a:pt x="0" y="22847"/>
                  </a:moveTo>
                  <a:cubicBezTo>
                    <a:pt x="35855" y="15676"/>
                    <a:pt x="71709" y="5246"/>
                    <a:pt x="108215" y="1334"/>
                  </a:cubicBezTo>
                  <a:cubicBezTo>
                    <a:pt x="138855" y="-1925"/>
                    <a:pt x="170799" y="1334"/>
                    <a:pt x="201438" y="5246"/>
                  </a:cubicBezTo>
                  <a:cubicBezTo>
                    <a:pt x="211216" y="6549"/>
                    <a:pt x="219039" y="20239"/>
                    <a:pt x="227514" y="28062"/>
                  </a:cubicBezTo>
                  <a:cubicBezTo>
                    <a:pt x="217735" y="35233"/>
                    <a:pt x="207957" y="47619"/>
                    <a:pt x="197526" y="48271"/>
                  </a:cubicBezTo>
                  <a:cubicBezTo>
                    <a:pt x="157761" y="49575"/>
                    <a:pt x="117994" y="48271"/>
                    <a:pt x="78228" y="46315"/>
                  </a:cubicBezTo>
                  <a:cubicBezTo>
                    <a:pt x="52152" y="45011"/>
                    <a:pt x="26728" y="39796"/>
                    <a:pt x="652" y="35885"/>
                  </a:cubicBezTo>
                  <a:cubicBezTo>
                    <a:pt x="652" y="31322"/>
                    <a:pt x="652" y="27410"/>
                    <a:pt x="0" y="228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289" name="Google Shape;28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762" y="3529303"/>
            <a:ext cx="634960" cy="376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2"/>
          <p:cNvSpPr/>
          <p:nvPr/>
        </p:nvSpPr>
        <p:spPr>
          <a:xfrm rot="-1800000">
            <a:off x="1019341" y="3853148"/>
            <a:ext cx="285243" cy="650443"/>
          </a:xfrm>
          <a:custGeom>
            <a:rect b="b" l="l" r="r" t="t"/>
            <a:pathLst>
              <a:path extrusionOk="0" h="4238511" w="1858741">
                <a:moveTo>
                  <a:pt x="0" y="3653133"/>
                </a:moveTo>
                <a:lnTo>
                  <a:pt x="533875" y="3966059"/>
                </a:lnTo>
                <a:lnTo>
                  <a:pt x="533875" y="3971573"/>
                </a:lnTo>
                <a:cubicBezTo>
                  <a:pt x="533875" y="4118999"/>
                  <a:pt x="414362" y="4238511"/>
                  <a:pt x="266936" y="4238511"/>
                </a:cubicBezTo>
                <a:lnTo>
                  <a:pt x="266938" y="4238509"/>
                </a:lnTo>
                <a:cubicBezTo>
                  <a:pt x="119512" y="4238509"/>
                  <a:pt x="0" y="4118997"/>
                  <a:pt x="0" y="3971571"/>
                </a:cubicBezTo>
                <a:close/>
                <a:moveTo>
                  <a:pt x="0" y="2931581"/>
                </a:moveTo>
                <a:lnTo>
                  <a:pt x="533875" y="3244507"/>
                </a:lnTo>
                <a:lnTo>
                  <a:pt x="533875" y="3641764"/>
                </a:lnTo>
                <a:lnTo>
                  <a:pt x="0" y="3328838"/>
                </a:lnTo>
                <a:close/>
                <a:moveTo>
                  <a:pt x="0" y="2210028"/>
                </a:moveTo>
                <a:lnTo>
                  <a:pt x="533875" y="2522954"/>
                </a:lnTo>
                <a:lnTo>
                  <a:pt x="533875" y="2920212"/>
                </a:lnTo>
                <a:lnTo>
                  <a:pt x="0" y="2607286"/>
                </a:lnTo>
                <a:close/>
                <a:moveTo>
                  <a:pt x="0" y="1488476"/>
                </a:moveTo>
                <a:lnTo>
                  <a:pt x="533875" y="1801402"/>
                </a:lnTo>
                <a:lnTo>
                  <a:pt x="533875" y="2198659"/>
                </a:lnTo>
                <a:lnTo>
                  <a:pt x="0" y="1885733"/>
                </a:lnTo>
                <a:close/>
                <a:moveTo>
                  <a:pt x="1853442" y="1067340"/>
                </a:moveTo>
                <a:lnTo>
                  <a:pt x="1858739" y="1132506"/>
                </a:lnTo>
                <a:lnTo>
                  <a:pt x="1853520" y="1132800"/>
                </a:lnTo>
                <a:lnTo>
                  <a:pt x="1858741" y="1158661"/>
                </a:lnTo>
                <a:cubicBezTo>
                  <a:pt x="1858741" y="1307892"/>
                  <a:pt x="1737766" y="1428868"/>
                  <a:pt x="1588534" y="1428868"/>
                </a:cubicBezTo>
                <a:cubicBezTo>
                  <a:pt x="1513918" y="1428868"/>
                  <a:pt x="1446367" y="1398624"/>
                  <a:pt x="1397469" y="1349726"/>
                </a:cubicBezTo>
                <a:lnTo>
                  <a:pt x="1389059" y="1339533"/>
                </a:lnTo>
                <a:close/>
                <a:moveTo>
                  <a:pt x="32051" y="755785"/>
                </a:moveTo>
                <a:lnTo>
                  <a:pt x="539606" y="1053284"/>
                </a:lnTo>
                <a:lnTo>
                  <a:pt x="539128" y="1056992"/>
                </a:lnTo>
                <a:cubicBezTo>
                  <a:pt x="535761" y="1098473"/>
                  <a:pt x="534142" y="1141202"/>
                  <a:pt x="534142" y="1184694"/>
                </a:cubicBezTo>
                <a:lnTo>
                  <a:pt x="533875" y="1184694"/>
                </a:lnTo>
                <a:lnTo>
                  <a:pt x="533875" y="1477107"/>
                </a:lnTo>
                <a:lnTo>
                  <a:pt x="0" y="1164181"/>
                </a:lnTo>
                <a:lnTo>
                  <a:pt x="0" y="1136406"/>
                </a:lnTo>
                <a:lnTo>
                  <a:pt x="1702" y="1136406"/>
                </a:lnTo>
                <a:lnTo>
                  <a:pt x="8227" y="951015"/>
                </a:lnTo>
                <a:cubicBezTo>
                  <a:pt x="13266" y="884739"/>
                  <a:pt x="20827" y="820318"/>
                  <a:pt x="31461" y="758308"/>
                </a:cubicBezTo>
                <a:close/>
                <a:moveTo>
                  <a:pt x="1635208" y="325138"/>
                </a:moveTo>
                <a:lnTo>
                  <a:pt x="1683551" y="398710"/>
                </a:lnTo>
                <a:cubicBezTo>
                  <a:pt x="1732231" y="482343"/>
                  <a:pt x="1769557" y="576824"/>
                  <a:pt x="1797093" y="679884"/>
                </a:cubicBezTo>
                <a:lnTo>
                  <a:pt x="1817049" y="781766"/>
                </a:lnTo>
                <a:lnTo>
                  <a:pt x="1317883" y="1074347"/>
                </a:lnTo>
                <a:lnTo>
                  <a:pt x="1304261" y="911680"/>
                </a:lnTo>
                <a:cubicBezTo>
                  <a:pt x="1299337" y="883282"/>
                  <a:pt x="1293409" y="856109"/>
                  <a:pt x="1286317" y="830297"/>
                </a:cubicBezTo>
                <a:lnTo>
                  <a:pt x="1272953" y="791040"/>
                </a:lnTo>
                <a:close/>
                <a:moveTo>
                  <a:pt x="473588" y="86780"/>
                </a:moveTo>
                <a:lnTo>
                  <a:pt x="726360" y="598502"/>
                </a:lnTo>
                <a:lnTo>
                  <a:pt x="671809" y="649848"/>
                </a:lnTo>
                <a:cubicBezTo>
                  <a:pt x="652369" y="673655"/>
                  <a:pt x="635198" y="700635"/>
                  <a:pt x="620167" y="730306"/>
                </a:cubicBezTo>
                <a:lnTo>
                  <a:pt x="604182" y="770097"/>
                </a:lnTo>
                <a:lnTo>
                  <a:pt x="604182" y="766840"/>
                </a:lnTo>
                <a:lnTo>
                  <a:pt x="113100" y="478997"/>
                </a:lnTo>
                <a:lnTo>
                  <a:pt x="136590" y="419585"/>
                </a:lnTo>
                <a:cubicBezTo>
                  <a:pt x="199456" y="294189"/>
                  <a:pt x="288455" y="190772"/>
                  <a:pt x="412236" y="117982"/>
                </a:cubicBezTo>
                <a:close/>
                <a:moveTo>
                  <a:pt x="896571" y="148"/>
                </a:moveTo>
                <a:cubicBezTo>
                  <a:pt x="1114740" y="-2967"/>
                  <a:pt x="1288320" y="42954"/>
                  <a:pt x="1424559" y="127409"/>
                </a:cubicBezTo>
                <a:lnTo>
                  <a:pt x="1443204" y="140723"/>
                </a:lnTo>
                <a:lnTo>
                  <a:pt x="1103320" y="577853"/>
                </a:lnTo>
                <a:lnTo>
                  <a:pt x="1072704" y="561905"/>
                </a:lnTo>
                <a:cubicBezTo>
                  <a:pt x="1049984" y="553050"/>
                  <a:pt x="1025301" y="546227"/>
                  <a:pt x="998497" y="541569"/>
                </a:cubicBezTo>
                <a:lnTo>
                  <a:pt x="993336" y="541133"/>
                </a:lnTo>
                <a:lnTo>
                  <a:pt x="732688" y="13462"/>
                </a:lnTo>
                <a:lnTo>
                  <a:pt x="780518" y="6522"/>
                </a:lnTo>
                <a:cubicBezTo>
                  <a:pt x="817511" y="2873"/>
                  <a:pt x="856173" y="725"/>
                  <a:pt x="896571" y="148"/>
                </a:cubicBezTo>
                <a:close/>
              </a:path>
            </a:pathLst>
          </a:custGeom>
          <a:solidFill>
            <a:srgbClr val="EA2B1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91" name="Google Shape;291;p32"/>
          <p:cNvGrpSpPr/>
          <p:nvPr/>
        </p:nvGrpSpPr>
        <p:grpSpPr>
          <a:xfrm>
            <a:off x="1137808" y="2637163"/>
            <a:ext cx="401866" cy="489041"/>
            <a:chOff x="2667896" y="5503354"/>
            <a:chExt cx="834169" cy="1015121"/>
          </a:xfrm>
        </p:grpSpPr>
        <p:grpSp>
          <p:nvGrpSpPr>
            <p:cNvPr id="292" name="Google Shape;292;p32"/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293" name="Google Shape;293;p32"/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294" name="Google Shape;294;p32"/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295" name="Google Shape;295;p32"/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96" name="Google Shape;296;p32"/>
          <p:cNvSpPr/>
          <p:nvPr/>
        </p:nvSpPr>
        <p:spPr>
          <a:xfrm>
            <a:off x="1516090" y="449926"/>
            <a:ext cx="526631" cy="526628"/>
          </a:xfrm>
          <a:prstGeom prst="star5">
            <a:avLst>
              <a:gd fmla="val 20629" name="adj"/>
              <a:gd fmla="val 105146" name="hf"/>
              <a:gd fmla="val 110557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97" name="Google Shape;297;p32"/>
          <p:cNvGrpSpPr/>
          <p:nvPr/>
        </p:nvGrpSpPr>
        <p:grpSpPr>
          <a:xfrm>
            <a:off x="2206214" y="3850465"/>
            <a:ext cx="373163" cy="454112"/>
            <a:chOff x="2667896" y="5503354"/>
            <a:chExt cx="834169" cy="1015121"/>
          </a:xfrm>
        </p:grpSpPr>
        <p:grpSp>
          <p:nvGrpSpPr>
            <p:cNvPr id="298" name="Google Shape;298;p32"/>
            <p:cNvGrpSpPr/>
            <p:nvPr/>
          </p:nvGrpSpPr>
          <p:grpSpPr>
            <a:xfrm>
              <a:off x="2667896" y="5503354"/>
              <a:ext cx="834169" cy="1015121"/>
              <a:chOff x="2667896" y="5503354"/>
              <a:chExt cx="834169" cy="1015121"/>
            </a:xfrm>
          </p:grpSpPr>
          <p:sp>
            <p:nvSpPr>
              <p:cNvPr id="299" name="Google Shape;299;p32"/>
              <p:cNvSpPr/>
              <p:nvPr/>
            </p:nvSpPr>
            <p:spPr>
              <a:xfrm>
                <a:off x="2667896" y="5684306"/>
                <a:ext cx="834169" cy="8341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00" name="Google Shape;300;p32"/>
              <p:cNvSpPr/>
              <p:nvPr/>
            </p:nvSpPr>
            <p:spPr>
              <a:xfrm>
                <a:off x="2947820" y="5503354"/>
                <a:ext cx="274320" cy="217562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301" name="Google Shape;301;p32"/>
            <p:cNvSpPr/>
            <p:nvPr/>
          </p:nvSpPr>
          <p:spPr>
            <a:xfrm rot="1218983">
              <a:off x="2818460" y="5834869"/>
              <a:ext cx="533040" cy="53304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02" name="Google Shape;302;p32"/>
          <p:cNvGrpSpPr/>
          <p:nvPr/>
        </p:nvGrpSpPr>
        <p:grpSpPr>
          <a:xfrm>
            <a:off x="1505892" y="1733739"/>
            <a:ext cx="338139" cy="380694"/>
            <a:chOff x="7003399" y="2919944"/>
            <a:chExt cx="2407720" cy="2710734"/>
          </a:xfrm>
        </p:grpSpPr>
        <p:sp>
          <p:nvSpPr>
            <p:cNvPr id="303" name="Google Shape;303;p32"/>
            <p:cNvSpPr/>
            <p:nvPr/>
          </p:nvSpPr>
          <p:spPr>
            <a:xfrm>
              <a:off x="7003399" y="2919944"/>
              <a:ext cx="2407720" cy="2710734"/>
            </a:xfrm>
            <a:custGeom>
              <a:rect b="b" l="l" r="r" t="t"/>
              <a:pathLst>
                <a:path extrusionOk="0" h="2710734" w="2407720">
                  <a:moveTo>
                    <a:pt x="1212212" y="109096"/>
                  </a:moveTo>
                  <a:cubicBezTo>
                    <a:pt x="1171318" y="106984"/>
                    <a:pt x="1129627" y="120294"/>
                    <a:pt x="1096591" y="149514"/>
                  </a:cubicBezTo>
                  <a:cubicBezTo>
                    <a:pt x="1063556" y="178734"/>
                    <a:pt x="1045255" y="218488"/>
                    <a:pt x="1042358" y="259334"/>
                  </a:cubicBezTo>
                  <a:lnTo>
                    <a:pt x="1048913" y="314092"/>
                  </a:lnTo>
                  <a:lnTo>
                    <a:pt x="1080772" y="309230"/>
                  </a:lnTo>
                  <a:cubicBezTo>
                    <a:pt x="1121243" y="305120"/>
                    <a:pt x="1162306" y="303014"/>
                    <a:pt x="1203860" y="303014"/>
                  </a:cubicBezTo>
                  <a:cubicBezTo>
                    <a:pt x="1245415" y="303014"/>
                    <a:pt x="1286478" y="305120"/>
                    <a:pt x="1326948" y="309230"/>
                  </a:cubicBezTo>
                  <a:lnTo>
                    <a:pt x="1357137" y="313837"/>
                  </a:lnTo>
                  <a:lnTo>
                    <a:pt x="1365683" y="276035"/>
                  </a:lnTo>
                  <a:cubicBezTo>
                    <a:pt x="1367010" y="235107"/>
                    <a:pt x="1352902" y="193679"/>
                    <a:pt x="1323053" y="161211"/>
                  </a:cubicBezTo>
                  <a:cubicBezTo>
                    <a:pt x="1293204" y="128742"/>
                    <a:pt x="1253107" y="111208"/>
                    <a:pt x="1212212" y="109096"/>
                  </a:cubicBezTo>
                  <a:close/>
                  <a:moveTo>
                    <a:pt x="1217829" y="362"/>
                  </a:moveTo>
                  <a:cubicBezTo>
                    <a:pt x="1286224" y="3895"/>
                    <a:pt x="1353287" y="33221"/>
                    <a:pt x="1403208" y="87523"/>
                  </a:cubicBezTo>
                  <a:cubicBezTo>
                    <a:pt x="1465610" y="155400"/>
                    <a:pt x="1486876" y="246692"/>
                    <a:pt x="1468009" y="330495"/>
                  </a:cubicBezTo>
                  <a:lnTo>
                    <a:pt x="1467248" y="332812"/>
                  </a:lnTo>
                  <a:lnTo>
                    <a:pt x="1561851" y="357137"/>
                  </a:lnTo>
                  <a:cubicBezTo>
                    <a:pt x="2051905" y="509560"/>
                    <a:pt x="2407720" y="966664"/>
                    <a:pt x="2407720" y="1506874"/>
                  </a:cubicBezTo>
                  <a:cubicBezTo>
                    <a:pt x="2407720" y="2171748"/>
                    <a:pt x="1868734" y="2710734"/>
                    <a:pt x="1203860" y="2710734"/>
                  </a:cubicBezTo>
                  <a:cubicBezTo>
                    <a:pt x="538986" y="2710734"/>
                    <a:pt x="0" y="2171748"/>
                    <a:pt x="0" y="1506874"/>
                  </a:cubicBezTo>
                  <a:cubicBezTo>
                    <a:pt x="0" y="966664"/>
                    <a:pt x="355815" y="509560"/>
                    <a:pt x="845869" y="357137"/>
                  </a:cubicBezTo>
                  <a:lnTo>
                    <a:pt x="941402" y="332573"/>
                  </a:lnTo>
                  <a:lnTo>
                    <a:pt x="934968" y="302962"/>
                  </a:lnTo>
                  <a:cubicBezTo>
                    <a:pt x="924835" y="217661"/>
                    <a:pt x="955394" y="129047"/>
                    <a:pt x="1024457" y="67960"/>
                  </a:cubicBezTo>
                  <a:cubicBezTo>
                    <a:pt x="1079708" y="19090"/>
                    <a:pt x="1149435" y="-3170"/>
                    <a:pt x="1217829" y="3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304" name="Google Shape;304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47820" y="3281774"/>
              <a:ext cx="2249549" cy="23374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5" name="Google Shape;305;p32"/>
          <p:cNvGrpSpPr/>
          <p:nvPr/>
        </p:nvGrpSpPr>
        <p:grpSpPr>
          <a:xfrm>
            <a:off x="2122657" y="2120073"/>
            <a:ext cx="338664" cy="382380"/>
            <a:chOff x="11723877" y="2654371"/>
            <a:chExt cx="2458732" cy="2776115"/>
          </a:xfrm>
        </p:grpSpPr>
        <p:sp>
          <p:nvSpPr>
            <p:cNvPr id="306" name="Google Shape;306;p32"/>
            <p:cNvSpPr/>
            <p:nvPr/>
          </p:nvSpPr>
          <p:spPr>
            <a:xfrm>
              <a:off x="11774889" y="2654371"/>
              <a:ext cx="2407720" cy="2709204"/>
            </a:xfrm>
            <a:custGeom>
              <a:rect b="b" l="l" r="r" t="t"/>
              <a:pathLst>
                <a:path extrusionOk="0" h="2709204" w="2407720">
                  <a:moveTo>
                    <a:pt x="1212212" y="109096"/>
                  </a:moveTo>
                  <a:cubicBezTo>
                    <a:pt x="1171318" y="106984"/>
                    <a:pt x="1129627" y="120294"/>
                    <a:pt x="1096591" y="149514"/>
                  </a:cubicBezTo>
                  <a:cubicBezTo>
                    <a:pt x="1063556" y="178734"/>
                    <a:pt x="1045255" y="218488"/>
                    <a:pt x="1042358" y="259334"/>
                  </a:cubicBezTo>
                  <a:lnTo>
                    <a:pt x="1048732" y="312587"/>
                  </a:lnTo>
                  <a:lnTo>
                    <a:pt x="1080772" y="307698"/>
                  </a:lnTo>
                  <a:cubicBezTo>
                    <a:pt x="1121242" y="303588"/>
                    <a:pt x="1162305" y="301482"/>
                    <a:pt x="1203860" y="301482"/>
                  </a:cubicBezTo>
                  <a:cubicBezTo>
                    <a:pt x="1245415" y="301482"/>
                    <a:pt x="1286477" y="303588"/>
                    <a:pt x="1326948" y="307698"/>
                  </a:cubicBezTo>
                  <a:lnTo>
                    <a:pt x="1357471" y="312356"/>
                  </a:lnTo>
                  <a:lnTo>
                    <a:pt x="1365683" y="276035"/>
                  </a:lnTo>
                  <a:cubicBezTo>
                    <a:pt x="1367010" y="235107"/>
                    <a:pt x="1352902" y="193679"/>
                    <a:pt x="1323053" y="161211"/>
                  </a:cubicBezTo>
                  <a:cubicBezTo>
                    <a:pt x="1293204" y="128742"/>
                    <a:pt x="1253106" y="111208"/>
                    <a:pt x="1212212" y="109096"/>
                  </a:cubicBezTo>
                  <a:close/>
                  <a:moveTo>
                    <a:pt x="1217829" y="362"/>
                  </a:moveTo>
                  <a:cubicBezTo>
                    <a:pt x="1286224" y="3895"/>
                    <a:pt x="1353287" y="33221"/>
                    <a:pt x="1403208" y="87523"/>
                  </a:cubicBezTo>
                  <a:cubicBezTo>
                    <a:pt x="1465610" y="155400"/>
                    <a:pt x="1486876" y="246692"/>
                    <a:pt x="1468009" y="330495"/>
                  </a:cubicBezTo>
                  <a:lnTo>
                    <a:pt x="1467712" y="331400"/>
                  </a:lnTo>
                  <a:lnTo>
                    <a:pt x="1561851" y="355605"/>
                  </a:lnTo>
                  <a:cubicBezTo>
                    <a:pt x="2051905" y="508028"/>
                    <a:pt x="2407720" y="965133"/>
                    <a:pt x="2407720" y="1505343"/>
                  </a:cubicBezTo>
                  <a:cubicBezTo>
                    <a:pt x="2407720" y="2170217"/>
                    <a:pt x="1868734" y="2709204"/>
                    <a:pt x="1203860" y="2709204"/>
                  </a:cubicBezTo>
                  <a:cubicBezTo>
                    <a:pt x="538986" y="2709204"/>
                    <a:pt x="0" y="2170217"/>
                    <a:pt x="0" y="1505343"/>
                  </a:cubicBezTo>
                  <a:cubicBezTo>
                    <a:pt x="0" y="965133"/>
                    <a:pt x="355815" y="508028"/>
                    <a:pt x="845869" y="355605"/>
                  </a:cubicBezTo>
                  <a:lnTo>
                    <a:pt x="941086" y="331122"/>
                  </a:lnTo>
                  <a:lnTo>
                    <a:pt x="934968" y="302963"/>
                  </a:lnTo>
                  <a:cubicBezTo>
                    <a:pt x="924835" y="217661"/>
                    <a:pt x="955394" y="129047"/>
                    <a:pt x="1024457" y="67960"/>
                  </a:cubicBezTo>
                  <a:cubicBezTo>
                    <a:pt x="1079708" y="19090"/>
                    <a:pt x="1149435" y="-3170"/>
                    <a:pt x="1217829" y="3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grpSp>
          <p:nvGrpSpPr>
            <p:cNvPr id="307" name="Google Shape;307;p32"/>
            <p:cNvGrpSpPr/>
            <p:nvPr/>
          </p:nvGrpSpPr>
          <p:grpSpPr>
            <a:xfrm>
              <a:off x="11723877" y="3121047"/>
              <a:ext cx="2312548" cy="2309439"/>
              <a:chOff x="2950423" y="4854711"/>
              <a:chExt cx="1253346" cy="1251660"/>
            </a:xfrm>
          </p:grpSpPr>
          <p:sp>
            <p:nvSpPr>
              <p:cNvPr id="308" name="Google Shape;308;p32"/>
              <p:cNvSpPr/>
              <p:nvPr/>
            </p:nvSpPr>
            <p:spPr>
              <a:xfrm>
                <a:off x="3334316" y="5086996"/>
                <a:ext cx="588776" cy="58877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09" name="Google Shape;309;p32"/>
              <p:cNvSpPr/>
              <p:nvPr/>
            </p:nvSpPr>
            <p:spPr>
              <a:xfrm>
                <a:off x="3796670" y="4898499"/>
                <a:ext cx="327895" cy="32789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10" name="Google Shape;310;p32"/>
              <p:cNvSpPr/>
              <p:nvPr/>
            </p:nvSpPr>
            <p:spPr>
              <a:xfrm flipH="1" rot="2485479">
                <a:off x="3942216" y="5567145"/>
                <a:ext cx="216925" cy="21692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11" name="Google Shape;311;p32"/>
              <p:cNvSpPr/>
              <p:nvPr/>
            </p:nvSpPr>
            <p:spPr>
              <a:xfrm>
                <a:off x="2950423" y="5326716"/>
                <a:ext cx="327895" cy="32789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12" name="Google Shape;312;p32"/>
              <p:cNvSpPr/>
              <p:nvPr/>
            </p:nvSpPr>
            <p:spPr>
              <a:xfrm flipH="1" rot="2485479">
                <a:off x="3204910" y="4906396"/>
                <a:ext cx="251225" cy="25122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 rot="-4114939">
                <a:off x="3416072" y="5825088"/>
                <a:ext cx="245009" cy="245009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</p:grpSp>
      <p:grpSp>
        <p:nvGrpSpPr>
          <p:cNvPr id="314" name="Google Shape;314;p32"/>
          <p:cNvGrpSpPr/>
          <p:nvPr/>
        </p:nvGrpSpPr>
        <p:grpSpPr>
          <a:xfrm>
            <a:off x="1543577" y="3030305"/>
            <a:ext cx="309544" cy="315592"/>
            <a:chOff x="219471" y="88843"/>
            <a:chExt cx="644177" cy="656762"/>
          </a:xfrm>
        </p:grpSpPr>
        <p:sp>
          <p:nvSpPr>
            <p:cNvPr id="315" name="Google Shape;315;p32"/>
            <p:cNvSpPr/>
            <p:nvPr/>
          </p:nvSpPr>
          <p:spPr>
            <a:xfrm>
              <a:off x="219471" y="88843"/>
              <a:ext cx="644177" cy="656762"/>
            </a:xfrm>
            <a:custGeom>
              <a:rect b="b" l="l" r="r" t="t"/>
              <a:pathLst>
                <a:path extrusionOk="0" h="656762" w="644177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723591" y="576967"/>
              <a:ext cx="44468" cy="106931"/>
            </a:xfrm>
            <a:custGeom>
              <a:rect b="b" l="l" r="r" t="t"/>
              <a:pathLst>
                <a:path extrusionOk="0" h="106931" w="44468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325458" y="576859"/>
              <a:ext cx="41792" cy="106905"/>
            </a:xfrm>
            <a:custGeom>
              <a:rect b="b" l="l" r="r" t="t"/>
              <a:pathLst>
                <a:path extrusionOk="0" h="106905" w="41792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425470" y="576859"/>
              <a:ext cx="41403" cy="106905"/>
            </a:xfrm>
            <a:custGeom>
              <a:rect b="b" l="l" r="r" t="t"/>
              <a:pathLst>
                <a:path extrusionOk="0" h="106905" w="4140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24530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624543" y="576859"/>
              <a:ext cx="42083" cy="106905"/>
            </a:xfrm>
            <a:custGeom>
              <a:rect b="b" l="l" r="r" t="t"/>
              <a:pathLst>
                <a:path extrusionOk="0" h="106905" w="42083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321" name="Google Shape;321;p32"/>
          <p:cNvSpPr/>
          <p:nvPr/>
        </p:nvSpPr>
        <p:spPr>
          <a:xfrm>
            <a:off x="1658520" y="2270363"/>
            <a:ext cx="355668" cy="410948"/>
          </a:xfrm>
          <a:custGeom>
            <a:rect b="b" l="l" r="r" t="t"/>
            <a:pathLst>
              <a:path extrusionOk="0" h="655348" w="567192">
                <a:moveTo>
                  <a:pt x="338852" y="553214"/>
                </a:moveTo>
                <a:cubicBezTo>
                  <a:pt x="331827" y="553571"/>
                  <a:pt x="323731" y="555953"/>
                  <a:pt x="317540" y="554524"/>
                </a:cubicBezTo>
                <a:cubicBezTo>
                  <a:pt x="308015" y="552619"/>
                  <a:pt x="298490" y="554524"/>
                  <a:pt x="288965" y="554524"/>
                </a:cubicBezTo>
                <a:cubicBezTo>
                  <a:pt x="284202" y="554524"/>
                  <a:pt x="279440" y="553571"/>
                  <a:pt x="275630" y="553571"/>
                </a:cubicBezTo>
                <a:cubicBezTo>
                  <a:pt x="253722" y="557381"/>
                  <a:pt x="214670" y="544046"/>
                  <a:pt x="214670" y="568811"/>
                </a:cubicBezTo>
                <a:cubicBezTo>
                  <a:pt x="213717" y="603101"/>
                  <a:pt x="253722" y="607864"/>
                  <a:pt x="283250" y="609769"/>
                </a:cubicBezTo>
                <a:cubicBezTo>
                  <a:pt x="296585" y="610721"/>
                  <a:pt x="310872" y="605959"/>
                  <a:pt x="324207" y="601196"/>
                </a:cubicBezTo>
                <a:cubicBezTo>
                  <a:pt x="340400" y="594529"/>
                  <a:pt x="358497" y="584051"/>
                  <a:pt x="353735" y="564049"/>
                </a:cubicBezTo>
                <a:cubicBezTo>
                  <a:pt x="351830" y="554524"/>
                  <a:pt x="345877" y="552857"/>
                  <a:pt x="338852" y="553214"/>
                </a:cubicBezTo>
                <a:close/>
                <a:moveTo>
                  <a:pt x="446128" y="325924"/>
                </a:moveTo>
                <a:cubicBezTo>
                  <a:pt x="414695" y="356404"/>
                  <a:pt x="411838" y="410696"/>
                  <a:pt x="363260" y="410696"/>
                </a:cubicBezTo>
                <a:cubicBezTo>
                  <a:pt x="314683" y="411649"/>
                  <a:pt x="316588" y="351642"/>
                  <a:pt x="281345" y="329734"/>
                </a:cubicBezTo>
                <a:cubicBezTo>
                  <a:pt x="270868" y="346879"/>
                  <a:pt x="260390" y="364024"/>
                  <a:pt x="248960" y="380217"/>
                </a:cubicBezTo>
                <a:cubicBezTo>
                  <a:pt x="219433" y="422126"/>
                  <a:pt x="188000" y="422126"/>
                  <a:pt x="158473" y="381169"/>
                </a:cubicBezTo>
                <a:cubicBezTo>
                  <a:pt x="152758" y="373549"/>
                  <a:pt x="149900" y="364024"/>
                  <a:pt x="144185" y="356404"/>
                </a:cubicBezTo>
                <a:cubicBezTo>
                  <a:pt x="137518" y="345926"/>
                  <a:pt x="136565" y="327829"/>
                  <a:pt x="120373" y="330687"/>
                </a:cubicBezTo>
                <a:cubicBezTo>
                  <a:pt x="101323" y="334496"/>
                  <a:pt x="107990" y="353546"/>
                  <a:pt x="107038" y="366881"/>
                </a:cubicBezTo>
                <a:cubicBezTo>
                  <a:pt x="105133" y="411649"/>
                  <a:pt x="107990" y="456417"/>
                  <a:pt x="92750" y="504994"/>
                </a:cubicBezTo>
                <a:cubicBezTo>
                  <a:pt x="221338" y="504994"/>
                  <a:pt x="347068" y="504994"/>
                  <a:pt x="473750" y="504994"/>
                </a:cubicBezTo>
                <a:cubicBezTo>
                  <a:pt x="450890" y="447844"/>
                  <a:pt x="482323" y="383074"/>
                  <a:pt x="446128" y="325924"/>
                </a:cubicBezTo>
                <a:close/>
                <a:moveTo>
                  <a:pt x="286107" y="104943"/>
                </a:moveTo>
                <a:cubicBezTo>
                  <a:pt x="197525" y="103991"/>
                  <a:pt x="129897" y="151616"/>
                  <a:pt x="110847" y="228768"/>
                </a:cubicBezTo>
                <a:cubicBezTo>
                  <a:pt x="103227" y="257343"/>
                  <a:pt x="95607" y="284013"/>
                  <a:pt x="140375" y="288776"/>
                </a:cubicBezTo>
                <a:cubicBezTo>
                  <a:pt x="166092" y="291633"/>
                  <a:pt x="178475" y="314493"/>
                  <a:pt x="183237" y="340211"/>
                </a:cubicBezTo>
                <a:cubicBezTo>
                  <a:pt x="185142" y="348783"/>
                  <a:pt x="188952" y="360213"/>
                  <a:pt x="199430" y="361166"/>
                </a:cubicBezTo>
                <a:cubicBezTo>
                  <a:pt x="210860" y="363071"/>
                  <a:pt x="213717" y="350688"/>
                  <a:pt x="218480" y="343068"/>
                </a:cubicBezTo>
                <a:cubicBezTo>
                  <a:pt x="226100" y="331638"/>
                  <a:pt x="232767" y="318303"/>
                  <a:pt x="241340" y="306873"/>
                </a:cubicBezTo>
                <a:cubicBezTo>
                  <a:pt x="267057" y="274488"/>
                  <a:pt x="303252" y="274488"/>
                  <a:pt x="328017" y="308778"/>
                </a:cubicBezTo>
                <a:cubicBezTo>
                  <a:pt x="333732" y="317351"/>
                  <a:pt x="337542" y="328781"/>
                  <a:pt x="344210" y="337353"/>
                </a:cubicBezTo>
                <a:cubicBezTo>
                  <a:pt x="350877" y="346878"/>
                  <a:pt x="353735" y="364023"/>
                  <a:pt x="369927" y="361166"/>
                </a:cubicBezTo>
                <a:cubicBezTo>
                  <a:pt x="382310" y="359261"/>
                  <a:pt x="383262" y="344973"/>
                  <a:pt x="385167" y="334496"/>
                </a:cubicBezTo>
                <a:cubicBezTo>
                  <a:pt x="390882" y="308778"/>
                  <a:pt x="405170" y="289728"/>
                  <a:pt x="431840" y="287823"/>
                </a:cubicBezTo>
                <a:cubicBezTo>
                  <a:pt x="461367" y="284966"/>
                  <a:pt x="463272" y="269726"/>
                  <a:pt x="460415" y="245913"/>
                </a:cubicBezTo>
                <a:cubicBezTo>
                  <a:pt x="451842" y="163998"/>
                  <a:pt x="381357" y="105896"/>
                  <a:pt x="286107" y="104943"/>
                </a:cubicBezTo>
                <a:close/>
                <a:moveTo>
                  <a:pt x="286108" y="39221"/>
                </a:moveTo>
                <a:cubicBezTo>
                  <a:pt x="280393" y="39221"/>
                  <a:pt x="272773" y="38269"/>
                  <a:pt x="272773" y="46841"/>
                </a:cubicBezTo>
                <a:cubicBezTo>
                  <a:pt x="272773" y="53509"/>
                  <a:pt x="278488" y="56366"/>
                  <a:pt x="285155" y="56366"/>
                </a:cubicBezTo>
                <a:cubicBezTo>
                  <a:pt x="290870" y="56366"/>
                  <a:pt x="296586" y="53509"/>
                  <a:pt x="298490" y="46841"/>
                </a:cubicBezTo>
                <a:cubicBezTo>
                  <a:pt x="297538" y="39221"/>
                  <a:pt x="290870" y="39221"/>
                  <a:pt x="286108" y="39221"/>
                </a:cubicBezTo>
                <a:close/>
                <a:moveTo>
                  <a:pt x="289917" y="168"/>
                </a:moveTo>
                <a:cubicBezTo>
                  <a:pt x="318492" y="2073"/>
                  <a:pt x="336590" y="18266"/>
                  <a:pt x="344210" y="44936"/>
                </a:cubicBezTo>
                <a:cubicBezTo>
                  <a:pt x="348020" y="58271"/>
                  <a:pt x="352782" y="66843"/>
                  <a:pt x="366117" y="72558"/>
                </a:cubicBezTo>
                <a:cubicBezTo>
                  <a:pt x="457557" y="107801"/>
                  <a:pt x="488990" y="185906"/>
                  <a:pt x="503277" y="273536"/>
                </a:cubicBezTo>
                <a:cubicBezTo>
                  <a:pt x="509945" y="314493"/>
                  <a:pt x="510897" y="355451"/>
                  <a:pt x="513755" y="386883"/>
                </a:cubicBezTo>
                <a:cubicBezTo>
                  <a:pt x="511850" y="417363"/>
                  <a:pt x="510897" y="438318"/>
                  <a:pt x="508992" y="458321"/>
                </a:cubicBezTo>
                <a:cubicBezTo>
                  <a:pt x="507087" y="485943"/>
                  <a:pt x="527090" y="496421"/>
                  <a:pt x="548045" y="505946"/>
                </a:cubicBezTo>
                <a:cubicBezTo>
                  <a:pt x="563285" y="513566"/>
                  <a:pt x="569952" y="524043"/>
                  <a:pt x="566142" y="540236"/>
                </a:cubicBezTo>
                <a:cubicBezTo>
                  <a:pt x="562332" y="557381"/>
                  <a:pt x="547092" y="553571"/>
                  <a:pt x="534710" y="554524"/>
                </a:cubicBezTo>
                <a:cubicBezTo>
                  <a:pt x="520422" y="555476"/>
                  <a:pt x="506135" y="555476"/>
                  <a:pt x="491847" y="555476"/>
                </a:cubicBezTo>
                <a:cubicBezTo>
                  <a:pt x="446127" y="554524"/>
                  <a:pt x="408980" y="550714"/>
                  <a:pt x="378500" y="606911"/>
                </a:cubicBezTo>
                <a:cubicBezTo>
                  <a:pt x="336590" y="684064"/>
                  <a:pt x="204192" y="664061"/>
                  <a:pt x="174665" y="582146"/>
                </a:cubicBezTo>
                <a:cubicBezTo>
                  <a:pt x="166092" y="558333"/>
                  <a:pt x="154662" y="554524"/>
                  <a:pt x="134660" y="555476"/>
                </a:cubicBezTo>
                <a:cubicBezTo>
                  <a:pt x="99417" y="556429"/>
                  <a:pt x="65127" y="556429"/>
                  <a:pt x="29885" y="555476"/>
                </a:cubicBezTo>
                <a:cubicBezTo>
                  <a:pt x="18455" y="555476"/>
                  <a:pt x="3215" y="558333"/>
                  <a:pt x="357" y="539283"/>
                </a:cubicBezTo>
                <a:cubicBezTo>
                  <a:pt x="-1548" y="524996"/>
                  <a:pt x="4167" y="513566"/>
                  <a:pt x="17502" y="508804"/>
                </a:cubicBezTo>
                <a:cubicBezTo>
                  <a:pt x="59412" y="495468"/>
                  <a:pt x="59412" y="464036"/>
                  <a:pt x="57507" y="428793"/>
                </a:cubicBezTo>
                <a:cubicBezTo>
                  <a:pt x="53697" y="357356"/>
                  <a:pt x="55602" y="285918"/>
                  <a:pt x="76557" y="217338"/>
                </a:cubicBezTo>
                <a:cubicBezTo>
                  <a:pt x="95607" y="154473"/>
                  <a:pt x="128945" y="102086"/>
                  <a:pt x="192762" y="75416"/>
                </a:cubicBezTo>
                <a:cubicBezTo>
                  <a:pt x="209907" y="68748"/>
                  <a:pt x="214670" y="56366"/>
                  <a:pt x="221337" y="41126"/>
                </a:cubicBezTo>
                <a:cubicBezTo>
                  <a:pt x="233720" y="12551"/>
                  <a:pt x="257532" y="-1737"/>
                  <a:pt x="289917" y="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2" name="Google Shape;322;p32"/>
          <p:cNvSpPr/>
          <p:nvPr/>
        </p:nvSpPr>
        <p:spPr>
          <a:xfrm>
            <a:off x="607576" y="5625080"/>
            <a:ext cx="2412660" cy="1149552"/>
          </a:xfrm>
          <a:custGeom>
            <a:rect b="b" l="l" r="r" t="t"/>
            <a:pathLst>
              <a:path extrusionOk="0" h="625024" w="1311788">
                <a:moveTo>
                  <a:pt x="618999" y="169140"/>
                </a:moveTo>
                <a:cubicBezTo>
                  <a:pt x="591411" y="203742"/>
                  <a:pt x="564291" y="238343"/>
                  <a:pt x="536236" y="272477"/>
                </a:cubicBezTo>
                <a:cubicBezTo>
                  <a:pt x="518000" y="294921"/>
                  <a:pt x="497894" y="315495"/>
                  <a:pt x="475917" y="334666"/>
                </a:cubicBezTo>
                <a:cubicBezTo>
                  <a:pt x="464227" y="344953"/>
                  <a:pt x="452070" y="356175"/>
                  <a:pt x="434302" y="347291"/>
                </a:cubicBezTo>
                <a:cubicBezTo>
                  <a:pt x="417469" y="338407"/>
                  <a:pt x="414663" y="322977"/>
                  <a:pt x="413728" y="305676"/>
                </a:cubicBezTo>
                <a:cubicBezTo>
                  <a:pt x="411858" y="258917"/>
                  <a:pt x="430561" y="217769"/>
                  <a:pt x="448797" y="176154"/>
                </a:cubicBezTo>
                <a:cubicBezTo>
                  <a:pt x="450200" y="173348"/>
                  <a:pt x="451603" y="170543"/>
                  <a:pt x="449732" y="165399"/>
                </a:cubicBezTo>
                <a:cubicBezTo>
                  <a:pt x="443186" y="173816"/>
                  <a:pt x="436640" y="182233"/>
                  <a:pt x="430094" y="191117"/>
                </a:cubicBezTo>
                <a:cubicBezTo>
                  <a:pt x="423080" y="200468"/>
                  <a:pt x="415598" y="209353"/>
                  <a:pt x="408584" y="218704"/>
                </a:cubicBezTo>
                <a:cubicBezTo>
                  <a:pt x="366969" y="271074"/>
                  <a:pt x="326757" y="324847"/>
                  <a:pt x="275322" y="368332"/>
                </a:cubicBezTo>
                <a:cubicBezTo>
                  <a:pt x="252878" y="387036"/>
                  <a:pt x="229966" y="403869"/>
                  <a:pt x="202846" y="415091"/>
                </a:cubicBezTo>
                <a:cubicBezTo>
                  <a:pt x="186013" y="422105"/>
                  <a:pt x="187883" y="429119"/>
                  <a:pt x="197702" y="440341"/>
                </a:cubicBezTo>
                <a:cubicBezTo>
                  <a:pt x="240721" y="491308"/>
                  <a:pt x="330497" y="499257"/>
                  <a:pt x="382400" y="456239"/>
                </a:cubicBezTo>
                <a:cubicBezTo>
                  <a:pt x="388011" y="451563"/>
                  <a:pt x="391284" y="443146"/>
                  <a:pt x="403909" y="445484"/>
                </a:cubicBezTo>
                <a:cubicBezTo>
                  <a:pt x="377724" y="479151"/>
                  <a:pt x="344057" y="493646"/>
                  <a:pt x="305248" y="496919"/>
                </a:cubicBezTo>
                <a:cubicBezTo>
                  <a:pt x="252878" y="501127"/>
                  <a:pt x="208924" y="482424"/>
                  <a:pt x="172920" y="444549"/>
                </a:cubicBezTo>
                <a:cubicBezTo>
                  <a:pt x="162633" y="433327"/>
                  <a:pt x="153282" y="428651"/>
                  <a:pt x="136916" y="430522"/>
                </a:cubicBezTo>
                <a:cubicBezTo>
                  <a:pt x="96236" y="435665"/>
                  <a:pt x="57426" y="428184"/>
                  <a:pt x="24695" y="401999"/>
                </a:cubicBezTo>
                <a:cubicBezTo>
                  <a:pt x="16746" y="395453"/>
                  <a:pt x="9265" y="388439"/>
                  <a:pt x="4589" y="379555"/>
                </a:cubicBezTo>
                <a:cubicBezTo>
                  <a:pt x="-1958" y="366930"/>
                  <a:pt x="-2893" y="353837"/>
                  <a:pt x="11135" y="347759"/>
                </a:cubicBezTo>
                <a:cubicBezTo>
                  <a:pt x="25630" y="341212"/>
                  <a:pt x="24227" y="357110"/>
                  <a:pt x="27500" y="364124"/>
                </a:cubicBezTo>
                <a:cubicBezTo>
                  <a:pt x="47139" y="400596"/>
                  <a:pt x="95301" y="424911"/>
                  <a:pt x="135981" y="417429"/>
                </a:cubicBezTo>
                <a:cubicBezTo>
                  <a:pt x="146268" y="415559"/>
                  <a:pt x="146735" y="411818"/>
                  <a:pt x="142995" y="403401"/>
                </a:cubicBezTo>
                <a:cubicBezTo>
                  <a:pt x="136916" y="390777"/>
                  <a:pt x="131772" y="377684"/>
                  <a:pt x="126162" y="364592"/>
                </a:cubicBezTo>
                <a:cubicBezTo>
                  <a:pt x="123356" y="357578"/>
                  <a:pt x="119148" y="352902"/>
                  <a:pt x="111199" y="351032"/>
                </a:cubicBezTo>
                <a:cubicBezTo>
                  <a:pt x="39190" y="335601"/>
                  <a:pt x="25630" y="271542"/>
                  <a:pt x="37320" y="216366"/>
                </a:cubicBezTo>
                <a:cubicBezTo>
                  <a:pt x="57894" y="120043"/>
                  <a:pt x="120083" y="58322"/>
                  <a:pt x="210795" y="24188"/>
                </a:cubicBezTo>
                <a:cubicBezTo>
                  <a:pt x="285609" y="-3867"/>
                  <a:pt x="363696" y="-1529"/>
                  <a:pt x="441783" y="2211"/>
                </a:cubicBezTo>
                <a:cubicBezTo>
                  <a:pt x="492283" y="4549"/>
                  <a:pt x="540444" y="26993"/>
                  <a:pt x="591879" y="17174"/>
                </a:cubicBezTo>
                <a:cubicBezTo>
                  <a:pt x="602166" y="15304"/>
                  <a:pt x="611985" y="20915"/>
                  <a:pt x="616661" y="31202"/>
                </a:cubicBezTo>
                <a:cubicBezTo>
                  <a:pt x="620402" y="39151"/>
                  <a:pt x="617129" y="47100"/>
                  <a:pt x="611050" y="52243"/>
                </a:cubicBezTo>
                <a:cubicBezTo>
                  <a:pt x="603101" y="59725"/>
                  <a:pt x="593282" y="58322"/>
                  <a:pt x="585333" y="52243"/>
                </a:cubicBezTo>
                <a:cubicBezTo>
                  <a:pt x="574578" y="43827"/>
                  <a:pt x="568499" y="49438"/>
                  <a:pt x="562421" y="57854"/>
                </a:cubicBezTo>
                <a:cubicBezTo>
                  <a:pt x="510051" y="131266"/>
                  <a:pt x="470774" y="211223"/>
                  <a:pt x="444589" y="297727"/>
                </a:cubicBezTo>
                <a:cubicBezTo>
                  <a:pt x="444121" y="299130"/>
                  <a:pt x="443653" y="300532"/>
                  <a:pt x="443653" y="302403"/>
                </a:cubicBezTo>
                <a:cubicBezTo>
                  <a:pt x="443186" y="313157"/>
                  <a:pt x="437107" y="326717"/>
                  <a:pt x="447394" y="332796"/>
                </a:cubicBezTo>
                <a:cubicBezTo>
                  <a:pt x="460019" y="340277"/>
                  <a:pt x="468436" y="326717"/>
                  <a:pt x="476385" y="319236"/>
                </a:cubicBezTo>
                <a:cubicBezTo>
                  <a:pt x="523143" y="272945"/>
                  <a:pt x="561486" y="220107"/>
                  <a:pt x="600763" y="167737"/>
                </a:cubicBezTo>
                <a:cubicBezTo>
                  <a:pt x="633027" y="125187"/>
                  <a:pt x="661082" y="78896"/>
                  <a:pt x="701295" y="42424"/>
                </a:cubicBezTo>
                <a:cubicBezTo>
                  <a:pt x="723739" y="21850"/>
                  <a:pt x="748521" y="6887"/>
                  <a:pt x="779849" y="5017"/>
                </a:cubicBezTo>
                <a:cubicBezTo>
                  <a:pt x="797150" y="4082"/>
                  <a:pt x="811645" y="8758"/>
                  <a:pt x="823802" y="31202"/>
                </a:cubicBezTo>
                <a:cubicBezTo>
                  <a:pt x="802761" y="20915"/>
                  <a:pt x="786863" y="10160"/>
                  <a:pt x="769095" y="25123"/>
                </a:cubicBezTo>
                <a:cubicBezTo>
                  <a:pt x="755067" y="36813"/>
                  <a:pt x="742910" y="49905"/>
                  <a:pt x="734026" y="65336"/>
                </a:cubicBezTo>
                <a:cubicBezTo>
                  <a:pt x="713452" y="99937"/>
                  <a:pt x="693813" y="135474"/>
                  <a:pt x="674174" y="171011"/>
                </a:cubicBezTo>
                <a:cubicBezTo>
                  <a:pt x="648457" y="216366"/>
                  <a:pt x="623207" y="262190"/>
                  <a:pt x="597957" y="307546"/>
                </a:cubicBezTo>
                <a:cubicBezTo>
                  <a:pt x="594217" y="314092"/>
                  <a:pt x="586736" y="322041"/>
                  <a:pt x="593282" y="328587"/>
                </a:cubicBezTo>
                <a:cubicBezTo>
                  <a:pt x="600763" y="336537"/>
                  <a:pt x="609647" y="328587"/>
                  <a:pt x="616661" y="325314"/>
                </a:cubicBezTo>
                <a:cubicBezTo>
                  <a:pt x="642846" y="312222"/>
                  <a:pt x="663420" y="295856"/>
                  <a:pt x="674174" y="264996"/>
                </a:cubicBezTo>
                <a:cubicBezTo>
                  <a:pt x="691475" y="214964"/>
                  <a:pt x="727947" y="182233"/>
                  <a:pt x="781252" y="170543"/>
                </a:cubicBezTo>
                <a:cubicBezTo>
                  <a:pt x="784993" y="169608"/>
                  <a:pt x="788733" y="169140"/>
                  <a:pt x="792942" y="169140"/>
                </a:cubicBezTo>
                <a:cubicBezTo>
                  <a:pt x="811645" y="168673"/>
                  <a:pt x="830816" y="170075"/>
                  <a:pt x="838298" y="189714"/>
                </a:cubicBezTo>
                <a:cubicBezTo>
                  <a:pt x="845311" y="208885"/>
                  <a:pt x="834089" y="224783"/>
                  <a:pt x="820062" y="236940"/>
                </a:cubicBezTo>
                <a:cubicBezTo>
                  <a:pt x="795747" y="257514"/>
                  <a:pt x="765822" y="266866"/>
                  <a:pt x="735428" y="273880"/>
                </a:cubicBezTo>
                <a:cubicBezTo>
                  <a:pt x="712984" y="279023"/>
                  <a:pt x="703165" y="292116"/>
                  <a:pt x="706905" y="311287"/>
                </a:cubicBezTo>
                <a:cubicBezTo>
                  <a:pt x="710179" y="329055"/>
                  <a:pt x="727012" y="338407"/>
                  <a:pt x="748988" y="334666"/>
                </a:cubicBezTo>
                <a:cubicBezTo>
                  <a:pt x="793877" y="327185"/>
                  <a:pt x="823802" y="298194"/>
                  <a:pt x="848585" y="263125"/>
                </a:cubicBezTo>
                <a:cubicBezTo>
                  <a:pt x="860742" y="245825"/>
                  <a:pt x="870094" y="227121"/>
                  <a:pt x="880848" y="208885"/>
                </a:cubicBezTo>
                <a:cubicBezTo>
                  <a:pt x="885992" y="200001"/>
                  <a:pt x="887862" y="191584"/>
                  <a:pt x="884589" y="180362"/>
                </a:cubicBezTo>
                <a:cubicBezTo>
                  <a:pt x="878978" y="162126"/>
                  <a:pt x="893940" y="137812"/>
                  <a:pt x="912176" y="132201"/>
                </a:cubicBezTo>
                <a:cubicBezTo>
                  <a:pt x="922931" y="128928"/>
                  <a:pt x="926672" y="135474"/>
                  <a:pt x="922463" y="142955"/>
                </a:cubicBezTo>
                <a:cubicBezTo>
                  <a:pt x="905163" y="175219"/>
                  <a:pt x="910774" y="198598"/>
                  <a:pt x="942102" y="220107"/>
                </a:cubicBezTo>
                <a:cubicBezTo>
                  <a:pt x="958935" y="231797"/>
                  <a:pt x="954259" y="253306"/>
                  <a:pt x="945843" y="272009"/>
                </a:cubicBezTo>
                <a:cubicBezTo>
                  <a:pt x="937426" y="290713"/>
                  <a:pt x="922931" y="307078"/>
                  <a:pt x="915450" y="333731"/>
                </a:cubicBezTo>
                <a:cubicBezTo>
                  <a:pt x="946310" y="318301"/>
                  <a:pt x="965482" y="297259"/>
                  <a:pt x="981847" y="274815"/>
                </a:cubicBezTo>
                <a:cubicBezTo>
                  <a:pt x="997277" y="253773"/>
                  <a:pt x="1009902" y="229926"/>
                  <a:pt x="1023462" y="207015"/>
                </a:cubicBezTo>
                <a:cubicBezTo>
                  <a:pt x="1028138" y="199533"/>
                  <a:pt x="1030009" y="191584"/>
                  <a:pt x="1025800" y="182700"/>
                </a:cubicBezTo>
                <a:cubicBezTo>
                  <a:pt x="1020189" y="170543"/>
                  <a:pt x="1024398" y="159321"/>
                  <a:pt x="1031879" y="149969"/>
                </a:cubicBezTo>
                <a:cubicBezTo>
                  <a:pt x="1039360" y="140617"/>
                  <a:pt x="1050115" y="126590"/>
                  <a:pt x="1061337" y="132668"/>
                </a:cubicBezTo>
                <a:cubicBezTo>
                  <a:pt x="1072092" y="138279"/>
                  <a:pt x="1061805" y="152774"/>
                  <a:pt x="1057129" y="161659"/>
                </a:cubicBezTo>
                <a:cubicBezTo>
                  <a:pt x="1047777" y="181297"/>
                  <a:pt x="1051050" y="193922"/>
                  <a:pt x="1069286" y="206547"/>
                </a:cubicBezTo>
                <a:cubicBezTo>
                  <a:pt x="1095938" y="225251"/>
                  <a:pt x="1099212" y="246292"/>
                  <a:pt x="1083781" y="276218"/>
                </a:cubicBezTo>
                <a:cubicBezTo>
                  <a:pt x="1074897" y="293518"/>
                  <a:pt x="1065078" y="309884"/>
                  <a:pt x="1053388" y="330925"/>
                </a:cubicBezTo>
                <a:cubicBezTo>
                  <a:pt x="1077703" y="323912"/>
                  <a:pt x="1090795" y="309884"/>
                  <a:pt x="1103887" y="296324"/>
                </a:cubicBezTo>
                <a:cubicBezTo>
                  <a:pt x="1131475" y="266866"/>
                  <a:pt x="1146438" y="229459"/>
                  <a:pt x="1166077" y="195325"/>
                </a:cubicBezTo>
                <a:cubicBezTo>
                  <a:pt x="1172155" y="184571"/>
                  <a:pt x="1175428" y="166802"/>
                  <a:pt x="1194132" y="176621"/>
                </a:cubicBezTo>
                <a:cubicBezTo>
                  <a:pt x="1211900" y="185973"/>
                  <a:pt x="1208159" y="200936"/>
                  <a:pt x="1200678" y="214964"/>
                </a:cubicBezTo>
                <a:cubicBezTo>
                  <a:pt x="1184780" y="245357"/>
                  <a:pt x="1167479" y="274815"/>
                  <a:pt x="1151114" y="305208"/>
                </a:cubicBezTo>
                <a:cubicBezTo>
                  <a:pt x="1147373" y="311754"/>
                  <a:pt x="1138957" y="320171"/>
                  <a:pt x="1145503" y="325782"/>
                </a:cubicBezTo>
                <a:cubicBezTo>
                  <a:pt x="1153452" y="332328"/>
                  <a:pt x="1160933" y="322509"/>
                  <a:pt x="1167479" y="317833"/>
                </a:cubicBezTo>
                <a:cubicBezTo>
                  <a:pt x="1204886" y="293051"/>
                  <a:pt x="1224993" y="255644"/>
                  <a:pt x="1245566" y="217769"/>
                </a:cubicBezTo>
                <a:cubicBezTo>
                  <a:pt x="1255386" y="200001"/>
                  <a:pt x="1264738" y="181297"/>
                  <a:pt x="1286247" y="175219"/>
                </a:cubicBezTo>
                <a:cubicBezTo>
                  <a:pt x="1293728" y="172881"/>
                  <a:pt x="1302612" y="169608"/>
                  <a:pt x="1308691" y="175219"/>
                </a:cubicBezTo>
                <a:cubicBezTo>
                  <a:pt x="1316172" y="182233"/>
                  <a:pt x="1308223" y="189714"/>
                  <a:pt x="1304483" y="195793"/>
                </a:cubicBezTo>
                <a:cubicBezTo>
                  <a:pt x="1246969" y="297259"/>
                  <a:pt x="1198808" y="404337"/>
                  <a:pt x="1121656" y="494113"/>
                </a:cubicBezTo>
                <a:cubicBezTo>
                  <a:pt x="1071624" y="552562"/>
                  <a:pt x="1012708" y="599321"/>
                  <a:pt x="936023" y="617089"/>
                </a:cubicBezTo>
                <a:cubicBezTo>
                  <a:pt x="887862" y="628311"/>
                  <a:pt x="840168" y="632052"/>
                  <a:pt x="798085" y="597918"/>
                </a:cubicBezTo>
                <a:cubicBezTo>
                  <a:pt x="787330" y="589034"/>
                  <a:pt x="776109" y="579682"/>
                  <a:pt x="772835" y="565187"/>
                </a:cubicBezTo>
                <a:cubicBezTo>
                  <a:pt x="770965" y="556303"/>
                  <a:pt x="772368" y="546951"/>
                  <a:pt x="781252" y="543210"/>
                </a:cubicBezTo>
                <a:cubicBezTo>
                  <a:pt x="792474" y="538534"/>
                  <a:pt x="793409" y="549289"/>
                  <a:pt x="796215" y="555835"/>
                </a:cubicBezTo>
                <a:cubicBezTo>
                  <a:pt x="817256" y="600256"/>
                  <a:pt x="855598" y="618959"/>
                  <a:pt x="905630" y="611010"/>
                </a:cubicBezTo>
                <a:cubicBezTo>
                  <a:pt x="964079" y="601659"/>
                  <a:pt x="1012708" y="575006"/>
                  <a:pt x="1051518" y="530118"/>
                </a:cubicBezTo>
                <a:cubicBezTo>
                  <a:pt x="1102017" y="471202"/>
                  <a:pt x="1139892" y="403869"/>
                  <a:pt x="1177766" y="337004"/>
                </a:cubicBezTo>
                <a:cubicBezTo>
                  <a:pt x="1179169" y="334666"/>
                  <a:pt x="1181039" y="331393"/>
                  <a:pt x="1178234" y="328587"/>
                </a:cubicBezTo>
                <a:cubicBezTo>
                  <a:pt x="1113239" y="357578"/>
                  <a:pt x="1113239" y="357578"/>
                  <a:pt x="1098276" y="318768"/>
                </a:cubicBezTo>
                <a:cubicBezTo>
                  <a:pt x="1086587" y="327185"/>
                  <a:pt x="1075832" y="335134"/>
                  <a:pt x="1064143" y="342615"/>
                </a:cubicBezTo>
                <a:cubicBezTo>
                  <a:pt x="1052453" y="350097"/>
                  <a:pt x="1039828" y="355708"/>
                  <a:pt x="1027203" y="346356"/>
                </a:cubicBezTo>
                <a:cubicBezTo>
                  <a:pt x="1014111" y="337004"/>
                  <a:pt x="1016916" y="322977"/>
                  <a:pt x="1019254" y="309884"/>
                </a:cubicBezTo>
                <a:cubicBezTo>
                  <a:pt x="1021124" y="298194"/>
                  <a:pt x="1027671" y="288375"/>
                  <a:pt x="1033282" y="278088"/>
                </a:cubicBezTo>
                <a:cubicBezTo>
                  <a:pt x="1040763" y="264528"/>
                  <a:pt x="1048712" y="250968"/>
                  <a:pt x="1054791" y="236473"/>
                </a:cubicBezTo>
                <a:cubicBezTo>
                  <a:pt x="1059467" y="225251"/>
                  <a:pt x="1059467" y="211691"/>
                  <a:pt x="1045906" y="206080"/>
                </a:cubicBezTo>
                <a:cubicBezTo>
                  <a:pt x="1033749" y="200936"/>
                  <a:pt x="1031411" y="214496"/>
                  <a:pt x="1026735" y="221978"/>
                </a:cubicBezTo>
                <a:cubicBezTo>
                  <a:pt x="1004291" y="258449"/>
                  <a:pt x="981379" y="294454"/>
                  <a:pt x="948648" y="323444"/>
                </a:cubicBezTo>
                <a:cubicBezTo>
                  <a:pt x="937426" y="333263"/>
                  <a:pt x="926204" y="343083"/>
                  <a:pt x="911709" y="347759"/>
                </a:cubicBezTo>
                <a:cubicBezTo>
                  <a:pt x="887862" y="355708"/>
                  <a:pt x="870561" y="340745"/>
                  <a:pt x="876172" y="315963"/>
                </a:cubicBezTo>
                <a:cubicBezTo>
                  <a:pt x="880848" y="295389"/>
                  <a:pt x="892538" y="277153"/>
                  <a:pt x="902357" y="258917"/>
                </a:cubicBezTo>
                <a:cubicBezTo>
                  <a:pt x="907033" y="250033"/>
                  <a:pt x="912176" y="241149"/>
                  <a:pt x="914982" y="231329"/>
                </a:cubicBezTo>
                <a:cubicBezTo>
                  <a:pt x="917788" y="221042"/>
                  <a:pt x="915917" y="210288"/>
                  <a:pt x="904695" y="205612"/>
                </a:cubicBezTo>
                <a:cubicBezTo>
                  <a:pt x="893005" y="200468"/>
                  <a:pt x="890668" y="212626"/>
                  <a:pt x="886927" y="219172"/>
                </a:cubicBezTo>
                <a:cubicBezTo>
                  <a:pt x="864015" y="256579"/>
                  <a:pt x="840636" y="293051"/>
                  <a:pt x="805567" y="320639"/>
                </a:cubicBezTo>
                <a:cubicBezTo>
                  <a:pt x="788733" y="333731"/>
                  <a:pt x="770030" y="343083"/>
                  <a:pt x="749456" y="348694"/>
                </a:cubicBezTo>
                <a:cubicBezTo>
                  <a:pt x="716725" y="357110"/>
                  <a:pt x="689137" y="347291"/>
                  <a:pt x="670901" y="318768"/>
                </a:cubicBezTo>
                <a:cubicBezTo>
                  <a:pt x="663420" y="306611"/>
                  <a:pt x="657809" y="309416"/>
                  <a:pt x="648925" y="315963"/>
                </a:cubicBezTo>
                <a:cubicBezTo>
                  <a:pt x="633027" y="328120"/>
                  <a:pt x="616193" y="339810"/>
                  <a:pt x="596555" y="345888"/>
                </a:cubicBezTo>
                <a:cubicBezTo>
                  <a:pt x="582995" y="350564"/>
                  <a:pt x="569435" y="355240"/>
                  <a:pt x="556810" y="344018"/>
                </a:cubicBezTo>
                <a:cubicBezTo>
                  <a:pt x="543717" y="331861"/>
                  <a:pt x="546991" y="316898"/>
                  <a:pt x="551666" y="302870"/>
                </a:cubicBezTo>
                <a:cubicBezTo>
                  <a:pt x="561486" y="274815"/>
                  <a:pt x="579254" y="250500"/>
                  <a:pt x="592346" y="224315"/>
                </a:cubicBezTo>
                <a:cubicBezTo>
                  <a:pt x="601231" y="207015"/>
                  <a:pt x="610582" y="190182"/>
                  <a:pt x="619467" y="172881"/>
                </a:cubicBezTo>
                <a:cubicBezTo>
                  <a:pt x="622272" y="171946"/>
                  <a:pt x="620402" y="170543"/>
                  <a:pt x="618999" y="169140"/>
                </a:cubicBezTo>
                <a:close/>
                <a:moveTo>
                  <a:pt x="388011" y="14836"/>
                </a:moveTo>
                <a:cubicBezTo>
                  <a:pt x="371645" y="14836"/>
                  <a:pt x="357618" y="14836"/>
                  <a:pt x="343590" y="14836"/>
                </a:cubicBezTo>
                <a:cubicBezTo>
                  <a:pt x="339849" y="14836"/>
                  <a:pt x="335641" y="14836"/>
                  <a:pt x="331900" y="15304"/>
                </a:cubicBezTo>
                <a:cubicBezTo>
                  <a:pt x="215471" y="24656"/>
                  <a:pt x="135981" y="84974"/>
                  <a:pt x="93430" y="192519"/>
                </a:cubicBezTo>
                <a:cubicBezTo>
                  <a:pt x="78468" y="230862"/>
                  <a:pt x="74727" y="271074"/>
                  <a:pt x="93898" y="310352"/>
                </a:cubicBezTo>
                <a:cubicBezTo>
                  <a:pt x="96703" y="316430"/>
                  <a:pt x="101379" y="324379"/>
                  <a:pt x="108861" y="322977"/>
                </a:cubicBezTo>
                <a:cubicBezTo>
                  <a:pt x="118213" y="321106"/>
                  <a:pt x="114939" y="311754"/>
                  <a:pt x="114939" y="305208"/>
                </a:cubicBezTo>
                <a:cubicBezTo>
                  <a:pt x="114004" y="236473"/>
                  <a:pt x="139721" y="177089"/>
                  <a:pt x="184142" y="126590"/>
                </a:cubicBezTo>
                <a:cubicBezTo>
                  <a:pt x="211262" y="95729"/>
                  <a:pt x="243993" y="71414"/>
                  <a:pt x="285141" y="62530"/>
                </a:cubicBezTo>
                <a:cubicBezTo>
                  <a:pt x="325821" y="53646"/>
                  <a:pt x="355747" y="77493"/>
                  <a:pt x="359020" y="119108"/>
                </a:cubicBezTo>
                <a:cubicBezTo>
                  <a:pt x="360423" y="140617"/>
                  <a:pt x="355747" y="161191"/>
                  <a:pt x="347798" y="180830"/>
                </a:cubicBezTo>
                <a:cubicBezTo>
                  <a:pt x="315067" y="261255"/>
                  <a:pt x="263165" y="321574"/>
                  <a:pt x="176193" y="346356"/>
                </a:cubicBezTo>
                <a:cubicBezTo>
                  <a:pt x="171050" y="347759"/>
                  <a:pt x="163569" y="347759"/>
                  <a:pt x="162633" y="353837"/>
                </a:cubicBezTo>
                <a:cubicBezTo>
                  <a:pt x="160295" y="371606"/>
                  <a:pt x="165907" y="388439"/>
                  <a:pt x="176661" y="401999"/>
                </a:cubicBezTo>
                <a:cubicBezTo>
                  <a:pt x="185545" y="412753"/>
                  <a:pt x="196767" y="403869"/>
                  <a:pt x="206586" y="399661"/>
                </a:cubicBezTo>
                <a:cubicBezTo>
                  <a:pt x="257554" y="376281"/>
                  <a:pt x="294961" y="336537"/>
                  <a:pt x="330965" y="295389"/>
                </a:cubicBezTo>
                <a:cubicBezTo>
                  <a:pt x="401571" y="215431"/>
                  <a:pt x="456278" y="122849"/>
                  <a:pt x="530625" y="45697"/>
                </a:cubicBezTo>
                <a:cubicBezTo>
                  <a:pt x="543250" y="32605"/>
                  <a:pt x="528755" y="31669"/>
                  <a:pt x="521741" y="30267"/>
                </a:cubicBezTo>
                <a:cubicBezTo>
                  <a:pt x="477320" y="19512"/>
                  <a:pt x="431964" y="12031"/>
                  <a:pt x="388011" y="14836"/>
                </a:cubicBezTo>
                <a:close/>
                <a:moveTo>
                  <a:pt x="344525" y="127057"/>
                </a:moveTo>
                <a:cubicBezTo>
                  <a:pt x="344993" y="112094"/>
                  <a:pt x="343590" y="94326"/>
                  <a:pt x="326289" y="84974"/>
                </a:cubicBezTo>
                <a:cubicBezTo>
                  <a:pt x="309456" y="75623"/>
                  <a:pt x="293090" y="82636"/>
                  <a:pt x="277660" y="91521"/>
                </a:cubicBezTo>
                <a:cubicBezTo>
                  <a:pt x="269711" y="96197"/>
                  <a:pt x="261762" y="101807"/>
                  <a:pt x="254748" y="107886"/>
                </a:cubicBezTo>
                <a:cubicBezTo>
                  <a:pt x="193494" y="161659"/>
                  <a:pt x="162633" y="229926"/>
                  <a:pt x="155620" y="310352"/>
                </a:cubicBezTo>
                <a:cubicBezTo>
                  <a:pt x="153749" y="331393"/>
                  <a:pt x="159360" y="336069"/>
                  <a:pt x="179466" y="331861"/>
                </a:cubicBezTo>
                <a:cubicBezTo>
                  <a:pt x="258489" y="314560"/>
                  <a:pt x="343122" y="210755"/>
                  <a:pt x="344525" y="127057"/>
                </a:cubicBezTo>
                <a:close/>
                <a:moveTo>
                  <a:pt x="734026" y="260787"/>
                </a:moveTo>
                <a:cubicBezTo>
                  <a:pt x="751794" y="261255"/>
                  <a:pt x="790604" y="225251"/>
                  <a:pt x="798085" y="200468"/>
                </a:cubicBezTo>
                <a:cubicBezTo>
                  <a:pt x="799488" y="195325"/>
                  <a:pt x="803229" y="189714"/>
                  <a:pt x="798553" y="185038"/>
                </a:cubicBezTo>
                <a:cubicBezTo>
                  <a:pt x="792474" y="179427"/>
                  <a:pt x="786395" y="184571"/>
                  <a:pt x="781719" y="187844"/>
                </a:cubicBezTo>
                <a:cubicBezTo>
                  <a:pt x="758340" y="203274"/>
                  <a:pt x="743845" y="226186"/>
                  <a:pt x="729350" y="249565"/>
                </a:cubicBezTo>
                <a:cubicBezTo>
                  <a:pt x="725609" y="254709"/>
                  <a:pt x="724674" y="260320"/>
                  <a:pt x="734026" y="260787"/>
                </a:cubicBezTo>
                <a:close/>
              </a:path>
            </a:pathLst>
          </a:custGeom>
          <a:solidFill>
            <a:srgbClr val="16729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323" name="Google Shape;323;p32"/>
          <p:cNvGrpSpPr/>
          <p:nvPr/>
        </p:nvGrpSpPr>
        <p:grpSpPr>
          <a:xfrm>
            <a:off x="3396877" y="5449490"/>
            <a:ext cx="3631119" cy="1136248"/>
            <a:chOff x="1466686" y="6044721"/>
            <a:chExt cx="1930979" cy="604241"/>
          </a:xfrm>
        </p:grpSpPr>
        <p:sp>
          <p:nvSpPr>
            <p:cNvPr id="324" name="Google Shape;324;p32"/>
            <p:cNvSpPr/>
            <p:nvPr/>
          </p:nvSpPr>
          <p:spPr>
            <a:xfrm>
              <a:off x="1466686" y="6045275"/>
              <a:ext cx="1195827" cy="603687"/>
            </a:xfrm>
            <a:custGeom>
              <a:rect b="b" l="l" r="r" t="t"/>
              <a:pathLst>
                <a:path extrusionOk="0" h="603687" w="1195827">
                  <a:moveTo>
                    <a:pt x="83280" y="436427"/>
                  </a:moveTo>
                  <a:cubicBezTo>
                    <a:pt x="76266" y="393409"/>
                    <a:pt x="84215" y="356002"/>
                    <a:pt x="97775" y="319530"/>
                  </a:cubicBezTo>
                  <a:cubicBezTo>
                    <a:pt x="118817" y="263887"/>
                    <a:pt x="154353" y="219466"/>
                    <a:pt x="204853" y="187670"/>
                  </a:cubicBezTo>
                  <a:cubicBezTo>
                    <a:pt x="207658" y="185800"/>
                    <a:pt x="209996" y="184397"/>
                    <a:pt x="212802" y="182994"/>
                  </a:cubicBezTo>
                  <a:cubicBezTo>
                    <a:pt x="242260" y="168032"/>
                    <a:pt x="273121" y="156810"/>
                    <a:pt x="303046" y="179254"/>
                  </a:cubicBezTo>
                  <a:cubicBezTo>
                    <a:pt x="332504" y="201698"/>
                    <a:pt x="329231" y="235364"/>
                    <a:pt x="320347" y="265290"/>
                  </a:cubicBezTo>
                  <a:cubicBezTo>
                    <a:pt x="293227" y="355534"/>
                    <a:pt x="239922" y="422867"/>
                    <a:pt x="146405" y="451390"/>
                  </a:cubicBezTo>
                  <a:cubicBezTo>
                    <a:pt x="135182" y="454663"/>
                    <a:pt x="124895" y="457468"/>
                    <a:pt x="128636" y="472899"/>
                  </a:cubicBezTo>
                  <a:cubicBezTo>
                    <a:pt x="153418" y="578106"/>
                    <a:pt x="249741" y="613643"/>
                    <a:pt x="329231" y="574365"/>
                  </a:cubicBezTo>
                  <a:cubicBezTo>
                    <a:pt x="342324" y="567819"/>
                    <a:pt x="352611" y="557065"/>
                    <a:pt x="367106" y="546310"/>
                  </a:cubicBezTo>
                  <a:cubicBezTo>
                    <a:pt x="367106" y="561273"/>
                    <a:pt x="357754" y="566416"/>
                    <a:pt x="350740" y="572027"/>
                  </a:cubicBezTo>
                  <a:cubicBezTo>
                    <a:pt x="287616" y="622527"/>
                    <a:pt x="190825" y="611305"/>
                    <a:pt x="136118" y="547713"/>
                  </a:cubicBezTo>
                  <a:cubicBezTo>
                    <a:pt x="117882" y="526671"/>
                    <a:pt x="103854" y="503760"/>
                    <a:pt x="95437" y="477107"/>
                  </a:cubicBezTo>
                  <a:cubicBezTo>
                    <a:pt x="91697" y="465885"/>
                    <a:pt x="86086" y="458404"/>
                    <a:pt x="73461" y="456066"/>
                  </a:cubicBezTo>
                  <a:cubicBezTo>
                    <a:pt x="15012" y="443908"/>
                    <a:pt x="-6029" y="385460"/>
                    <a:pt x="1452" y="339169"/>
                  </a:cubicBezTo>
                  <a:cubicBezTo>
                    <a:pt x="19688" y="221804"/>
                    <a:pt x="95437" y="155874"/>
                    <a:pt x="203450" y="120805"/>
                  </a:cubicBezTo>
                  <a:cubicBezTo>
                    <a:pt x="298371" y="89945"/>
                    <a:pt x="392823" y="100231"/>
                    <a:pt x="486341" y="126416"/>
                  </a:cubicBezTo>
                  <a:cubicBezTo>
                    <a:pt x="508785" y="132495"/>
                    <a:pt x="528424" y="135300"/>
                    <a:pt x="551803" y="126884"/>
                  </a:cubicBezTo>
                  <a:cubicBezTo>
                    <a:pt x="584534" y="115194"/>
                    <a:pt x="619136" y="113791"/>
                    <a:pt x="652802" y="125481"/>
                  </a:cubicBezTo>
                  <a:cubicBezTo>
                    <a:pt x="669635" y="131560"/>
                    <a:pt x="683195" y="142782"/>
                    <a:pt x="685533" y="161953"/>
                  </a:cubicBezTo>
                  <a:cubicBezTo>
                    <a:pt x="687871" y="179721"/>
                    <a:pt x="678519" y="193281"/>
                    <a:pt x="664492" y="204036"/>
                  </a:cubicBezTo>
                  <a:cubicBezTo>
                    <a:pt x="652802" y="212920"/>
                    <a:pt x="640177" y="214790"/>
                    <a:pt x="627552" y="207309"/>
                  </a:cubicBezTo>
                  <a:cubicBezTo>
                    <a:pt x="621006" y="203568"/>
                    <a:pt x="616798" y="197490"/>
                    <a:pt x="618200" y="190008"/>
                  </a:cubicBezTo>
                  <a:cubicBezTo>
                    <a:pt x="621006" y="175981"/>
                    <a:pt x="630825" y="169434"/>
                    <a:pt x="644386" y="167097"/>
                  </a:cubicBezTo>
                  <a:cubicBezTo>
                    <a:pt x="651867" y="166161"/>
                    <a:pt x="658413" y="164759"/>
                    <a:pt x="658881" y="155407"/>
                  </a:cubicBezTo>
                  <a:cubicBezTo>
                    <a:pt x="658881" y="147458"/>
                    <a:pt x="654672" y="142314"/>
                    <a:pt x="648126" y="138574"/>
                  </a:cubicBezTo>
                  <a:cubicBezTo>
                    <a:pt x="635034" y="131560"/>
                    <a:pt x="621474" y="131092"/>
                    <a:pt x="607446" y="133898"/>
                  </a:cubicBezTo>
                  <a:cubicBezTo>
                    <a:pt x="559284" y="144185"/>
                    <a:pt x="519540" y="169902"/>
                    <a:pt x="484938" y="203101"/>
                  </a:cubicBezTo>
                  <a:cubicBezTo>
                    <a:pt x="436309" y="250327"/>
                    <a:pt x="397499" y="304567"/>
                    <a:pt x="376925" y="370030"/>
                  </a:cubicBezTo>
                  <a:cubicBezTo>
                    <a:pt x="372717" y="383590"/>
                    <a:pt x="370847" y="397150"/>
                    <a:pt x="369911" y="411177"/>
                  </a:cubicBezTo>
                  <a:cubicBezTo>
                    <a:pt x="364300" y="486926"/>
                    <a:pt x="413865" y="502357"/>
                    <a:pt x="465299" y="492070"/>
                  </a:cubicBezTo>
                  <a:cubicBezTo>
                    <a:pt x="541516" y="476639"/>
                    <a:pt x="600900" y="433621"/>
                    <a:pt x="641580" y="367692"/>
                  </a:cubicBezTo>
                  <a:cubicBezTo>
                    <a:pt x="682260" y="301294"/>
                    <a:pt x="715926" y="230688"/>
                    <a:pt x="763620" y="168499"/>
                  </a:cubicBezTo>
                  <a:cubicBezTo>
                    <a:pt x="815990" y="99764"/>
                    <a:pt x="874438" y="39445"/>
                    <a:pt x="960475" y="13728"/>
                  </a:cubicBezTo>
                  <a:cubicBezTo>
                    <a:pt x="994609" y="3441"/>
                    <a:pt x="1029678" y="-4976"/>
                    <a:pt x="1066149" y="3441"/>
                  </a:cubicBezTo>
                  <a:cubicBezTo>
                    <a:pt x="1092802" y="9987"/>
                    <a:pt x="1115246" y="23079"/>
                    <a:pt x="1133015" y="44121"/>
                  </a:cubicBezTo>
                  <a:cubicBezTo>
                    <a:pt x="1139093" y="51602"/>
                    <a:pt x="1143769" y="59551"/>
                    <a:pt x="1142366" y="69838"/>
                  </a:cubicBezTo>
                  <a:cubicBezTo>
                    <a:pt x="1141431" y="76384"/>
                    <a:pt x="1138158" y="81996"/>
                    <a:pt x="1131612" y="83866"/>
                  </a:cubicBezTo>
                  <a:cubicBezTo>
                    <a:pt x="1122727" y="86671"/>
                    <a:pt x="1120858" y="79190"/>
                    <a:pt x="1118987" y="73579"/>
                  </a:cubicBezTo>
                  <a:cubicBezTo>
                    <a:pt x="1101219" y="17001"/>
                    <a:pt x="1046043" y="9987"/>
                    <a:pt x="1002558" y="16533"/>
                  </a:cubicBezTo>
                  <a:cubicBezTo>
                    <a:pt x="937095" y="25885"/>
                    <a:pt x="887999" y="62357"/>
                    <a:pt x="847786" y="112856"/>
                  </a:cubicBezTo>
                  <a:cubicBezTo>
                    <a:pt x="801027" y="170837"/>
                    <a:pt x="765958" y="235832"/>
                    <a:pt x="730421" y="301762"/>
                  </a:cubicBezTo>
                  <a:cubicBezTo>
                    <a:pt x="743046" y="292878"/>
                    <a:pt x="755671" y="284461"/>
                    <a:pt x="770166" y="279785"/>
                  </a:cubicBezTo>
                  <a:cubicBezTo>
                    <a:pt x="780921" y="276044"/>
                    <a:pt x="791208" y="273239"/>
                    <a:pt x="801027" y="282123"/>
                  </a:cubicBezTo>
                  <a:cubicBezTo>
                    <a:pt x="810379" y="291475"/>
                    <a:pt x="812249" y="302697"/>
                    <a:pt x="808509" y="314387"/>
                  </a:cubicBezTo>
                  <a:cubicBezTo>
                    <a:pt x="804300" y="327479"/>
                    <a:pt x="798689" y="340571"/>
                    <a:pt x="792143" y="352729"/>
                  </a:cubicBezTo>
                  <a:cubicBezTo>
                    <a:pt x="780921" y="374238"/>
                    <a:pt x="768764" y="394812"/>
                    <a:pt x="757074" y="416321"/>
                  </a:cubicBezTo>
                  <a:cubicBezTo>
                    <a:pt x="754269" y="421464"/>
                    <a:pt x="748190" y="428010"/>
                    <a:pt x="753333" y="433154"/>
                  </a:cubicBezTo>
                  <a:cubicBezTo>
                    <a:pt x="759879" y="439700"/>
                    <a:pt x="766426" y="431751"/>
                    <a:pt x="771569" y="428478"/>
                  </a:cubicBezTo>
                  <a:cubicBezTo>
                    <a:pt x="806638" y="405566"/>
                    <a:pt x="829083" y="371900"/>
                    <a:pt x="849189" y="336363"/>
                  </a:cubicBezTo>
                  <a:cubicBezTo>
                    <a:pt x="859008" y="319063"/>
                    <a:pt x="873971" y="302229"/>
                    <a:pt x="863216" y="278382"/>
                  </a:cubicBezTo>
                  <a:cubicBezTo>
                    <a:pt x="859476" y="269498"/>
                    <a:pt x="866957" y="258744"/>
                    <a:pt x="874438" y="251262"/>
                  </a:cubicBezTo>
                  <a:cubicBezTo>
                    <a:pt x="881452" y="244248"/>
                    <a:pt x="889869" y="233026"/>
                    <a:pt x="899688" y="238170"/>
                  </a:cubicBezTo>
                  <a:cubicBezTo>
                    <a:pt x="910911" y="244248"/>
                    <a:pt x="902026" y="256873"/>
                    <a:pt x="898285" y="264822"/>
                  </a:cubicBezTo>
                  <a:cubicBezTo>
                    <a:pt x="887531" y="285396"/>
                    <a:pt x="889402" y="298956"/>
                    <a:pt x="910443" y="312984"/>
                  </a:cubicBezTo>
                  <a:cubicBezTo>
                    <a:pt x="936160" y="330285"/>
                    <a:pt x="938498" y="349923"/>
                    <a:pt x="926341" y="378446"/>
                  </a:cubicBezTo>
                  <a:cubicBezTo>
                    <a:pt x="917924" y="397150"/>
                    <a:pt x="902961" y="413048"/>
                    <a:pt x="897350" y="436895"/>
                  </a:cubicBezTo>
                  <a:cubicBezTo>
                    <a:pt x="921665" y="426608"/>
                    <a:pt x="937095" y="411177"/>
                    <a:pt x="948318" y="391071"/>
                  </a:cubicBezTo>
                  <a:cubicBezTo>
                    <a:pt x="965151" y="359743"/>
                    <a:pt x="982451" y="327947"/>
                    <a:pt x="999752" y="296618"/>
                  </a:cubicBezTo>
                  <a:cubicBezTo>
                    <a:pt x="1005363" y="286331"/>
                    <a:pt x="1010974" y="274174"/>
                    <a:pt x="1025937" y="282123"/>
                  </a:cubicBezTo>
                  <a:cubicBezTo>
                    <a:pt x="1040432" y="289604"/>
                    <a:pt x="1042770" y="302229"/>
                    <a:pt x="1035756" y="315789"/>
                  </a:cubicBezTo>
                  <a:cubicBezTo>
                    <a:pt x="1020326" y="345715"/>
                    <a:pt x="1003493" y="374705"/>
                    <a:pt x="988062" y="404163"/>
                  </a:cubicBezTo>
                  <a:cubicBezTo>
                    <a:pt x="983387" y="413048"/>
                    <a:pt x="970294" y="425205"/>
                    <a:pt x="979178" y="432219"/>
                  </a:cubicBezTo>
                  <a:cubicBezTo>
                    <a:pt x="988530" y="439700"/>
                    <a:pt x="999285" y="425205"/>
                    <a:pt x="1008636" y="419126"/>
                  </a:cubicBezTo>
                  <a:cubicBezTo>
                    <a:pt x="1018923" y="412580"/>
                    <a:pt x="1024067" y="402761"/>
                    <a:pt x="1025937" y="390136"/>
                  </a:cubicBezTo>
                  <a:cubicBezTo>
                    <a:pt x="1028275" y="371432"/>
                    <a:pt x="1038562" y="356937"/>
                    <a:pt x="1056330" y="348988"/>
                  </a:cubicBezTo>
                  <a:cubicBezTo>
                    <a:pt x="1061941" y="346650"/>
                    <a:pt x="1068955" y="343377"/>
                    <a:pt x="1073631" y="348988"/>
                  </a:cubicBezTo>
                  <a:cubicBezTo>
                    <a:pt x="1077839" y="354132"/>
                    <a:pt x="1073163" y="359275"/>
                    <a:pt x="1069890" y="363483"/>
                  </a:cubicBezTo>
                  <a:cubicBezTo>
                    <a:pt x="1063812" y="372367"/>
                    <a:pt x="1057733" y="381719"/>
                    <a:pt x="1050719" y="390136"/>
                  </a:cubicBezTo>
                  <a:cubicBezTo>
                    <a:pt x="1041368" y="401358"/>
                    <a:pt x="1032951" y="412580"/>
                    <a:pt x="1046043" y="426608"/>
                  </a:cubicBezTo>
                  <a:cubicBezTo>
                    <a:pt x="1059136" y="440635"/>
                    <a:pt x="1074566" y="445311"/>
                    <a:pt x="1092334" y="438297"/>
                  </a:cubicBezTo>
                  <a:cubicBezTo>
                    <a:pt x="1108232" y="431751"/>
                    <a:pt x="1114779" y="419126"/>
                    <a:pt x="1112441" y="402761"/>
                  </a:cubicBezTo>
                  <a:cubicBezTo>
                    <a:pt x="1111038" y="394344"/>
                    <a:pt x="1108232" y="386395"/>
                    <a:pt x="1105427" y="377978"/>
                  </a:cubicBezTo>
                  <a:cubicBezTo>
                    <a:pt x="1101686" y="366756"/>
                    <a:pt x="1096543" y="356470"/>
                    <a:pt x="1093270" y="345247"/>
                  </a:cubicBezTo>
                  <a:cubicBezTo>
                    <a:pt x="1085788" y="319530"/>
                    <a:pt x="1092334" y="298489"/>
                    <a:pt x="1111506" y="284929"/>
                  </a:cubicBezTo>
                  <a:cubicBezTo>
                    <a:pt x="1131612" y="270901"/>
                    <a:pt x="1162940" y="270901"/>
                    <a:pt x="1182111" y="284929"/>
                  </a:cubicBezTo>
                  <a:cubicBezTo>
                    <a:pt x="1193334" y="293345"/>
                    <a:pt x="1197541" y="304100"/>
                    <a:pt x="1195204" y="317660"/>
                  </a:cubicBezTo>
                  <a:cubicBezTo>
                    <a:pt x="1192866" y="330285"/>
                    <a:pt x="1184449" y="338233"/>
                    <a:pt x="1172760" y="341974"/>
                  </a:cubicBezTo>
                  <a:cubicBezTo>
                    <a:pt x="1162005" y="345247"/>
                    <a:pt x="1152186" y="343377"/>
                    <a:pt x="1146575" y="332623"/>
                  </a:cubicBezTo>
                  <a:cubicBezTo>
                    <a:pt x="1140496" y="321400"/>
                    <a:pt x="1147977" y="313919"/>
                    <a:pt x="1155459" y="306438"/>
                  </a:cubicBezTo>
                  <a:cubicBezTo>
                    <a:pt x="1160134" y="301762"/>
                    <a:pt x="1175565" y="304567"/>
                    <a:pt x="1169486" y="293345"/>
                  </a:cubicBezTo>
                  <a:cubicBezTo>
                    <a:pt x="1163875" y="282591"/>
                    <a:pt x="1150783" y="283526"/>
                    <a:pt x="1140029" y="288669"/>
                  </a:cubicBezTo>
                  <a:cubicBezTo>
                    <a:pt x="1127871" y="294748"/>
                    <a:pt x="1124130" y="305502"/>
                    <a:pt x="1128806" y="318127"/>
                  </a:cubicBezTo>
                  <a:cubicBezTo>
                    <a:pt x="1134885" y="335896"/>
                    <a:pt x="1142366" y="353196"/>
                    <a:pt x="1148445" y="370497"/>
                  </a:cubicBezTo>
                  <a:cubicBezTo>
                    <a:pt x="1161537" y="405566"/>
                    <a:pt x="1155927" y="426608"/>
                    <a:pt x="1129274" y="443908"/>
                  </a:cubicBezTo>
                  <a:cubicBezTo>
                    <a:pt x="1099816" y="463079"/>
                    <a:pt x="1062877" y="461677"/>
                    <a:pt x="1041368" y="437362"/>
                  </a:cubicBezTo>
                  <a:cubicBezTo>
                    <a:pt x="1028275" y="422399"/>
                    <a:pt x="1019858" y="421932"/>
                    <a:pt x="1006299" y="434557"/>
                  </a:cubicBezTo>
                  <a:cubicBezTo>
                    <a:pt x="1000220" y="440168"/>
                    <a:pt x="992271" y="444376"/>
                    <a:pt x="984789" y="448117"/>
                  </a:cubicBezTo>
                  <a:cubicBezTo>
                    <a:pt x="957202" y="462144"/>
                    <a:pt x="946915" y="458404"/>
                    <a:pt x="933354" y="430816"/>
                  </a:cubicBezTo>
                  <a:cubicBezTo>
                    <a:pt x="921665" y="437830"/>
                    <a:pt x="909975" y="445779"/>
                    <a:pt x="897818" y="452325"/>
                  </a:cubicBezTo>
                  <a:cubicBezTo>
                    <a:pt x="887999" y="457468"/>
                    <a:pt x="876776" y="459339"/>
                    <a:pt x="867425" y="450455"/>
                  </a:cubicBezTo>
                  <a:cubicBezTo>
                    <a:pt x="859008" y="442038"/>
                    <a:pt x="857138" y="431751"/>
                    <a:pt x="859943" y="420061"/>
                  </a:cubicBezTo>
                  <a:cubicBezTo>
                    <a:pt x="865087" y="399487"/>
                    <a:pt x="876309" y="381719"/>
                    <a:pt x="887064" y="363483"/>
                  </a:cubicBezTo>
                  <a:cubicBezTo>
                    <a:pt x="892674" y="353196"/>
                    <a:pt x="899221" y="343377"/>
                    <a:pt x="899221" y="331220"/>
                  </a:cubicBezTo>
                  <a:cubicBezTo>
                    <a:pt x="899221" y="321868"/>
                    <a:pt x="895947" y="313451"/>
                    <a:pt x="886596" y="311113"/>
                  </a:cubicBezTo>
                  <a:cubicBezTo>
                    <a:pt x="877712" y="308776"/>
                    <a:pt x="875374" y="317660"/>
                    <a:pt x="872101" y="323271"/>
                  </a:cubicBezTo>
                  <a:cubicBezTo>
                    <a:pt x="850592" y="359743"/>
                    <a:pt x="827212" y="394344"/>
                    <a:pt x="796352" y="423802"/>
                  </a:cubicBezTo>
                  <a:cubicBezTo>
                    <a:pt x="781856" y="437362"/>
                    <a:pt x="765958" y="448584"/>
                    <a:pt x="747255" y="454663"/>
                  </a:cubicBezTo>
                  <a:cubicBezTo>
                    <a:pt x="725746" y="461677"/>
                    <a:pt x="711718" y="450922"/>
                    <a:pt x="712186" y="428478"/>
                  </a:cubicBezTo>
                  <a:cubicBezTo>
                    <a:pt x="712653" y="410710"/>
                    <a:pt x="720134" y="395279"/>
                    <a:pt x="728551" y="380316"/>
                  </a:cubicBezTo>
                  <a:cubicBezTo>
                    <a:pt x="741176" y="357872"/>
                    <a:pt x="753801" y="335428"/>
                    <a:pt x="765958" y="312984"/>
                  </a:cubicBezTo>
                  <a:cubicBezTo>
                    <a:pt x="768296" y="308776"/>
                    <a:pt x="773440" y="303164"/>
                    <a:pt x="768296" y="298021"/>
                  </a:cubicBezTo>
                  <a:cubicBezTo>
                    <a:pt x="763153" y="293345"/>
                    <a:pt x="758009" y="298021"/>
                    <a:pt x="753333" y="300826"/>
                  </a:cubicBezTo>
                  <a:cubicBezTo>
                    <a:pt x="729019" y="316257"/>
                    <a:pt x="709848" y="336363"/>
                    <a:pt x="696288" y="361145"/>
                  </a:cubicBezTo>
                  <a:cubicBezTo>
                    <a:pt x="682260" y="386395"/>
                    <a:pt x="668232" y="411645"/>
                    <a:pt x="653737" y="436427"/>
                  </a:cubicBezTo>
                  <a:cubicBezTo>
                    <a:pt x="641580" y="457001"/>
                    <a:pt x="630358" y="458871"/>
                    <a:pt x="617733" y="439232"/>
                  </a:cubicBezTo>
                  <a:cubicBezTo>
                    <a:pt x="610251" y="427543"/>
                    <a:pt x="606043" y="431284"/>
                    <a:pt x="599029" y="437830"/>
                  </a:cubicBezTo>
                  <a:cubicBezTo>
                    <a:pt x="557414" y="474302"/>
                    <a:pt x="510655" y="500954"/>
                    <a:pt x="455480" y="511709"/>
                  </a:cubicBezTo>
                  <a:cubicBezTo>
                    <a:pt x="381133" y="526204"/>
                    <a:pt x="321282" y="476172"/>
                    <a:pt x="323620" y="400423"/>
                  </a:cubicBezTo>
                  <a:cubicBezTo>
                    <a:pt x="324555" y="366756"/>
                    <a:pt x="337180" y="336363"/>
                    <a:pt x="353078" y="307840"/>
                  </a:cubicBezTo>
                  <a:cubicBezTo>
                    <a:pt x="386744" y="247054"/>
                    <a:pt x="433503" y="197490"/>
                    <a:pt x="490549" y="157277"/>
                  </a:cubicBezTo>
                  <a:cubicBezTo>
                    <a:pt x="495225" y="154004"/>
                    <a:pt x="504109" y="153069"/>
                    <a:pt x="501771" y="144652"/>
                  </a:cubicBezTo>
                  <a:cubicBezTo>
                    <a:pt x="500368" y="139041"/>
                    <a:pt x="492419" y="139976"/>
                    <a:pt x="487744" y="138574"/>
                  </a:cubicBezTo>
                  <a:cubicBezTo>
                    <a:pt x="397967" y="117532"/>
                    <a:pt x="307255" y="106310"/>
                    <a:pt x="218881" y="141379"/>
                  </a:cubicBezTo>
                  <a:cubicBezTo>
                    <a:pt x="130039" y="176448"/>
                    <a:pt x="69720" y="239105"/>
                    <a:pt x="51952" y="336363"/>
                  </a:cubicBezTo>
                  <a:cubicBezTo>
                    <a:pt x="47743" y="358807"/>
                    <a:pt x="48211" y="381252"/>
                    <a:pt x="55692" y="403228"/>
                  </a:cubicBezTo>
                  <a:cubicBezTo>
                    <a:pt x="58498" y="416321"/>
                    <a:pt x="65044" y="428478"/>
                    <a:pt x="83280" y="436427"/>
                  </a:cubicBezTo>
                  <a:close/>
                  <a:moveTo>
                    <a:pt x="123025" y="401825"/>
                  </a:moveTo>
                  <a:cubicBezTo>
                    <a:pt x="122090" y="441570"/>
                    <a:pt x="124895" y="444844"/>
                    <a:pt x="152483" y="435024"/>
                  </a:cubicBezTo>
                  <a:cubicBezTo>
                    <a:pt x="238052" y="405099"/>
                    <a:pt x="284343" y="340104"/>
                    <a:pt x="307722" y="256406"/>
                  </a:cubicBezTo>
                  <a:cubicBezTo>
                    <a:pt x="314268" y="233026"/>
                    <a:pt x="316606" y="207777"/>
                    <a:pt x="293695" y="192814"/>
                  </a:cubicBezTo>
                  <a:cubicBezTo>
                    <a:pt x="271250" y="178319"/>
                    <a:pt x="249741" y="192814"/>
                    <a:pt x="231973" y="206374"/>
                  </a:cubicBezTo>
                  <a:cubicBezTo>
                    <a:pt x="164173" y="257808"/>
                    <a:pt x="131442" y="328882"/>
                    <a:pt x="123025" y="401825"/>
                  </a:cubicBezTo>
                  <a:close/>
                </a:path>
              </a:pathLst>
            </a:custGeom>
            <a:solidFill>
              <a:srgbClr val="1672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2650809" y="6044721"/>
              <a:ext cx="746856" cy="458162"/>
            </a:xfrm>
            <a:custGeom>
              <a:rect b="b" l="l" r="r" t="t"/>
              <a:pathLst>
                <a:path extrusionOk="0" h="458162" w="746856">
                  <a:moveTo>
                    <a:pt x="481941" y="431370"/>
                  </a:moveTo>
                  <a:cubicBezTo>
                    <a:pt x="424895" y="470648"/>
                    <a:pt x="405724" y="467375"/>
                    <a:pt x="391697" y="417343"/>
                  </a:cubicBezTo>
                  <a:cubicBezTo>
                    <a:pt x="375331" y="429967"/>
                    <a:pt x="360836" y="443995"/>
                    <a:pt x="342133" y="451477"/>
                  </a:cubicBezTo>
                  <a:cubicBezTo>
                    <a:pt x="330443" y="456152"/>
                    <a:pt x="318286" y="461764"/>
                    <a:pt x="307063" y="451944"/>
                  </a:cubicBezTo>
                  <a:cubicBezTo>
                    <a:pt x="295374" y="442125"/>
                    <a:pt x="296309" y="428565"/>
                    <a:pt x="300050" y="415005"/>
                  </a:cubicBezTo>
                  <a:cubicBezTo>
                    <a:pt x="306128" y="393963"/>
                    <a:pt x="318286" y="375727"/>
                    <a:pt x="328572" y="356089"/>
                  </a:cubicBezTo>
                  <a:cubicBezTo>
                    <a:pt x="336522" y="341126"/>
                    <a:pt x="344938" y="326163"/>
                    <a:pt x="352887" y="310733"/>
                  </a:cubicBezTo>
                  <a:cubicBezTo>
                    <a:pt x="354757" y="306992"/>
                    <a:pt x="358498" y="301849"/>
                    <a:pt x="353822" y="298108"/>
                  </a:cubicBezTo>
                  <a:cubicBezTo>
                    <a:pt x="349614" y="294367"/>
                    <a:pt x="344938" y="298108"/>
                    <a:pt x="341198" y="300446"/>
                  </a:cubicBezTo>
                  <a:cubicBezTo>
                    <a:pt x="315948" y="316811"/>
                    <a:pt x="295374" y="337853"/>
                    <a:pt x="280411" y="364038"/>
                  </a:cubicBezTo>
                  <a:cubicBezTo>
                    <a:pt x="267786" y="386482"/>
                    <a:pt x="256096" y="409394"/>
                    <a:pt x="243472" y="431838"/>
                  </a:cubicBezTo>
                  <a:cubicBezTo>
                    <a:pt x="237393" y="442125"/>
                    <a:pt x="230846" y="457088"/>
                    <a:pt x="215884" y="450074"/>
                  </a:cubicBezTo>
                  <a:cubicBezTo>
                    <a:pt x="199986" y="443060"/>
                    <a:pt x="200921" y="426694"/>
                    <a:pt x="207000" y="413602"/>
                  </a:cubicBezTo>
                  <a:cubicBezTo>
                    <a:pt x="217754" y="390223"/>
                    <a:pt x="230846" y="368246"/>
                    <a:pt x="243004" y="345334"/>
                  </a:cubicBezTo>
                  <a:cubicBezTo>
                    <a:pt x="251420" y="329904"/>
                    <a:pt x="259370" y="314473"/>
                    <a:pt x="264513" y="297173"/>
                  </a:cubicBezTo>
                  <a:cubicBezTo>
                    <a:pt x="231782" y="306524"/>
                    <a:pt x="211208" y="328969"/>
                    <a:pt x="194375" y="355153"/>
                  </a:cubicBezTo>
                  <a:cubicBezTo>
                    <a:pt x="178944" y="379468"/>
                    <a:pt x="165852" y="405185"/>
                    <a:pt x="151356" y="429967"/>
                  </a:cubicBezTo>
                  <a:cubicBezTo>
                    <a:pt x="134523" y="458958"/>
                    <a:pt x="126575" y="459426"/>
                    <a:pt x="110209" y="430903"/>
                  </a:cubicBezTo>
                  <a:cubicBezTo>
                    <a:pt x="104598" y="421083"/>
                    <a:pt x="100390" y="426694"/>
                    <a:pt x="95714" y="429967"/>
                  </a:cubicBezTo>
                  <a:cubicBezTo>
                    <a:pt x="82621" y="439787"/>
                    <a:pt x="68126" y="447736"/>
                    <a:pt x="52696" y="452879"/>
                  </a:cubicBezTo>
                  <a:cubicBezTo>
                    <a:pt x="38200" y="457555"/>
                    <a:pt x="23238" y="459426"/>
                    <a:pt x="10613" y="447736"/>
                  </a:cubicBezTo>
                  <a:cubicBezTo>
                    <a:pt x="-2012" y="436046"/>
                    <a:pt x="-1544" y="421083"/>
                    <a:pt x="2664" y="406588"/>
                  </a:cubicBezTo>
                  <a:cubicBezTo>
                    <a:pt x="11548" y="374792"/>
                    <a:pt x="29316" y="347205"/>
                    <a:pt x="45214" y="318214"/>
                  </a:cubicBezTo>
                  <a:cubicBezTo>
                    <a:pt x="58307" y="294367"/>
                    <a:pt x="58307" y="294835"/>
                    <a:pt x="35863" y="285015"/>
                  </a:cubicBezTo>
                  <a:cubicBezTo>
                    <a:pt x="36330" y="283613"/>
                    <a:pt x="36797" y="280807"/>
                    <a:pt x="37266" y="280807"/>
                  </a:cubicBezTo>
                  <a:cubicBezTo>
                    <a:pt x="67191" y="281742"/>
                    <a:pt x="77945" y="259766"/>
                    <a:pt x="91038" y="238257"/>
                  </a:cubicBezTo>
                  <a:cubicBezTo>
                    <a:pt x="138264" y="161105"/>
                    <a:pt x="191569" y="89096"/>
                    <a:pt x="270124" y="41402"/>
                  </a:cubicBezTo>
                  <a:cubicBezTo>
                    <a:pt x="320624" y="11009"/>
                    <a:pt x="375331" y="-6292"/>
                    <a:pt x="434715" y="2125"/>
                  </a:cubicBezTo>
                  <a:cubicBezTo>
                    <a:pt x="465108" y="6333"/>
                    <a:pt x="490358" y="21764"/>
                    <a:pt x="509061" y="46078"/>
                  </a:cubicBezTo>
                  <a:cubicBezTo>
                    <a:pt x="515140" y="54495"/>
                    <a:pt x="519816" y="63379"/>
                    <a:pt x="514205" y="74133"/>
                  </a:cubicBezTo>
                  <a:cubicBezTo>
                    <a:pt x="511867" y="78342"/>
                    <a:pt x="508594" y="82082"/>
                    <a:pt x="503918" y="82550"/>
                  </a:cubicBezTo>
                  <a:cubicBezTo>
                    <a:pt x="497839" y="83018"/>
                    <a:pt x="495502" y="78342"/>
                    <a:pt x="494566" y="74133"/>
                  </a:cubicBezTo>
                  <a:cubicBezTo>
                    <a:pt x="476798" y="13347"/>
                    <a:pt x="414141" y="7268"/>
                    <a:pt x="365512" y="16620"/>
                  </a:cubicBezTo>
                  <a:cubicBezTo>
                    <a:pt x="302388" y="28310"/>
                    <a:pt x="257967" y="66652"/>
                    <a:pt x="219157" y="114346"/>
                  </a:cubicBezTo>
                  <a:cubicBezTo>
                    <a:pt x="182685" y="159234"/>
                    <a:pt x="154630" y="209734"/>
                    <a:pt x="125639" y="259298"/>
                  </a:cubicBezTo>
                  <a:cubicBezTo>
                    <a:pt x="118625" y="270988"/>
                    <a:pt x="118158" y="278002"/>
                    <a:pt x="134991" y="277066"/>
                  </a:cubicBezTo>
                  <a:cubicBezTo>
                    <a:pt x="142005" y="277066"/>
                    <a:pt x="150422" y="273793"/>
                    <a:pt x="157435" y="283145"/>
                  </a:cubicBezTo>
                  <a:cubicBezTo>
                    <a:pt x="148084" y="292029"/>
                    <a:pt x="136861" y="288289"/>
                    <a:pt x="127042" y="288756"/>
                  </a:cubicBezTo>
                  <a:cubicBezTo>
                    <a:pt x="117223" y="289224"/>
                    <a:pt x="108339" y="289224"/>
                    <a:pt x="103195" y="299511"/>
                  </a:cubicBezTo>
                  <a:cubicBezTo>
                    <a:pt x="83556" y="336450"/>
                    <a:pt x="62983" y="373390"/>
                    <a:pt x="43811" y="410797"/>
                  </a:cubicBezTo>
                  <a:cubicBezTo>
                    <a:pt x="40538" y="417343"/>
                    <a:pt x="34460" y="425759"/>
                    <a:pt x="41006" y="432305"/>
                  </a:cubicBezTo>
                  <a:cubicBezTo>
                    <a:pt x="48020" y="439787"/>
                    <a:pt x="56904" y="435111"/>
                    <a:pt x="64853" y="431838"/>
                  </a:cubicBezTo>
                  <a:cubicBezTo>
                    <a:pt x="98052" y="418278"/>
                    <a:pt x="121431" y="393496"/>
                    <a:pt x="139199" y="363570"/>
                  </a:cubicBezTo>
                  <a:cubicBezTo>
                    <a:pt x="151825" y="342061"/>
                    <a:pt x="163046" y="320084"/>
                    <a:pt x="175671" y="298108"/>
                  </a:cubicBezTo>
                  <a:cubicBezTo>
                    <a:pt x="180815" y="288756"/>
                    <a:pt x="186426" y="277534"/>
                    <a:pt x="199518" y="278469"/>
                  </a:cubicBezTo>
                  <a:cubicBezTo>
                    <a:pt x="213546" y="279404"/>
                    <a:pt x="213546" y="292964"/>
                    <a:pt x="217287" y="304654"/>
                  </a:cubicBezTo>
                  <a:cubicBezTo>
                    <a:pt x="230379" y="296238"/>
                    <a:pt x="243004" y="287353"/>
                    <a:pt x="256564" y="280339"/>
                  </a:cubicBezTo>
                  <a:cubicBezTo>
                    <a:pt x="286957" y="265377"/>
                    <a:pt x="300985" y="272858"/>
                    <a:pt x="306128" y="309330"/>
                  </a:cubicBezTo>
                  <a:cubicBezTo>
                    <a:pt x="322026" y="298108"/>
                    <a:pt x="336054" y="285483"/>
                    <a:pt x="352887" y="278002"/>
                  </a:cubicBezTo>
                  <a:cubicBezTo>
                    <a:pt x="364577" y="272858"/>
                    <a:pt x="376734" y="268650"/>
                    <a:pt x="387956" y="278937"/>
                  </a:cubicBezTo>
                  <a:cubicBezTo>
                    <a:pt x="398243" y="288289"/>
                    <a:pt x="398711" y="300913"/>
                    <a:pt x="394970" y="313538"/>
                  </a:cubicBezTo>
                  <a:cubicBezTo>
                    <a:pt x="384683" y="347672"/>
                    <a:pt x="363174" y="375727"/>
                    <a:pt x="347743" y="407056"/>
                  </a:cubicBezTo>
                  <a:cubicBezTo>
                    <a:pt x="344003" y="415005"/>
                    <a:pt x="332781" y="424357"/>
                    <a:pt x="341198" y="431370"/>
                  </a:cubicBezTo>
                  <a:cubicBezTo>
                    <a:pt x="348211" y="437449"/>
                    <a:pt x="358031" y="426227"/>
                    <a:pt x="365044" y="421083"/>
                  </a:cubicBezTo>
                  <a:cubicBezTo>
                    <a:pt x="382812" y="407991"/>
                    <a:pt x="396840" y="392560"/>
                    <a:pt x="407127" y="371987"/>
                  </a:cubicBezTo>
                  <a:cubicBezTo>
                    <a:pt x="426766" y="333645"/>
                    <a:pt x="452016" y="298575"/>
                    <a:pt x="492228" y="278469"/>
                  </a:cubicBezTo>
                  <a:cubicBezTo>
                    <a:pt x="511867" y="268650"/>
                    <a:pt x="531506" y="265377"/>
                    <a:pt x="545066" y="288756"/>
                  </a:cubicBezTo>
                  <a:cubicBezTo>
                    <a:pt x="551144" y="299511"/>
                    <a:pt x="555820" y="292029"/>
                    <a:pt x="561431" y="289224"/>
                  </a:cubicBezTo>
                  <a:cubicBezTo>
                    <a:pt x="572653" y="283613"/>
                    <a:pt x="586213" y="268182"/>
                    <a:pt x="596500" y="278002"/>
                  </a:cubicBezTo>
                  <a:cubicBezTo>
                    <a:pt x="609125" y="289691"/>
                    <a:pt x="592292" y="303251"/>
                    <a:pt x="586213" y="314473"/>
                  </a:cubicBezTo>
                  <a:cubicBezTo>
                    <a:pt x="568445" y="348140"/>
                    <a:pt x="549274" y="381338"/>
                    <a:pt x="531038" y="415005"/>
                  </a:cubicBezTo>
                  <a:cubicBezTo>
                    <a:pt x="528233" y="420148"/>
                    <a:pt x="521686" y="426227"/>
                    <a:pt x="527765" y="431838"/>
                  </a:cubicBezTo>
                  <a:cubicBezTo>
                    <a:pt x="533376" y="436981"/>
                    <a:pt x="539454" y="430903"/>
                    <a:pt x="544598" y="427630"/>
                  </a:cubicBezTo>
                  <a:cubicBezTo>
                    <a:pt x="560028" y="417810"/>
                    <a:pt x="573588" y="407523"/>
                    <a:pt x="575926" y="386950"/>
                  </a:cubicBezTo>
                  <a:cubicBezTo>
                    <a:pt x="578732" y="366376"/>
                    <a:pt x="591357" y="351413"/>
                    <a:pt x="611930" y="345334"/>
                  </a:cubicBezTo>
                  <a:cubicBezTo>
                    <a:pt x="616606" y="343931"/>
                    <a:pt x="621282" y="343464"/>
                    <a:pt x="624556" y="348140"/>
                  </a:cubicBezTo>
                  <a:cubicBezTo>
                    <a:pt x="626894" y="351880"/>
                    <a:pt x="624556" y="355621"/>
                    <a:pt x="622218" y="358894"/>
                  </a:cubicBezTo>
                  <a:cubicBezTo>
                    <a:pt x="613801" y="371052"/>
                    <a:pt x="605852" y="383676"/>
                    <a:pt x="596033" y="394898"/>
                  </a:cubicBezTo>
                  <a:cubicBezTo>
                    <a:pt x="584811" y="407523"/>
                    <a:pt x="588551" y="417810"/>
                    <a:pt x="597903" y="427630"/>
                  </a:cubicBezTo>
                  <a:cubicBezTo>
                    <a:pt x="611463" y="441657"/>
                    <a:pt x="627361" y="443995"/>
                    <a:pt x="645130" y="436046"/>
                  </a:cubicBezTo>
                  <a:cubicBezTo>
                    <a:pt x="662430" y="428097"/>
                    <a:pt x="665703" y="412667"/>
                    <a:pt x="661495" y="396769"/>
                  </a:cubicBezTo>
                  <a:cubicBezTo>
                    <a:pt x="656819" y="379468"/>
                    <a:pt x="648870" y="363103"/>
                    <a:pt x="643259" y="346269"/>
                  </a:cubicBezTo>
                  <a:cubicBezTo>
                    <a:pt x="634842" y="321020"/>
                    <a:pt x="640921" y="299511"/>
                    <a:pt x="659157" y="285015"/>
                  </a:cubicBezTo>
                  <a:cubicBezTo>
                    <a:pt x="677393" y="270988"/>
                    <a:pt x="707786" y="269117"/>
                    <a:pt x="727892" y="281275"/>
                  </a:cubicBezTo>
                  <a:cubicBezTo>
                    <a:pt x="740050" y="288756"/>
                    <a:pt x="748466" y="299043"/>
                    <a:pt x="746596" y="314006"/>
                  </a:cubicBezTo>
                  <a:cubicBezTo>
                    <a:pt x="745193" y="327566"/>
                    <a:pt x="736309" y="336450"/>
                    <a:pt x="723217" y="340658"/>
                  </a:cubicBezTo>
                  <a:cubicBezTo>
                    <a:pt x="711527" y="344399"/>
                    <a:pt x="700772" y="342529"/>
                    <a:pt x="695161" y="330839"/>
                  </a:cubicBezTo>
                  <a:cubicBezTo>
                    <a:pt x="689550" y="319149"/>
                    <a:pt x="697032" y="312135"/>
                    <a:pt x="705448" y="305589"/>
                  </a:cubicBezTo>
                  <a:cubicBezTo>
                    <a:pt x="710124" y="301849"/>
                    <a:pt x="722749" y="304186"/>
                    <a:pt x="718541" y="293432"/>
                  </a:cubicBezTo>
                  <a:cubicBezTo>
                    <a:pt x="714800" y="285015"/>
                    <a:pt x="704513" y="284080"/>
                    <a:pt x="695629" y="286418"/>
                  </a:cubicBezTo>
                  <a:cubicBezTo>
                    <a:pt x="680199" y="290159"/>
                    <a:pt x="674587" y="300913"/>
                    <a:pt x="677393" y="316344"/>
                  </a:cubicBezTo>
                  <a:cubicBezTo>
                    <a:pt x="680666" y="335982"/>
                    <a:pt x="691888" y="352348"/>
                    <a:pt x="698434" y="370584"/>
                  </a:cubicBezTo>
                  <a:cubicBezTo>
                    <a:pt x="711059" y="407056"/>
                    <a:pt x="704513" y="429500"/>
                    <a:pt x="674587" y="446801"/>
                  </a:cubicBezTo>
                  <a:cubicBezTo>
                    <a:pt x="644194" y="464569"/>
                    <a:pt x="605385" y="459426"/>
                    <a:pt x="586213" y="431838"/>
                  </a:cubicBezTo>
                  <a:cubicBezTo>
                    <a:pt x="576861" y="418278"/>
                    <a:pt x="571718" y="420616"/>
                    <a:pt x="561899" y="429500"/>
                  </a:cubicBezTo>
                  <a:cubicBezTo>
                    <a:pt x="553950" y="436981"/>
                    <a:pt x="544598" y="443060"/>
                    <a:pt x="534778" y="447736"/>
                  </a:cubicBezTo>
                  <a:cubicBezTo>
                    <a:pt x="507659" y="463634"/>
                    <a:pt x="495969" y="459893"/>
                    <a:pt x="481941" y="431370"/>
                  </a:cubicBezTo>
                  <a:close/>
                  <a:moveTo>
                    <a:pt x="437053" y="418745"/>
                  </a:moveTo>
                  <a:cubicBezTo>
                    <a:pt x="436118" y="427630"/>
                    <a:pt x="434715" y="433708"/>
                    <a:pt x="441261" y="436514"/>
                  </a:cubicBezTo>
                  <a:cubicBezTo>
                    <a:pt x="449678" y="440254"/>
                    <a:pt x="456691" y="435111"/>
                    <a:pt x="462302" y="429500"/>
                  </a:cubicBezTo>
                  <a:cubicBezTo>
                    <a:pt x="495969" y="396769"/>
                    <a:pt x="519348" y="357959"/>
                    <a:pt x="533376" y="313071"/>
                  </a:cubicBezTo>
                  <a:cubicBezTo>
                    <a:pt x="535246" y="307460"/>
                    <a:pt x="538052" y="300446"/>
                    <a:pt x="530103" y="296705"/>
                  </a:cubicBezTo>
                  <a:cubicBezTo>
                    <a:pt x="523557" y="293432"/>
                    <a:pt x="517478" y="297173"/>
                    <a:pt x="512802" y="300913"/>
                  </a:cubicBezTo>
                  <a:cubicBezTo>
                    <a:pt x="473992" y="333645"/>
                    <a:pt x="451081" y="375260"/>
                    <a:pt x="437053" y="418745"/>
                  </a:cubicBezTo>
                  <a:close/>
                </a:path>
              </a:pathLst>
            </a:custGeom>
            <a:solidFill>
              <a:srgbClr val="1672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2480433" y="6237122"/>
              <a:ext cx="84206" cy="83738"/>
            </a:xfrm>
            <a:custGeom>
              <a:rect b="b" l="l" r="r" t="t"/>
              <a:pathLst>
                <a:path extrusionOk="0" h="83738" w="84206">
                  <a:moveTo>
                    <a:pt x="84199" y="39777"/>
                  </a:moveTo>
                  <a:cubicBezTo>
                    <a:pt x="84666" y="60819"/>
                    <a:pt x="64092" y="83263"/>
                    <a:pt x="43518" y="83730"/>
                  </a:cubicBezTo>
                  <a:cubicBezTo>
                    <a:pt x="22009" y="84198"/>
                    <a:pt x="968" y="64559"/>
                    <a:pt x="33" y="43050"/>
                  </a:cubicBezTo>
                  <a:cubicBezTo>
                    <a:pt x="-903" y="20138"/>
                    <a:pt x="18269" y="500"/>
                    <a:pt x="42583" y="32"/>
                  </a:cubicBezTo>
                  <a:cubicBezTo>
                    <a:pt x="63157" y="-903"/>
                    <a:pt x="83731" y="18736"/>
                    <a:pt x="84199" y="39777"/>
                  </a:cubicBezTo>
                  <a:close/>
                </a:path>
              </a:pathLst>
            </a:custGeom>
            <a:solidFill>
              <a:srgbClr val="1672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/>
          <p:nvPr>
            <p:ph idx="1" type="body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332" name="Google Shape;332;p33"/>
          <p:cNvGrpSpPr/>
          <p:nvPr/>
        </p:nvGrpSpPr>
        <p:grpSpPr>
          <a:xfrm>
            <a:off x="952853" y="1491200"/>
            <a:ext cx="1669025" cy="3237997"/>
            <a:chOff x="1275016" y="1659898"/>
            <a:chExt cx="2555300" cy="4957417"/>
          </a:xfrm>
        </p:grpSpPr>
        <p:grpSp>
          <p:nvGrpSpPr>
            <p:cNvPr id="333" name="Google Shape;333;p33"/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334" name="Google Shape;334;p3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352377" y="4105120"/>
                <a:ext cx="1021307" cy="1701904"/>
              </a:xfrm>
              <a:custGeom>
                <a:rect b="b" l="l" r="r" t="t"/>
                <a:pathLst>
                  <a:path extrusionOk="0" h="1701904" w="1021307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335" name="Google Shape;335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36" name="Google Shape;336;p33"/>
            <p:cNvSpPr/>
            <p:nvPr/>
          </p:nvSpPr>
          <p:spPr>
            <a:xfrm>
              <a:off x="2614266" y="2378115"/>
              <a:ext cx="87923" cy="513165"/>
            </a:xfrm>
            <a:custGeom>
              <a:rect b="b" l="l" r="r" t="t"/>
              <a:pathLst>
                <a:path extrusionOk="0" h="457200" w="87923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cap="flat" cmpd="sng" w="349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7" name="Google Shape;337;p33"/>
            <p:cNvSpPr/>
            <p:nvPr/>
          </p:nvSpPr>
          <p:spPr>
            <a:xfrm rot="-822351">
              <a:off x="2451451" y="2370181"/>
              <a:ext cx="87923" cy="506762"/>
            </a:xfrm>
            <a:custGeom>
              <a:rect b="b" l="l" r="r" t="t"/>
              <a:pathLst>
                <a:path extrusionOk="0" h="457200" w="87923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cap="flat" cmpd="sng" w="349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2646484" y="1659898"/>
              <a:ext cx="87198" cy="722816"/>
            </a:xfrm>
            <a:custGeom>
              <a:rect b="b" l="l" r="r" t="t"/>
              <a:pathLst>
                <a:path extrusionOk="0" h="482469" w="87198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cap="flat" cmpd="sng" w="349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 rot="-822351">
              <a:off x="2478443" y="1679483"/>
              <a:ext cx="103740" cy="684959"/>
            </a:xfrm>
            <a:custGeom>
              <a:rect b="b" l="l" r="r" t="t"/>
              <a:pathLst>
                <a:path extrusionOk="0" h="457200" w="10374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cap="flat" cmpd="sng" w="349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40" name="Google Shape;340;p33"/>
          <p:cNvGrpSpPr/>
          <p:nvPr/>
        </p:nvGrpSpPr>
        <p:grpSpPr>
          <a:xfrm>
            <a:off x="6693065" y="1491200"/>
            <a:ext cx="1673659" cy="3246987"/>
            <a:chOff x="1275016" y="1659898"/>
            <a:chExt cx="2555300" cy="4957417"/>
          </a:xfrm>
        </p:grpSpPr>
        <p:grpSp>
          <p:nvGrpSpPr>
            <p:cNvPr id="341" name="Google Shape;341;p33"/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342" name="Google Shape;342;p3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8352377" y="4105120"/>
                <a:ext cx="1021307" cy="1701904"/>
              </a:xfrm>
              <a:custGeom>
                <a:rect b="b" l="l" r="r" t="t"/>
                <a:pathLst>
                  <a:path extrusionOk="0" h="1701904" w="1021307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343" name="Google Shape;343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4" name="Google Shape;344;p33"/>
            <p:cNvSpPr/>
            <p:nvPr/>
          </p:nvSpPr>
          <p:spPr>
            <a:xfrm>
              <a:off x="2614266" y="2378115"/>
              <a:ext cx="87923" cy="513165"/>
            </a:xfrm>
            <a:custGeom>
              <a:rect b="b" l="l" r="r" t="t"/>
              <a:pathLst>
                <a:path extrusionOk="0" h="457200" w="87923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cap="flat" cmpd="sng" w="349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5" name="Google Shape;345;p33"/>
            <p:cNvSpPr/>
            <p:nvPr/>
          </p:nvSpPr>
          <p:spPr>
            <a:xfrm rot="-822351">
              <a:off x="2451451" y="2370181"/>
              <a:ext cx="87923" cy="506762"/>
            </a:xfrm>
            <a:custGeom>
              <a:rect b="b" l="l" r="r" t="t"/>
              <a:pathLst>
                <a:path extrusionOk="0" h="457200" w="87923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cap="flat" cmpd="sng" w="349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2646484" y="1659898"/>
              <a:ext cx="87198" cy="722816"/>
            </a:xfrm>
            <a:custGeom>
              <a:rect b="b" l="l" r="r" t="t"/>
              <a:pathLst>
                <a:path extrusionOk="0" h="482469" w="87198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cap="flat" cmpd="sng" w="349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 rot="-822351">
              <a:off x="2478443" y="1679483"/>
              <a:ext cx="103740" cy="684959"/>
            </a:xfrm>
            <a:custGeom>
              <a:rect b="b" l="l" r="r" t="t"/>
              <a:pathLst>
                <a:path extrusionOk="0" h="457200" w="10374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cap="flat" cmpd="sng" w="349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48" name="Google Shape;348;p33"/>
          <p:cNvGrpSpPr/>
          <p:nvPr/>
        </p:nvGrpSpPr>
        <p:grpSpPr>
          <a:xfrm>
            <a:off x="3820642" y="1491200"/>
            <a:ext cx="1673659" cy="3246987"/>
            <a:chOff x="1275016" y="1659898"/>
            <a:chExt cx="2555300" cy="4957417"/>
          </a:xfrm>
        </p:grpSpPr>
        <p:grpSp>
          <p:nvGrpSpPr>
            <p:cNvPr id="349" name="Google Shape;349;p33"/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350" name="Google Shape;350;p3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352377" y="4105120"/>
                <a:ext cx="1021307" cy="1701904"/>
              </a:xfrm>
              <a:custGeom>
                <a:rect b="b" l="l" r="r" t="t"/>
                <a:pathLst>
                  <a:path extrusionOk="0" h="1701904" w="1021307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351" name="Google Shape;351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2" name="Google Shape;352;p33"/>
            <p:cNvSpPr/>
            <p:nvPr/>
          </p:nvSpPr>
          <p:spPr>
            <a:xfrm>
              <a:off x="2614266" y="2378115"/>
              <a:ext cx="87923" cy="513165"/>
            </a:xfrm>
            <a:custGeom>
              <a:rect b="b" l="l" r="r" t="t"/>
              <a:pathLst>
                <a:path extrusionOk="0" h="457200" w="87923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cap="flat" cmpd="sng" w="349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3" name="Google Shape;353;p33"/>
            <p:cNvSpPr/>
            <p:nvPr/>
          </p:nvSpPr>
          <p:spPr>
            <a:xfrm rot="-822351">
              <a:off x="2451451" y="2370181"/>
              <a:ext cx="87923" cy="506762"/>
            </a:xfrm>
            <a:custGeom>
              <a:rect b="b" l="l" r="r" t="t"/>
              <a:pathLst>
                <a:path extrusionOk="0" h="457200" w="87923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cap="flat" cmpd="sng" w="349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4" name="Google Shape;354;p33"/>
            <p:cNvSpPr/>
            <p:nvPr/>
          </p:nvSpPr>
          <p:spPr>
            <a:xfrm>
              <a:off x="2646484" y="1659898"/>
              <a:ext cx="87198" cy="722816"/>
            </a:xfrm>
            <a:custGeom>
              <a:rect b="b" l="l" r="r" t="t"/>
              <a:pathLst>
                <a:path extrusionOk="0" h="482469" w="87198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cap="flat" cmpd="sng" w="349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55" name="Google Shape;355;p33"/>
            <p:cNvSpPr/>
            <p:nvPr/>
          </p:nvSpPr>
          <p:spPr>
            <a:xfrm rot="-822351">
              <a:off x="2478443" y="1679483"/>
              <a:ext cx="103740" cy="684959"/>
            </a:xfrm>
            <a:custGeom>
              <a:rect b="b" l="l" r="r" t="t"/>
              <a:pathLst>
                <a:path extrusionOk="0" h="457200" w="10374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cap="flat" cmpd="sng" w="349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56" name="Google Shape;356;p33"/>
          <p:cNvGrpSpPr/>
          <p:nvPr/>
        </p:nvGrpSpPr>
        <p:grpSpPr>
          <a:xfrm>
            <a:off x="9565488" y="1491200"/>
            <a:ext cx="1673659" cy="3246987"/>
            <a:chOff x="1275016" y="1659898"/>
            <a:chExt cx="2555300" cy="4957417"/>
          </a:xfrm>
        </p:grpSpPr>
        <p:grpSp>
          <p:nvGrpSpPr>
            <p:cNvPr id="357" name="Google Shape;357;p33"/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358" name="Google Shape;358;p3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8352377" y="4105120"/>
                <a:ext cx="1021307" cy="1701904"/>
              </a:xfrm>
              <a:custGeom>
                <a:rect b="b" l="l" r="r" t="t"/>
                <a:pathLst>
                  <a:path extrusionOk="0" h="1701904" w="1021307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  <a:noFill/>
              <a:ln>
                <a:noFill/>
              </a:ln>
            </p:spPr>
          </p:pic>
          <p:pic>
            <p:nvPicPr>
              <p:cNvPr id="359" name="Google Shape;359;p3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0" name="Google Shape;360;p33"/>
            <p:cNvSpPr/>
            <p:nvPr/>
          </p:nvSpPr>
          <p:spPr>
            <a:xfrm>
              <a:off x="2614266" y="2378115"/>
              <a:ext cx="87923" cy="513165"/>
            </a:xfrm>
            <a:custGeom>
              <a:rect b="b" l="l" r="r" t="t"/>
              <a:pathLst>
                <a:path extrusionOk="0" h="457200" w="87923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cap="flat" cmpd="sng" w="349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1" name="Google Shape;361;p33"/>
            <p:cNvSpPr/>
            <p:nvPr/>
          </p:nvSpPr>
          <p:spPr>
            <a:xfrm rot="-822351">
              <a:off x="2451451" y="2370181"/>
              <a:ext cx="87923" cy="506762"/>
            </a:xfrm>
            <a:custGeom>
              <a:rect b="b" l="l" r="r" t="t"/>
              <a:pathLst>
                <a:path extrusionOk="0" h="457200" w="87923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cap="flat" cmpd="sng" w="349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2646484" y="1659898"/>
              <a:ext cx="87198" cy="722816"/>
            </a:xfrm>
            <a:custGeom>
              <a:rect b="b" l="l" r="r" t="t"/>
              <a:pathLst>
                <a:path extrusionOk="0" h="482469" w="87198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cap="flat" cmpd="sng" w="349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3" name="Google Shape;363;p33"/>
            <p:cNvSpPr/>
            <p:nvPr/>
          </p:nvSpPr>
          <p:spPr>
            <a:xfrm rot="-822351">
              <a:off x="2478443" y="1679483"/>
              <a:ext cx="103740" cy="684959"/>
            </a:xfrm>
            <a:custGeom>
              <a:rect b="b" l="l" r="r" t="t"/>
              <a:pathLst>
                <a:path extrusionOk="0" h="457200" w="10374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cap="flat" cmpd="sng" w="349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64" name="Google Shape;364;p33"/>
          <p:cNvGrpSpPr/>
          <p:nvPr/>
        </p:nvGrpSpPr>
        <p:grpSpPr>
          <a:xfrm>
            <a:off x="1406882" y="2887191"/>
            <a:ext cx="805445" cy="948438"/>
            <a:chOff x="-1465894" y="225880"/>
            <a:chExt cx="2102008" cy="2475186"/>
          </a:xfrm>
        </p:grpSpPr>
        <p:sp>
          <p:nvSpPr>
            <p:cNvPr id="365" name="Google Shape;365;p33"/>
            <p:cNvSpPr/>
            <p:nvPr/>
          </p:nvSpPr>
          <p:spPr>
            <a:xfrm>
              <a:off x="-1446989" y="948417"/>
              <a:ext cx="2083103" cy="1243352"/>
            </a:xfrm>
            <a:custGeom>
              <a:rect b="b" l="l" r="r" t="t"/>
              <a:pathLst>
                <a:path extrusionOk="0" h="1243352" w="2083103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-1437876" y="1208154"/>
              <a:ext cx="813712" cy="755125"/>
            </a:xfrm>
            <a:custGeom>
              <a:rect b="b" l="l" r="r" t="t"/>
              <a:pathLst>
                <a:path extrusionOk="0" h="755124" w="813712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-1134524" y="853376"/>
              <a:ext cx="1458172" cy="1262881"/>
            </a:xfrm>
            <a:custGeom>
              <a:rect b="b" l="l" r="r" t="t"/>
              <a:pathLst>
                <a:path extrusionOk="0" h="1262881" w="1458172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-1176430" y="1418174"/>
              <a:ext cx="865790" cy="755125"/>
            </a:xfrm>
            <a:custGeom>
              <a:rect b="b" l="l" r="r" t="t"/>
              <a:pathLst>
                <a:path extrusionOk="0" h="755124" w="865789">
                  <a:moveTo>
                    <a:pt x="435173" y="754800"/>
                  </a:moveTo>
                  <a:cubicBezTo>
                    <a:pt x="672126" y="754800"/>
                    <a:pt x="865464" y="586198"/>
                    <a:pt x="865464" y="379841"/>
                  </a:cubicBezTo>
                  <a:cubicBezTo>
                    <a:pt x="865464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871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-502676" y="1418174"/>
              <a:ext cx="865790" cy="755125"/>
            </a:xfrm>
            <a:custGeom>
              <a:rect b="b" l="l" r="r" t="t"/>
              <a:pathLst>
                <a:path extrusionOk="0" h="755124" w="865789">
                  <a:moveTo>
                    <a:pt x="435173" y="754800"/>
                  </a:moveTo>
                  <a:cubicBezTo>
                    <a:pt x="672126" y="754800"/>
                    <a:pt x="865465" y="586198"/>
                    <a:pt x="865465" y="379841"/>
                  </a:cubicBezTo>
                  <a:cubicBezTo>
                    <a:pt x="865465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220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-1285550" y="1620595"/>
              <a:ext cx="813712" cy="820222"/>
            </a:xfrm>
            <a:custGeom>
              <a:rect b="b" l="l" r="r" t="t"/>
              <a:pathLst>
                <a:path extrusionOk="0" h="820221" w="813712">
                  <a:moveTo>
                    <a:pt x="408891" y="818351"/>
                  </a:moveTo>
                  <a:cubicBezTo>
                    <a:pt x="632174" y="818351"/>
                    <a:pt x="814445" y="635428"/>
                    <a:pt x="814445" y="410844"/>
                  </a:cubicBezTo>
                  <a:cubicBezTo>
                    <a:pt x="814445" y="186259"/>
                    <a:pt x="632174" y="3337"/>
                    <a:pt x="408891" y="3337"/>
                  </a:cubicBezTo>
                  <a:cubicBezTo>
                    <a:pt x="185608" y="3337"/>
                    <a:pt x="3337" y="186259"/>
                    <a:pt x="3337" y="410844"/>
                  </a:cubicBezTo>
                  <a:cubicBezTo>
                    <a:pt x="3337" y="635428"/>
                    <a:pt x="185608" y="818351"/>
                    <a:pt x="408891" y="8183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-1424856" y="1627379"/>
              <a:ext cx="592383" cy="598892"/>
            </a:xfrm>
            <a:custGeom>
              <a:rect b="b" l="l" r="r" t="t"/>
              <a:pathLst>
                <a:path extrusionOk="0" h="598892" w="59238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5484" y="3337"/>
                    <a:pt x="3337" y="136135"/>
                    <a:pt x="3337" y="299528"/>
                  </a:cubicBezTo>
                  <a:cubicBezTo>
                    <a:pt x="3988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24853" y="1627379"/>
              <a:ext cx="592383" cy="598892"/>
            </a:xfrm>
            <a:custGeom>
              <a:rect b="b" l="l" r="r" t="t"/>
              <a:pathLst>
                <a:path extrusionOk="0" h="598892" w="59238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6135" y="3337"/>
                    <a:pt x="3337" y="136135"/>
                    <a:pt x="3337" y="299528"/>
                  </a:cubicBezTo>
                  <a:cubicBezTo>
                    <a:pt x="3337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-322114" y="1621246"/>
              <a:ext cx="813712" cy="820222"/>
            </a:xfrm>
            <a:custGeom>
              <a:rect b="b" l="l" r="r" t="t"/>
              <a:pathLst>
                <a:path extrusionOk="0" h="820221" w="813712">
                  <a:moveTo>
                    <a:pt x="814445" y="410844"/>
                  </a:moveTo>
                  <a:cubicBezTo>
                    <a:pt x="814445" y="635904"/>
                    <a:pt x="632872" y="818351"/>
                    <a:pt x="408891" y="818351"/>
                  </a:cubicBezTo>
                  <a:cubicBezTo>
                    <a:pt x="184910" y="818351"/>
                    <a:pt x="3337" y="635904"/>
                    <a:pt x="3337" y="410844"/>
                  </a:cubicBezTo>
                  <a:cubicBezTo>
                    <a:pt x="3337" y="185784"/>
                    <a:pt x="184910" y="3337"/>
                    <a:pt x="408891" y="3337"/>
                  </a:cubicBezTo>
                  <a:cubicBezTo>
                    <a:pt x="632872" y="3337"/>
                    <a:pt x="814445" y="185784"/>
                    <a:pt x="814445" y="4108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-990660" y="2147299"/>
              <a:ext cx="429640" cy="436150"/>
            </a:xfrm>
            <a:custGeom>
              <a:rect b="b" l="l" r="r" t="t"/>
              <a:pathLst>
                <a:path extrusionOk="0" h="436149" w="429640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-261573" y="2147299"/>
              <a:ext cx="429640" cy="436150"/>
            </a:xfrm>
            <a:custGeom>
              <a:rect b="b" l="l" r="r" t="t"/>
              <a:pathLst>
                <a:path extrusionOk="0" h="436149" w="429640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-813597" y="1815747"/>
              <a:ext cx="813712" cy="885319"/>
            </a:xfrm>
            <a:custGeom>
              <a:rect b="b" l="l" r="r" t="t"/>
              <a:pathLst>
                <a:path extrusionOk="0" h="885318" w="813712">
                  <a:moveTo>
                    <a:pt x="814445" y="445345"/>
                  </a:moveTo>
                  <a:cubicBezTo>
                    <a:pt x="814445" y="689460"/>
                    <a:pt x="632872" y="887354"/>
                    <a:pt x="408891" y="887354"/>
                  </a:cubicBezTo>
                  <a:cubicBezTo>
                    <a:pt x="184910" y="887354"/>
                    <a:pt x="3337" y="689460"/>
                    <a:pt x="3337" y="445345"/>
                  </a:cubicBezTo>
                  <a:cubicBezTo>
                    <a:pt x="3337" y="201231"/>
                    <a:pt x="184909" y="3337"/>
                    <a:pt x="408891" y="3337"/>
                  </a:cubicBezTo>
                  <a:cubicBezTo>
                    <a:pt x="632872" y="3337"/>
                    <a:pt x="814445" y="201231"/>
                    <a:pt x="814445" y="4453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-605285" y="1271949"/>
              <a:ext cx="397092" cy="397092"/>
            </a:xfrm>
            <a:custGeom>
              <a:rect b="b" l="l" r="r" t="t"/>
              <a:pathLst>
                <a:path extrusionOk="0" h="397091" w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-302410" y="1063590"/>
              <a:ext cx="377563" cy="169252"/>
            </a:xfrm>
            <a:custGeom>
              <a:rect b="b" l="l" r="r" t="t"/>
              <a:pathLst>
                <a:path extrusionOk="0" h="169252" w="37756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-876654" y="1063590"/>
              <a:ext cx="377563" cy="169252"/>
            </a:xfrm>
            <a:custGeom>
              <a:rect b="b" l="l" r="r" t="t"/>
              <a:pathLst>
                <a:path extrusionOk="0" h="169252" w="37756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-597321" y="1678307"/>
              <a:ext cx="384072" cy="221330"/>
            </a:xfrm>
            <a:custGeom>
              <a:rect b="b" l="l" r="r" t="t"/>
              <a:pathLst>
                <a:path extrusionOk="0" h="221329" w="384072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1" name="Google Shape;381;p33"/>
            <p:cNvSpPr/>
            <p:nvPr/>
          </p:nvSpPr>
          <p:spPr>
            <a:xfrm rot="-644927">
              <a:off x="-1265888" y="339691"/>
              <a:ext cx="1265915" cy="483002"/>
            </a:xfrm>
            <a:custGeom>
              <a:rect b="b" l="l" r="r" t="t"/>
              <a:pathLst>
                <a:path extrusionOk="0" h="801348" w="1265914">
                  <a:moveTo>
                    <a:pt x="1235580" y="735586"/>
                  </a:moveTo>
                  <a:cubicBezTo>
                    <a:pt x="1386893" y="316900"/>
                    <a:pt x="953030" y="-252276"/>
                    <a:pt x="358863" y="121646"/>
                  </a:cubicBezTo>
                  <a:cubicBezTo>
                    <a:pt x="-188086" y="546241"/>
                    <a:pt x="-6245" y="1146037"/>
                    <a:pt x="226467" y="552249"/>
                  </a:cubicBezTo>
                  <a:cubicBezTo>
                    <a:pt x="601068" y="784329"/>
                    <a:pt x="853460" y="745351"/>
                    <a:pt x="1235580" y="735586"/>
                  </a:cubicBezTo>
                  <a:close/>
                </a:path>
              </a:pathLst>
            </a:custGeom>
            <a:solidFill>
              <a:srgbClr val="EA2B13"/>
            </a:solidFill>
            <a:ln cap="flat" cmpd="sng" w="9525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-1465894" y="795293"/>
              <a:ext cx="310417" cy="310417"/>
            </a:xfrm>
            <a:custGeom>
              <a:rect b="b" l="l" r="r" t="t"/>
              <a:pathLst>
                <a:path extrusionOk="0" h="475207" w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-1139081" y="458888"/>
              <a:ext cx="1464682" cy="891829"/>
            </a:xfrm>
            <a:custGeom>
              <a:rect b="b" l="l" r="r" t="t"/>
              <a:pathLst>
                <a:path extrusionOk="0" h="891828" w="1464682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-700978" y="1225730"/>
              <a:ext cx="78116" cy="78116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-160673" y="1216617"/>
              <a:ext cx="78116" cy="78116"/>
            </a:xfrm>
            <a:custGeom>
              <a:rect b="b" l="l" r="r" t="t"/>
              <a:pathLst>
                <a:path extrusionOk="0" h="78116" w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86" name="Google Shape;386;p33"/>
          <p:cNvGrpSpPr/>
          <p:nvPr/>
        </p:nvGrpSpPr>
        <p:grpSpPr>
          <a:xfrm>
            <a:off x="4166177" y="3145265"/>
            <a:ext cx="1032190" cy="475900"/>
            <a:chOff x="6761981" y="5391123"/>
            <a:chExt cx="2319897" cy="1069607"/>
          </a:xfrm>
        </p:grpSpPr>
        <p:sp>
          <p:nvSpPr>
            <p:cNvPr id="387" name="Google Shape;387;p33"/>
            <p:cNvSpPr/>
            <p:nvPr/>
          </p:nvSpPr>
          <p:spPr>
            <a:xfrm>
              <a:off x="7971001" y="5822110"/>
              <a:ext cx="1110877" cy="638620"/>
            </a:xfrm>
            <a:custGeom>
              <a:rect b="b" l="l" r="r" t="t"/>
              <a:pathLst>
                <a:path extrusionOk="0" h="1077313" w="1873980">
                  <a:moveTo>
                    <a:pt x="1527743" y="1070426"/>
                  </a:moveTo>
                  <a:cubicBezTo>
                    <a:pt x="1432902" y="1076353"/>
                    <a:pt x="1169322" y="1102830"/>
                    <a:pt x="731076" y="989020"/>
                  </a:cubicBezTo>
                  <a:cubicBezTo>
                    <a:pt x="682865" y="972818"/>
                    <a:pt x="639001" y="948713"/>
                    <a:pt x="596323" y="921446"/>
                  </a:cubicBezTo>
                  <a:cubicBezTo>
                    <a:pt x="585258" y="913543"/>
                    <a:pt x="574588" y="905244"/>
                    <a:pt x="563524" y="897736"/>
                  </a:cubicBezTo>
                  <a:cubicBezTo>
                    <a:pt x="548112" y="887066"/>
                    <a:pt x="537837" y="889437"/>
                    <a:pt x="528353" y="906034"/>
                  </a:cubicBezTo>
                  <a:cubicBezTo>
                    <a:pt x="519264" y="921841"/>
                    <a:pt x="510965" y="938438"/>
                    <a:pt x="503852" y="955036"/>
                  </a:cubicBezTo>
                  <a:cubicBezTo>
                    <a:pt x="492393" y="981512"/>
                    <a:pt x="471053" y="992972"/>
                    <a:pt x="443786" y="995738"/>
                  </a:cubicBezTo>
                  <a:cubicBezTo>
                    <a:pt x="388462" y="1001666"/>
                    <a:pt x="333533" y="994553"/>
                    <a:pt x="278604" y="987835"/>
                  </a:cubicBezTo>
                  <a:cubicBezTo>
                    <a:pt x="214586" y="979931"/>
                    <a:pt x="84575" y="955431"/>
                    <a:pt x="82599" y="954641"/>
                  </a:cubicBezTo>
                  <a:cubicBezTo>
                    <a:pt x="39525" y="942785"/>
                    <a:pt x="5145" y="921446"/>
                    <a:pt x="8" y="871654"/>
                  </a:cubicBezTo>
                  <a:cubicBezTo>
                    <a:pt x="-387" y="862961"/>
                    <a:pt x="13839" y="229105"/>
                    <a:pt x="23323" y="95932"/>
                  </a:cubicBezTo>
                  <a:cubicBezTo>
                    <a:pt x="24509" y="79730"/>
                    <a:pt x="22928" y="58786"/>
                    <a:pt x="32017" y="48511"/>
                  </a:cubicBezTo>
                  <a:cubicBezTo>
                    <a:pt x="41501" y="37841"/>
                    <a:pt x="59679" y="52463"/>
                    <a:pt x="74696" y="54834"/>
                  </a:cubicBezTo>
                  <a:cubicBezTo>
                    <a:pt x="135552" y="63923"/>
                    <a:pt x="196804" y="63132"/>
                    <a:pt x="257660" y="59181"/>
                  </a:cubicBezTo>
                  <a:cubicBezTo>
                    <a:pt x="328396" y="54439"/>
                    <a:pt x="789562" y="7413"/>
                    <a:pt x="819595" y="300"/>
                  </a:cubicBezTo>
                  <a:cubicBezTo>
                    <a:pt x="835007" y="-1676"/>
                    <a:pt x="841725" y="6228"/>
                    <a:pt x="842120" y="20454"/>
                  </a:cubicBezTo>
                  <a:cubicBezTo>
                    <a:pt x="843305" y="84867"/>
                    <a:pt x="843700" y="149675"/>
                    <a:pt x="841725" y="214088"/>
                  </a:cubicBezTo>
                  <a:cubicBezTo>
                    <a:pt x="840539" y="250839"/>
                    <a:pt x="816038" y="270993"/>
                    <a:pt x="784820" y="285219"/>
                  </a:cubicBezTo>
                  <a:cubicBezTo>
                    <a:pt x="745303" y="303397"/>
                    <a:pt x="704995" y="319994"/>
                    <a:pt x="670220" y="346471"/>
                  </a:cubicBezTo>
                  <a:cubicBezTo>
                    <a:pt x="661131" y="353584"/>
                    <a:pt x="652832" y="361487"/>
                    <a:pt x="644139" y="368996"/>
                  </a:cubicBezTo>
                  <a:cubicBezTo>
                    <a:pt x="693930" y="339358"/>
                    <a:pt x="742536" y="307349"/>
                    <a:pt x="798651" y="291147"/>
                  </a:cubicBezTo>
                  <a:cubicBezTo>
                    <a:pt x="843305" y="278106"/>
                    <a:pt x="887960" y="277316"/>
                    <a:pt x="932614" y="293123"/>
                  </a:cubicBezTo>
                  <a:cubicBezTo>
                    <a:pt x="949211" y="299050"/>
                    <a:pt x="963437" y="308139"/>
                    <a:pt x="975293" y="320389"/>
                  </a:cubicBezTo>
                  <a:cubicBezTo>
                    <a:pt x="990704" y="336196"/>
                    <a:pt x="992285" y="349237"/>
                    <a:pt x="980825" y="368205"/>
                  </a:cubicBezTo>
                  <a:cubicBezTo>
                    <a:pt x="965413" y="392706"/>
                    <a:pt x="944469" y="413255"/>
                    <a:pt x="926291" y="435779"/>
                  </a:cubicBezTo>
                  <a:cubicBezTo>
                    <a:pt x="901000" y="466998"/>
                    <a:pt x="877290" y="499402"/>
                    <a:pt x="858717" y="535363"/>
                  </a:cubicBezTo>
                  <a:cubicBezTo>
                    <a:pt x="852789" y="546823"/>
                    <a:pt x="847652" y="559073"/>
                    <a:pt x="844886" y="574880"/>
                  </a:cubicBezTo>
                  <a:cubicBezTo>
                    <a:pt x="855160" y="567767"/>
                    <a:pt x="859112" y="559469"/>
                    <a:pt x="863854" y="551960"/>
                  </a:cubicBezTo>
                  <a:cubicBezTo>
                    <a:pt x="894678" y="504540"/>
                    <a:pt x="925896" y="456724"/>
                    <a:pt x="966599" y="417207"/>
                  </a:cubicBezTo>
                  <a:cubicBezTo>
                    <a:pt x="1027060" y="357931"/>
                    <a:pt x="1097401" y="312881"/>
                    <a:pt x="1176040" y="280872"/>
                  </a:cubicBezTo>
                  <a:cubicBezTo>
                    <a:pt x="1200936" y="270598"/>
                    <a:pt x="1261397" y="237008"/>
                    <a:pt x="1392990" y="241750"/>
                  </a:cubicBezTo>
                  <a:cubicBezTo>
                    <a:pt x="1530114" y="254396"/>
                    <a:pt x="1648666" y="349237"/>
                    <a:pt x="1694111" y="414835"/>
                  </a:cubicBezTo>
                  <a:cubicBezTo>
                    <a:pt x="1789347" y="524298"/>
                    <a:pt x="1836768" y="638503"/>
                    <a:pt x="1870357" y="793805"/>
                  </a:cubicBezTo>
                  <a:cubicBezTo>
                    <a:pt x="1876285" y="834113"/>
                    <a:pt x="1875099" y="875211"/>
                    <a:pt x="1865616" y="915518"/>
                  </a:cubicBezTo>
                  <a:cubicBezTo>
                    <a:pt x="1850994" y="977560"/>
                    <a:pt x="1813453" y="1017078"/>
                    <a:pt x="1752596" y="1034860"/>
                  </a:cubicBezTo>
                  <a:cubicBezTo>
                    <a:pt x="1722168" y="1044740"/>
                    <a:pt x="1571607" y="1067265"/>
                    <a:pt x="1527743" y="10704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7950051" y="5391123"/>
              <a:ext cx="553389" cy="476655"/>
            </a:xfrm>
            <a:custGeom>
              <a:rect b="b" l="l" r="r" t="t"/>
              <a:pathLst>
                <a:path extrusionOk="0" h="377158" w="933535">
                  <a:moveTo>
                    <a:pt x="930810" y="93956"/>
                  </a:moveTo>
                  <a:cubicBezTo>
                    <a:pt x="930810" y="59576"/>
                    <a:pt x="932390" y="17688"/>
                    <a:pt x="854542" y="696"/>
                  </a:cubicBezTo>
                  <a:cubicBezTo>
                    <a:pt x="818976" y="-7208"/>
                    <a:pt x="177612" y="54834"/>
                    <a:pt x="135328" y="54439"/>
                  </a:cubicBezTo>
                  <a:cubicBezTo>
                    <a:pt x="101739" y="60367"/>
                    <a:pt x="45229" y="64319"/>
                    <a:pt x="24680" y="80916"/>
                  </a:cubicBezTo>
                  <a:cubicBezTo>
                    <a:pt x="-216" y="101069"/>
                    <a:pt x="-2191" y="132288"/>
                    <a:pt x="1365" y="176943"/>
                  </a:cubicBezTo>
                  <a:cubicBezTo>
                    <a:pt x="575" y="187217"/>
                    <a:pt x="15196" y="331455"/>
                    <a:pt x="68149" y="355955"/>
                  </a:cubicBezTo>
                  <a:cubicBezTo>
                    <a:pt x="95811" y="368996"/>
                    <a:pt x="125449" y="374133"/>
                    <a:pt x="155877" y="375714"/>
                  </a:cubicBezTo>
                  <a:cubicBezTo>
                    <a:pt x="221081" y="379271"/>
                    <a:pt x="285889" y="375714"/>
                    <a:pt x="350697" y="370972"/>
                  </a:cubicBezTo>
                  <a:cubicBezTo>
                    <a:pt x="387448" y="368206"/>
                    <a:pt x="855332" y="327503"/>
                    <a:pt x="880228" y="319995"/>
                  </a:cubicBezTo>
                  <a:cubicBezTo>
                    <a:pt x="897220" y="314858"/>
                    <a:pt x="914213" y="308930"/>
                    <a:pt x="924882" y="289962"/>
                  </a:cubicBezTo>
                  <a:cubicBezTo>
                    <a:pt x="939899" y="246888"/>
                    <a:pt x="930810" y="155603"/>
                    <a:pt x="930810" y="939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6761981" y="5822110"/>
              <a:ext cx="1110877" cy="638620"/>
            </a:xfrm>
            <a:custGeom>
              <a:rect b="b" l="l" r="r" t="t"/>
              <a:pathLst>
                <a:path extrusionOk="0" h="1077313" w="1873980">
                  <a:moveTo>
                    <a:pt x="346237" y="1070426"/>
                  </a:moveTo>
                  <a:cubicBezTo>
                    <a:pt x="441079" y="1076353"/>
                    <a:pt x="704658" y="1102830"/>
                    <a:pt x="1142904" y="989020"/>
                  </a:cubicBezTo>
                  <a:cubicBezTo>
                    <a:pt x="1191115" y="972818"/>
                    <a:pt x="1234979" y="948713"/>
                    <a:pt x="1277658" y="921446"/>
                  </a:cubicBezTo>
                  <a:cubicBezTo>
                    <a:pt x="1288723" y="913543"/>
                    <a:pt x="1299392" y="905244"/>
                    <a:pt x="1310457" y="897736"/>
                  </a:cubicBezTo>
                  <a:cubicBezTo>
                    <a:pt x="1325869" y="887066"/>
                    <a:pt x="1336143" y="889437"/>
                    <a:pt x="1345628" y="906034"/>
                  </a:cubicBezTo>
                  <a:cubicBezTo>
                    <a:pt x="1354716" y="921841"/>
                    <a:pt x="1363015" y="938438"/>
                    <a:pt x="1370128" y="955036"/>
                  </a:cubicBezTo>
                  <a:cubicBezTo>
                    <a:pt x="1381588" y="981512"/>
                    <a:pt x="1402927" y="992972"/>
                    <a:pt x="1430194" y="995738"/>
                  </a:cubicBezTo>
                  <a:cubicBezTo>
                    <a:pt x="1485518" y="1001666"/>
                    <a:pt x="1540447" y="994553"/>
                    <a:pt x="1595376" y="987835"/>
                  </a:cubicBezTo>
                  <a:cubicBezTo>
                    <a:pt x="1659394" y="979931"/>
                    <a:pt x="1789406" y="955431"/>
                    <a:pt x="1791382" y="954641"/>
                  </a:cubicBezTo>
                  <a:cubicBezTo>
                    <a:pt x="1834455" y="942785"/>
                    <a:pt x="1868835" y="921446"/>
                    <a:pt x="1873973" y="871654"/>
                  </a:cubicBezTo>
                  <a:cubicBezTo>
                    <a:pt x="1874368" y="862961"/>
                    <a:pt x="1860141" y="229105"/>
                    <a:pt x="1850657" y="95932"/>
                  </a:cubicBezTo>
                  <a:cubicBezTo>
                    <a:pt x="1849472" y="79730"/>
                    <a:pt x="1851053" y="58786"/>
                    <a:pt x="1841964" y="48511"/>
                  </a:cubicBezTo>
                  <a:cubicBezTo>
                    <a:pt x="1832479" y="37841"/>
                    <a:pt x="1814301" y="52463"/>
                    <a:pt x="1799285" y="54834"/>
                  </a:cubicBezTo>
                  <a:cubicBezTo>
                    <a:pt x="1738429" y="63923"/>
                    <a:pt x="1677177" y="63132"/>
                    <a:pt x="1616320" y="59181"/>
                  </a:cubicBezTo>
                  <a:cubicBezTo>
                    <a:pt x="1545585" y="54439"/>
                    <a:pt x="1084419" y="7413"/>
                    <a:pt x="1054386" y="300"/>
                  </a:cubicBezTo>
                  <a:cubicBezTo>
                    <a:pt x="1038974" y="-1676"/>
                    <a:pt x="1032256" y="6228"/>
                    <a:pt x="1031861" y="20454"/>
                  </a:cubicBezTo>
                  <a:cubicBezTo>
                    <a:pt x="1030675" y="84867"/>
                    <a:pt x="1030280" y="149675"/>
                    <a:pt x="1032256" y="214088"/>
                  </a:cubicBezTo>
                  <a:cubicBezTo>
                    <a:pt x="1033442" y="250839"/>
                    <a:pt x="1057942" y="270993"/>
                    <a:pt x="1089161" y="285219"/>
                  </a:cubicBezTo>
                  <a:cubicBezTo>
                    <a:pt x="1128678" y="303397"/>
                    <a:pt x="1168986" y="319994"/>
                    <a:pt x="1203761" y="346471"/>
                  </a:cubicBezTo>
                  <a:cubicBezTo>
                    <a:pt x="1212850" y="353584"/>
                    <a:pt x="1221148" y="361487"/>
                    <a:pt x="1229842" y="368996"/>
                  </a:cubicBezTo>
                  <a:cubicBezTo>
                    <a:pt x="1180050" y="339358"/>
                    <a:pt x="1131444" y="307349"/>
                    <a:pt x="1075330" y="291147"/>
                  </a:cubicBezTo>
                  <a:cubicBezTo>
                    <a:pt x="1030675" y="278106"/>
                    <a:pt x="986021" y="277316"/>
                    <a:pt x="941366" y="293123"/>
                  </a:cubicBezTo>
                  <a:cubicBezTo>
                    <a:pt x="924769" y="299050"/>
                    <a:pt x="910543" y="308139"/>
                    <a:pt x="898688" y="320389"/>
                  </a:cubicBezTo>
                  <a:cubicBezTo>
                    <a:pt x="883276" y="336196"/>
                    <a:pt x="881695" y="349237"/>
                    <a:pt x="893155" y="368205"/>
                  </a:cubicBezTo>
                  <a:cubicBezTo>
                    <a:pt x="908567" y="392706"/>
                    <a:pt x="929511" y="413255"/>
                    <a:pt x="947689" y="435779"/>
                  </a:cubicBezTo>
                  <a:cubicBezTo>
                    <a:pt x="972980" y="466998"/>
                    <a:pt x="996691" y="499402"/>
                    <a:pt x="1015264" y="535363"/>
                  </a:cubicBezTo>
                  <a:cubicBezTo>
                    <a:pt x="1021191" y="546823"/>
                    <a:pt x="1026328" y="559073"/>
                    <a:pt x="1029095" y="574880"/>
                  </a:cubicBezTo>
                  <a:cubicBezTo>
                    <a:pt x="1018820" y="567767"/>
                    <a:pt x="1014868" y="559469"/>
                    <a:pt x="1010126" y="551960"/>
                  </a:cubicBezTo>
                  <a:cubicBezTo>
                    <a:pt x="979303" y="504540"/>
                    <a:pt x="948084" y="456724"/>
                    <a:pt x="907382" y="417207"/>
                  </a:cubicBezTo>
                  <a:cubicBezTo>
                    <a:pt x="846920" y="357931"/>
                    <a:pt x="776580" y="312881"/>
                    <a:pt x="697940" y="280872"/>
                  </a:cubicBezTo>
                  <a:cubicBezTo>
                    <a:pt x="673045" y="270598"/>
                    <a:pt x="612583" y="237008"/>
                    <a:pt x="480991" y="241750"/>
                  </a:cubicBezTo>
                  <a:cubicBezTo>
                    <a:pt x="343866" y="254396"/>
                    <a:pt x="225315" y="349237"/>
                    <a:pt x="179870" y="414835"/>
                  </a:cubicBezTo>
                  <a:cubicBezTo>
                    <a:pt x="84633" y="524298"/>
                    <a:pt x="37213" y="638503"/>
                    <a:pt x="3623" y="793805"/>
                  </a:cubicBezTo>
                  <a:cubicBezTo>
                    <a:pt x="-2304" y="834113"/>
                    <a:pt x="-1119" y="875211"/>
                    <a:pt x="8365" y="915518"/>
                  </a:cubicBezTo>
                  <a:cubicBezTo>
                    <a:pt x="22987" y="977560"/>
                    <a:pt x="60528" y="1017078"/>
                    <a:pt x="121384" y="1034860"/>
                  </a:cubicBezTo>
                  <a:cubicBezTo>
                    <a:pt x="151813" y="1044740"/>
                    <a:pt x="302373" y="1067265"/>
                    <a:pt x="346237" y="10704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7340419" y="5391123"/>
              <a:ext cx="553389" cy="476655"/>
            </a:xfrm>
            <a:custGeom>
              <a:rect b="b" l="l" r="r" t="t"/>
              <a:pathLst>
                <a:path extrusionOk="0" h="377158" w="933535">
                  <a:moveTo>
                    <a:pt x="2726" y="93956"/>
                  </a:moveTo>
                  <a:cubicBezTo>
                    <a:pt x="2726" y="59576"/>
                    <a:pt x="1145" y="17688"/>
                    <a:pt x="78994" y="696"/>
                  </a:cubicBezTo>
                  <a:cubicBezTo>
                    <a:pt x="114559" y="-7208"/>
                    <a:pt x="755924" y="54834"/>
                    <a:pt x="798207" y="54439"/>
                  </a:cubicBezTo>
                  <a:cubicBezTo>
                    <a:pt x="831797" y="60367"/>
                    <a:pt x="888306" y="64319"/>
                    <a:pt x="908855" y="80916"/>
                  </a:cubicBezTo>
                  <a:cubicBezTo>
                    <a:pt x="933751" y="101069"/>
                    <a:pt x="935727" y="132288"/>
                    <a:pt x="932170" y="176943"/>
                  </a:cubicBezTo>
                  <a:cubicBezTo>
                    <a:pt x="932961" y="187217"/>
                    <a:pt x="918339" y="331455"/>
                    <a:pt x="865386" y="355955"/>
                  </a:cubicBezTo>
                  <a:cubicBezTo>
                    <a:pt x="837724" y="368996"/>
                    <a:pt x="808086" y="374133"/>
                    <a:pt x="777658" y="375714"/>
                  </a:cubicBezTo>
                  <a:cubicBezTo>
                    <a:pt x="712455" y="379271"/>
                    <a:pt x="647646" y="375714"/>
                    <a:pt x="582838" y="370972"/>
                  </a:cubicBezTo>
                  <a:cubicBezTo>
                    <a:pt x="546087" y="368206"/>
                    <a:pt x="78203" y="327503"/>
                    <a:pt x="53308" y="319995"/>
                  </a:cubicBezTo>
                  <a:cubicBezTo>
                    <a:pt x="36315" y="314858"/>
                    <a:pt x="19323" y="308930"/>
                    <a:pt x="8653" y="289962"/>
                  </a:cubicBezTo>
                  <a:cubicBezTo>
                    <a:pt x="-6363" y="246888"/>
                    <a:pt x="2726" y="155603"/>
                    <a:pt x="2726" y="939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91" name="Google Shape;391;p33"/>
          <p:cNvGrpSpPr/>
          <p:nvPr/>
        </p:nvGrpSpPr>
        <p:grpSpPr>
          <a:xfrm>
            <a:off x="9822546" y="2789728"/>
            <a:ext cx="1186974" cy="1186974"/>
            <a:chOff x="561849" y="1113296"/>
            <a:chExt cx="4924573" cy="4924573"/>
          </a:xfrm>
        </p:grpSpPr>
        <p:sp>
          <p:nvSpPr>
            <p:cNvPr id="392" name="Google Shape;392;p33"/>
            <p:cNvSpPr/>
            <p:nvPr/>
          </p:nvSpPr>
          <p:spPr>
            <a:xfrm rot="1218983">
              <a:off x="1107950" y="1659397"/>
              <a:ext cx="3832372" cy="383237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3" name="Google Shape;393;p33"/>
            <p:cNvSpPr/>
            <p:nvPr/>
          </p:nvSpPr>
          <p:spPr>
            <a:xfrm rot="2416284">
              <a:off x="1739460" y="2290907"/>
              <a:ext cx="2569352" cy="256935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4" name="Google Shape;394;p33"/>
            <p:cNvSpPr/>
            <p:nvPr/>
          </p:nvSpPr>
          <p:spPr>
            <a:xfrm rot="3905662">
              <a:off x="2185107" y="2736554"/>
              <a:ext cx="1678058" cy="1678058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2908906" y="3460353"/>
              <a:ext cx="230460" cy="230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96" name="Google Shape;396;p33"/>
          <p:cNvGrpSpPr/>
          <p:nvPr/>
        </p:nvGrpSpPr>
        <p:grpSpPr>
          <a:xfrm>
            <a:off x="7211886" y="2955782"/>
            <a:ext cx="716710" cy="852997"/>
            <a:chOff x="3790950" y="1734785"/>
            <a:chExt cx="2447925" cy="2913414"/>
          </a:xfrm>
        </p:grpSpPr>
        <p:grpSp>
          <p:nvGrpSpPr>
            <p:cNvPr id="397" name="Google Shape;397;p33"/>
            <p:cNvGrpSpPr/>
            <p:nvPr/>
          </p:nvGrpSpPr>
          <p:grpSpPr>
            <a:xfrm>
              <a:off x="4290412" y="1734785"/>
              <a:ext cx="1466820" cy="1164358"/>
              <a:chOff x="5165276" y="2687479"/>
              <a:chExt cx="1859888" cy="1476375"/>
            </a:xfrm>
          </p:grpSpPr>
          <p:sp>
            <p:nvSpPr>
              <p:cNvPr id="398" name="Google Shape;398;p33"/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rect b="b" l="l" r="r" t="t"/>
                <a:pathLst>
                  <a:path extrusionOk="0" h="819150" w="95250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99" name="Google Shape;399;p33"/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rect b="b" l="l" r="r" t="t"/>
                <a:pathLst>
                  <a:path extrusionOk="0" h="819150" w="95250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00" name="Google Shape;400;p33"/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rect b="b" l="l" r="r" t="t"/>
                <a:pathLst>
                  <a:path extrusionOk="0" h="1476375" w="933450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01" name="Google Shape;401;p33"/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rect b="b" l="l" r="r" t="t"/>
                <a:pathLst>
                  <a:path extrusionOk="0" h="1257300" w="62865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402" name="Google Shape;402;p33"/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rgbClr val="317670">
                <a:alpha val="45882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05" name="Google Shape;405;p33"/>
          <p:cNvSpPr txBox="1"/>
          <p:nvPr/>
        </p:nvSpPr>
        <p:spPr>
          <a:xfrm>
            <a:off x="964989" y="3936571"/>
            <a:ext cx="16568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</a:t>
            </a:r>
            <a:endParaRPr/>
          </a:p>
        </p:txBody>
      </p:sp>
      <p:sp>
        <p:nvSpPr>
          <p:cNvPr id="406" name="Google Shape;406;p33"/>
          <p:cNvSpPr txBox="1"/>
          <p:nvPr/>
        </p:nvSpPr>
        <p:spPr>
          <a:xfrm>
            <a:off x="3834616" y="3936571"/>
            <a:ext cx="16568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</a:t>
            </a:r>
            <a:endParaRPr/>
          </a:p>
        </p:txBody>
      </p:sp>
      <p:sp>
        <p:nvSpPr>
          <p:cNvPr id="407" name="Google Shape;407;p33"/>
          <p:cNvSpPr txBox="1"/>
          <p:nvPr/>
        </p:nvSpPr>
        <p:spPr>
          <a:xfrm>
            <a:off x="6704243" y="3936571"/>
            <a:ext cx="16568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</a:t>
            </a:r>
            <a:endParaRPr/>
          </a:p>
        </p:txBody>
      </p:sp>
      <p:sp>
        <p:nvSpPr>
          <p:cNvPr id="408" name="Google Shape;408;p33"/>
          <p:cNvSpPr txBox="1"/>
          <p:nvPr/>
        </p:nvSpPr>
        <p:spPr>
          <a:xfrm>
            <a:off x="9573871" y="3936571"/>
            <a:ext cx="1656889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</a:t>
            </a:r>
            <a:endParaRPr/>
          </a:p>
        </p:txBody>
      </p:sp>
      <p:grpSp>
        <p:nvGrpSpPr>
          <p:cNvPr id="409" name="Google Shape;409;p33"/>
          <p:cNvGrpSpPr/>
          <p:nvPr/>
        </p:nvGrpSpPr>
        <p:grpSpPr>
          <a:xfrm>
            <a:off x="836944" y="5121129"/>
            <a:ext cx="1900839" cy="1064921"/>
            <a:chOff x="6860364" y="1880348"/>
            <a:chExt cx="1944216" cy="1064921"/>
          </a:xfrm>
        </p:grpSpPr>
        <p:sp>
          <p:nvSpPr>
            <p:cNvPr id="410" name="Google Shape;410;p33"/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1" name="Google Shape;411;p33"/>
            <p:cNvSpPr txBox="1"/>
            <p:nvPr/>
          </p:nvSpPr>
          <p:spPr>
            <a:xfrm>
              <a:off x="6860365" y="2114272"/>
              <a:ext cx="19442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12" name="Google Shape;412;p33"/>
          <p:cNvGrpSpPr/>
          <p:nvPr/>
        </p:nvGrpSpPr>
        <p:grpSpPr>
          <a:xfrm>
            <a:off x="3708594" y="5121129"/>
            <a:ext cx="1900839" cy="1064921"/>
            <a:chOff x="6860364" y="1880348"/>
            <a:chExt cx="1944216" cy="1064921"/>
          </a:xfrm>
        </p:grpSpPr>
        <p:sp>
          <p:nvSpPr>
            <p:cNvPr id="413" name="Google Shape;413;p33"/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4" name="Google Shape;414;p33"/>
            <p:cNvSpPr txBox="1"/>
            <p:nvPr/>
          </p:nvSpPr>
          <p:spPr>
            <a:xfrm>
              <a:off x="6860365" y="2114272"/>
              <a:ext cx="19442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15" name="Google Shape;415;p33"/>
          <p:cNvGrpSpPr/>
          <p:nvPr/>
        </p:nvGrpSpPr>
        <p:grpSpPr>
          <a:xfrm>
            <a:off x="6580244" y="5121129"/>
            <a:ext cx="1900839" cy="1064921"/>
            <a:chOff x="6860364" y="1880348"/>
            <a:chExt cx="1944216" cy="1064921"/>
          </a:xfrm>
        </p:grpSpPr>
        <p:sp>
          <p:nvSpPr>
            <p:cNvPr id="416" name="Google Shape;416;p33"/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17" name="Google Shape;417;p33"/>
            <p:cNvSpPr txBox="1"/>
            <p:nvPr/>
          </p:nvSpPr>
          <p:spPr>
            <a:xfrm>
              <a:off x="6860365" y="2114272"/>
              <a:ext cx="19442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18" name="Google Shape;418;p33"/>
          <p:cNvGrpSpPr/>
          <p:nvPr/>
        </p:nvGrpSpPr>
        <p:grpSpPr>
          <a:xfrm>
            <a:off x="9451895" y="5121129"/>
            <a:ext cx="1900839" cy="1064921"/>
            <a:chOff x="6860364" y="1880348"/>
            <a:chExt cx="1944216" cy="1064921"/>
          </a:xfrm>
        </p:grpSpPr>
        <p:sp>
          <p:nvSpPr>
            <p:cNvPr id="419" name="Google Shape;419;p33"/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0" name="Google Shape;420;p33"/>
            <p:cNvSpPr txBox="1"/>
            <p:nvPr/>
          </p:nvSpPr>
          <p:spPr>
            <a:xfrm>
              <a:off x="6860365" y="2114272"/>
              <a:ext cx="194421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Get a modern PowerPoint  Presentation that is beautifully designed. </a:t>
              </a:r>
              <a:endParaRPr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4"/>
          <p:cNvSpPr/>
          <p:nvPr>
            <p:ph idx="2" type="pic"/>
          </p:nvPr>
        </p:nvSpPr>
        <p:spPr>
          <a:xfrm>
            <a:off x="6762751" y="291475"/>
            <a:ext cx="4711866" cy="623756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grpSp>
        <p:nvGrpSpPr>
          <p:cNvPr id="426" name="Google Shape;426;p34"/>
          <p:cNvGrpSpPr/>
          <p:nvPr/>
        </p:nvGrpSpPr>
        <p:grpSpPr>
          <a:xfrm>
            <a:off x="6809797" y="1314347"/>
            <a:ext cx="4183388" cy="4153719"/>
            <a:chOff x="1656772" y="1309968"/>
            <a:chExt cx="4183388" cy="4153719"/>
          </a:xfrm>
        </p:grpSpPr>
        <p:sp>
          <p:nvSpPr>
            <p:cNvPr id="427" name="Google Shape;427;p34"/>
            <p:cNvSpPr/>
            <p:nvPr/>
          </p:nvSpPr>
          <p:spPr>
            <a:xfrm>
              <a:off x="3089874" y="1309968"/>
              <a:ext cx="1737824" cy="479329"/>
            </a:xfrm>
            <a:custGeom>
              <a:rect b="b" l="l" r="r" t="t"/>
              <a:pathLst>
                <a:path extrusionOk="0" h="527162" w="1574919">
                  <a:moveTo>
                    <a:pt x="1574919" y="367005"/>
                  </a:moveTo>
                  <a:cubicBezTo>
                    <a:pt x="822904" y="299439"/>
                    <a:pt x="304669" y="559570"/>
                    <a:pt x="178319" y="523759"/>
                  </a:cubicBezTo>
                  <a:cubicBezTo>
                    <a:pt x="112780" y="504841"/>
                    <a:pt x="-56" y="456869"/>
                    <a:pt x="1971" y="356195"/>
                  </a:cubicBezTo>
                  <a:cubicBezTo>
                    <a:pt x="-12218" y="254169"/>
                    <a:pt x="51970" y="152144"/>
                    <a:pt x="137780" y="110252"/>
                  </a:cubicBezTo>
                  <a:cubicBezTo>
                    <a:pt x="370884" y="-1908"/>
                    <a:pt x="629664" y="-28935"/>
                    <a:pt x="880335" y="31200"/>
                  </a:cubicBezTo>
                  <a:cubicBezTo>
                    <a:pt x="1027630" y="67010"/>
                    <a:pt x="1389787" y="177819"/>
                    <a:pt x="1574919" y="367005"/>
                  </a:cubicBezTo>
                  <a:close/>
                </a:path>
              </a:pathLst>
            </a:custGeom>
            <a:solidFill>
              <a:schemeClr val="accent3">
                <a:alpha val="6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1656772" y="4618500"/>
              <a:ext cx="4183388" cy="845187"/>
            </a:xfrm>
            <a:custGeom>
              <a:rect b="b" l="l" r="r" t="t"/>
              <a:pathLst>
                <a:path extrusionOk="0" h="929530" w="3791235">
                  <a:moveTo>
                    <a:pt x="3791235" y="219470"/>
                  </a:moveTo>
                  <a:cubicBezTo>
                    <a:pt x="3352053" y="285009"/>
                    <a:pt x="2454770" y="327576"/>
                    <a:pt x="1144655" y="749191"/>
                  </a:cubicBezTo>
                  <a:cubicBezTo>
                    <a:pt x="973036" y="804595"/>
                    <a:pt x="412234" y="916756"/>
                    <a:pt x="308182" y="924864"/>
                  </a:cubicBezTo>
                  <a:cubicBezTo>
                    <a:pt x="193995" y="934323"/>
                    <a:pt x="40619" y="943107"/>
                    <a:pt x="4808" y="803920"/>
                  </a:cubicBezTo>
                  <a:cubicBezTo>
                    <a:pt x="-10056" y="745137"/>
                    <a:pt x="11565" y="687030"/>
                    <a:pt x="41970" y="637030"/>
                  </a:cubicBezTo>
                  <a:cubicBezTo>
                    <a:pt x="116969" y="516086"/>
                    <a:pt x="210211" y="405953"/>
                    <a:pt x="332506" y="336359"/>
                  </a:cubicBezTo>
                  <a:cubicBezTo>
                    <a:pt x="545340" y="215415"/>
                    <a:pt x="832498" y="118120"/>
                    <a:pt x="1071008" y="74877"/>
                  </a:cubicBezTo>
                  <a:cubicBezTo>
                    <a:pt x="1894644" y="-73769"/>
                    <a:pt x="2787873" y="40418"/>
                    <a:pt x="2976383" y="66093"/>
                  </a:cubicBezTo>
                  <a:cubicBezTo>
                    <a:pt x="3072328" y="79607"/>
                    <a:pt x="3333135" y="141092"/>
                    <a:pt x="3791235" y="219470"/>
                  </a:cubicBezTo>
                  <a:close/>
                </a:path>
              </a:pathLst>
            </a:custGeom>
            <a:solidFill>
              <a:schemeClr val="accent3">
                <a:alpha val="6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160853" y="2591067"/>
              <a:ext cx="3439881" cy="920250"/>
            </a:xfrm>
            <a:custGeom>
              <a:rect b="b" l="l" r="r" t="t"/>
              <a:pathLst>
                <a:path extrusionOk="0" h="1012084" w="3117424">
                  <a:moveTo>
                    <a:pt x="3079681" y="456688"/>
                  </a:moveTo>
                  <a:cubicBezTo>
                    <a:pt x="3050628" y="503309"/>
                    <a:pt x="3004683" y="543849"/>
                    <a:pt x="2948602" y="573578"/>
                  </a:cubicBezTo>
                  <a:cubicBezTo>
                    <a:pt x="2771578" y="668171"/>
                    <a:pt x="2546582" y="643847"/>
                    <a:pt x="2353341" y="636415"/>
                  </a:cubicBezTo>
                  <a:cubicBezTo>
                    <a:pt x="2098616" y="626955"/>
                    <a:pt x="1173630" y="522227"/>
                    <a:pt x="971606" y="558038"/>
                  </a:cubicBezTo>
                  <a:cubicBezTo>
                    <a:pt x="687151" y="608712"/>
                    <a:pt x="432426" y="713441"/>
                    <a:pt x="193240" y="871546"/>
                  </a:cubicBezTo>
                  <a:cubicBezTo>
                    <a:pt x="125674" y="916140"/>
                    <a:pt x="61486" y="960058"/>
                    <a:pt x="0" y="1012085"/>
                  </a:cubicBezTo>
                  <a:cubicBezTo>
                    <a:pt x="676" y="887087"/>
                    <a:pt x="116214" y="741143"/>
                    <a:pt x="208781" y="667495"/>
                  </a:cubicBezTo>
                  <a:cubicBezTo>
                    <a:pt x="328373" y="572227"/>
                    <a:pt x="1016200" y="121558"/>
                    <a:pt x="2280370" y="9398"/>
                  </a:cubicBezTo>
                  <a:cubicBezTo>
                    <a:pt x="2458745" y="-6143"/>
                    <a:pt x="2651985" y="-4791"/>
                    <a:pt x="2827658" y="31695"/>
                  </a:cubicBezTo>
                  <a:cubicBezTo>
                    <a:pt x="2934413" y="53992"/>
                    <a:pt x="3015493" y="102639"/>
                    <a:pt x="3079681" y="193854"/>
                  </a:cubicBezTo>
                  <a:cubicBezTo>
                    <a:pt x="3137789" y="276961"/>
                    <a:pt x="3121573" y="387770"/>
                    <a:pt x="3079681" y="456688"/>
                  </a:cubicBezTo>
                  <a:close/>
                </a:path>
              </a:pathLst>
            </a:custGeom>
            <a:solidFill>
              <a:schemeClr val="accent3">
                <a:alpha val="63921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30" name="Google Shape;430;p34"/>
          <p:cNvGrpSpPr/>
          <p:nvPr/>
        </p:nvGrpSpPr>
        <p:grpSpPr>
          <a:xfrm>
            <a:off x="4672358" y="594255"/>
            <a:ext cx="2393794" cy="1199421"/>
            <a:chOff x="601944" y="5162525"/>
            <a:chExt cx="1737808" cy="1199421"/>
          </a:xfrm>
        </p:grpSpPr>
        <p:sp>
          <p:nvSpPr>
            <p:cNvPr id="431" name="Google Shape;431;p34"/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2" name="Google Shape;432;p34"/>
            <p:cNvSpPr txBox="1"/>
            <p:nvPr/>
          </p:nvSpPr>
          <p:spPr>
            <a:xfrm>
              <a:off x="608263" y="5530949"/>
              <a:ext cx="173148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433" name="Google Shape;433;p34"/>
          <p:cNvGrpSpPr/>
          <p:nvPr/>
        </p:nvGrpSpPr>
        <p:grpSpPr>
          <a:xfrm>
            <a:off x="3309639" y="2975824"/>
            <a:ext cx="2393794" cy="1199421"/>
            <a:chOff x="2598653" y="5162525"/>
            <a:chExt cx="1737808" cy="1199421"/>
          </a:xfrm>
        </p:grpSpPr>
        <p:sp>
          <p:nvSpPr>
            <p:cNvPr id="434" name="Google Shape;434;p34"/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2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chemeClr val="accent2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5" name="Google Shape;435;p34"/>
            <p:cNvSpPr txBox="1"/>
            <p:nvPr/>
          </p:nvSpPr>
          <p:spPr>
            <a:xfrm>
              <a:off x="2604972" y="5530949"/>
              <a:ext cx="173148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436" name="Google Shape;436;p34"/>
          <p:cNvGrpSpPr/>
          <p:nvPr/>
        </p:nvGrpSpPr>
        <p:grpSpPr>
          <a:xfrm>
            <a:off x="1946921" y="594255"/>
            <a:ext cx="2393794" cy="1199421"/>
            <a:chOff x="601944" y="5162525"/>
            <a:chExt cx="1737808" cy="1199421"/>
          </a:xfrm>
        </p:grpSpPr>
        <p:sp>
          <p:nvSpPr>
            <p:cNvPr id="437" name="Google Shape;437;p34"/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3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chemeClr val="accent3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38" name="Google Shape;438;p34"/>
            <p:cNvSpPr txBox="1"/>
            <p:nvPr/>
          </p:nvSpPr>
          <p:spPr>
            <a:xfrm>
              <a:off x="608263" y="5530949"/>
              <a:ext cx="173148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439" name="Google Shape;439;p34"/>
          <p:cNvGrpSpPr/>
          <p:nvPr/>
        </p:nvGrpSpPr>
        <p:grpSpPr>
          <a:xfrm>
            <a:off x="584203" y="2975824"/>
            <a:ext cx="2393794" cy="1199421"/>
            <a:chOff x="2598653" y="5162525"/>
            <a:chExt cx="1737808" cy="1199421"/>
          </a:xfrm>
        </p:grpSpPr>
        <p:sp>
          <p:nvSpPr>
            <p:cNvPr id="440" name="Google Shape;440;p34"/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4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Content  Here</a:t>
              </a:r>
              <a:endParaRPr b="1" sz="1400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1" name="Google Shape;441;p34"/>
            <p:cNvSpPr txBox="1"/>
            <p:nvPr/>
          </p:nvSpPr>
          <p:spPr>
            <a:xfrm>
              <a:off x="2604972" y="5530949"/>
              <a:ext cx="1731489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sp>
        <p:nvSpPr>
          <p:cNvPr id="442" name="Google Shape;442;p34"/>
          <p:cNvSpPr/>
          <p:nvPr/>
        </p:nvSpPr>
        <p:spPr>
          <a:xfrm flipH="1">
            <a:off x="6131268" y="2264532"/>
            <a:ext cx="467529" cy="385683"/>
          </a:xfrm>
          <a:custGeom>
            <a:rect b="b" l="l" r="r" t="t"/>
            <a:pathLst>
              <a:path extrusionOk="0" h="2654282" w="3217557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3" name="Google Shape;443;p34"/>
          <p:cNvSpPr/>
          <p:nvPr/>
        </p:nvSpPr>
        <p:spPr>
          <a:xfrm rot="-2794009">
            <a:off x="2738633" y="2148461"/>
            <a:ext cx="519562" cy="514142"/>
          </a:xfrm>
          <a:custGeom>
            <a:rect b="b" l="l" r="r" t="t"/>
            <a:pathLst>
              <a:path extrusionOk="0" h="1788383" w="1807241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4" name="Google Shape;444;p34"/>
          <p:cNvSpPr/>
          <p:nvPr/>
        </p:nvSpPr>
        <p:spPr>
          <a:xfrm>
            <a:off x="4491413" y="2202652"/>
            <a:ext cx="403926" cy="405759"/>
          </a:xfrm>
          <a:custGeom>
            <a:rect b="b" l="l" r="r" t="t"/>
            <a:pathLst>
              <a:path extrusionOk="0" h="373588" w="37190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45" name="Google Shape;445;p34"/>
          <p:cNvSpPr/>
          <p:nvPr/>
        </p:nvSpPr>
        <p:spPr>
          <a:xfrm>
            <a:off x="1166684" y="2160850"/>
            <a:ext cx="338731" cy="489365"/>
          </a:xfrm>
          <a:custGeom>
            <a:rect b="b" l="l" r="r" t="t"/>
            <a:pathLst>
              <a:path extrusionOk="0" h="3200962" w="2215656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446" name="Google Shape;446;p34"/>
          <p:cNvGrpSpPr/>
          <p:nvPr/>
        </p:nvGrpSpPr>
        <p:grpSpPr>
          <a:xfrm>
            <a:off x="665000" y="5469271"/>
            <a:ext cx="5569631" cy="928911"/>
            <a:chOff x="6801415" y="3892168"/>
            <a:chExt cx="5927037" cy="988519"/>
          </a:xfrm>
        </p:grpSpPr>
        <p:sp>
          <p:nvSpPr>
            <p:cNvPr id="447" name="Google Shape;447;p34"/>
            <p:cNvSpPr/>
            <p:nvPr/>
          </p:nvSpPr>
          <p:spPr>
            <a:xfrm>
              <a:off x="6801415" y="3892168"/>
              <a:ext cx="752292" cy="832605"/>
            </a:xfrm>
            <a:custGeom>
              <a:rect b="b" l="l" r="r" t="t"/>
              <a:pathLst>
                <a:path extrusionOk="0" h="832605" w="752292">
                  <a:moveTo>
                    <a:pt x="297212" y="46655"/>
                  </a:moveTo>
                  <a:cubicBezTo>
                    <a:pt x="320066" y="28818"/>
                    <a:pt x="340690" y="39966"/>
                    <a:pt x="361314" y="52229"/>
                  </a:cubicBezTo>
                  <a:cubicBezTo>
                    <a:pt x="380266" y="63377"/>
                    <a:pt x="381939" y="79542"/>
                    <a:pt x="379709" y="99609"/>
                  </a:cubicBezTo>
                  <a:cubicBezTo>
                    <a:pt x="366889" y="237847"/>
                    <a:pt x="373577" y="375528"/>
                    <a:pt x="385841" y="513766"/>
                  </a:cubicBezTo>
                  <a:cubicBezTo>
                    <a:pt x="396431" y="514323"/>
                    <a:pt x="394759" y="505962"/>
                    <a:pt x="396431" y="500388"/>
                  </a:cubicBezTo>
                  <a:cubicBezTo>
                    <a:pt x="442697" y="359363"/>
                    <a:pt x="495093" y="221125"/>
                    <a:pt x="561983" y="88461"/>
                  </a:cubicBezTo>
                  <a:cubicBezTo>
                    <a:pt x="571459" y="69509"/>
                    <a:pt x="582607" y="51114"/>
                    <a:pt x="594313" y="33277"/>
                  </a:cubicBezTo>
                  <a:cubicBezTo>
                    <a:pt x="619954" y="-4070"/>
                    <a:pt x="662317" y="-10201"/>
                    <a:pt x="700221" y="15997"/>
                  </a:cubicBezTo>
                  <a:cubicBezTo>
                    <a:pt x="711369" y="23801"/>
                    <a:pt x="709139" y="33277"/>
                    <a:pt x="708582" y="43310"/>
                  </a:cubicBezTo>
                  <a:cubicBezTo>
                    <a:pt x="705795" y="96265"/>
                    <a:pt x="702450" y="148661"/>
                    <a:pt x="700778" y="201615"/>
                  </a:cubicBezTo>
                  <a:cubicBezTo>
                    <a:pt x="694089" y="400054"/>
                    <a:pt x="709139" y="596263"/>
                    <a:pt x="749273" y="790800"/>
                  </a:cubicBezTo>
                  <a:cubicBezTo>
                    <a:pt x="755962" y="824802"/>
                    <a:pt x="753732" y="828146"/>
                    <a:pt x="719730" y="827589"/>
                  </a:cubicBezTo>
                  <a:cubicBezTo>
                    <a:pt x="705238" y="827031"/>
                    <a:pt x="690187" y="824244"/>
                    <a:pt x="675695" y="823129"/>
                  </a:cubicBezTo>
                  <a:cubicBezTo>
                    <a:pt x="639463" y="814768"/>
                    <a:pt x="630544" y="786898"/>
                    <a:pt x="624970" y="755125"/>
                  </a:cubicBezTo>
                  <a:cubicBezTo>
                    <a:pt x="612150" y="683777"/>
                    <a:pt x="607133" y="611313"/>
                    <a:pt x="603231" y="539407"/>
                  </a:cubicBezTo>
                  <a:cubicBezTo>
                    <a:pt x="596542" y="430154"/>
                    <a:pt x="594870" y="320344"/>
                    <a:pt x="598214" y="210534"/>
                  </a:cubicBezTo>
                  <a:cubicBezTo>
                    <a:pt x="598214" y="206632"/>
                    <a:pt x="597657" y="202173"/>
                    <a:pt x="595427" y="197713"/>
                  </a:cubicBezTo>
                  <a:cubicBezTo>
                    <a:pt x="513488" y="368282"/>
                    <a:pt x="429876" y="537735"/>
                    <a:pt x="418170" y="731157"/>
                  </a:cubicBezTo>
                  <a:cubicBezTo>
                    <a:pt x="417056" y="746764"/>
                    <a:pt x="409252" y="752338"/>
                    <a:pt x="396431" y="754568"/>
                  </a:cubicBezTo>
                  <a:cubicBezTo>
                    <a:pt x="350724" y="763486"/>
                    <a:pt x="312262" y="733944"/>
                    <a:pt x="306688" y="687678"/>
                  </a:cubicBezTo>
                  <a:cubicBezTo>
                    <a:pt x="298884" y="617445"/>
                    <a:pt x="289966" y="547768"/>
                    <a:pt x="284392" y="477534"/>
                  </a:cubicBezTo>
                  <a:cubicBezTo>
                    <a:pt x="277145" y="391135"/>
                    <a:pt x="280490" y="305294"/>
                    <a:pt x="282719" y="216665"/>
                  </a:cubicBezTo>
                  <a:cubicBezTo>
                    <a:pt x="272129" y="236175"/>
                    <a:pt x="260423" y="255684"/>
                    <a:pt x="250947" y="275751"/>
                  </a:cubicBezTo>
                  <a:cubicBezTo>
                    <a:pt x="186287" y="411202"/>
                    <a:pt x="142252" y="552227"/>
                    <a:pt x="116053" y="699384"/>
                  </a:cubicBezTo>
                  <a:cubicBezTo>
                    <a:pt x="113824" y="711090"/>
                    <a:pt x="109922" y="721681"/>
                    <a:pt x="127759" y="723353"/>
                  </a:cubicBezTo>
                  <a:cubicBezTo>
                    <a:pt x="142809" y="725025"/>
                    <a:pt x="142252" y="735616"/>
                    <a:pt x="138907" y="745649"/>
                  </a:cubicBezTo>
                  <a:cubicBezTo>
                    <a:pt x="130546" y="773520"/>
                    <a:pt x="114938" y="797489"/>
                    <a:pt x="100446" y="822572"/>
                  </a:cubicBezTo>
                  <a:cubicBezTo>
                    <a:pt x="95986" y="830933"/>
                    <a:pt x="87068" y="832606"/>
                    <a:pt x="78707" y="832606"/>
                  </a:cubicBezTo>
                  <a:cubicBezTo>
                    <a:pt x="70345" y="832606"/>
                    <a:pt x="61984" y="830933"/>
                    <a:pt x="54180" y="829261"/>
                  </a:cubicBezTo>
                  <a:cubicBezTo>
                    <a:pt x="2341" y="815883"/>
                    <a:pt x="-3233" y="809752"/>
                    <a:pt x="1226" y="757355"/>
                  </a:cubicBezTo>
                  <a:cubicBezTo>
                    <a:pt x="12375" y="637511"/>
                    <a:pt x="45819" y="522685"/>
                    <a:pt x="86510" y="410087"/>
                  </a:cubicBezTo>
                  <a:cubicBezTo>
                    <a:pt x="121627" y="314770"/>
                    <a:pt x="161761" y="222240"/>
                    <a:pt x="218617" y="137513"/>
                  </a:cubicBezTo>
                  <a:cubicBezTo>
                    <a:pt x="240913" y="104068"/>
                    <a:pt x="265440" y="72296"/>
                    <a:pt x="297212" y="46655"/>
                  </a:cubicBezTo>
                  <a:close/>
                </a:path>
              </a:pathLst>
            </a:custGeom>
            <a:solidFill>
              <a:srgbClr val="B906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7549340" y="4111279"/>
              <a:ext cx="1364676" cy="769408"/>
            </a:xfrm>
            <a:custGeom>
              <a:rect b="b" l="l" r="r" t="t"/>
              <a:pathLst>
                <a:path extrusionOk="0" h="769408" w="1364676">
                  <a:moveTo>
                    <a:pt x="1343596" y="32672"/>
                  </a:moveTo>
                  <a:cubicBezTo>
                    <a:pt x="1293429" y="-1330"/>
                    <a:pt x="1257755" y="10375"/>
                    <a:pt x="1238245" y="66674"/>
                  </a:cubicBezTo>
                  <a:cubicBezTo>
                    <a:pt x="1236573" y="71691"/>
                    <a:pt x="1234901" y="77265"/>
                    <a:pt x="1233229" y="82839"/>
                  </a:cubicBezTo>
                  <a:cubicBezTo>
                    <a:pt x="1213719" y="156417"/>
                    <a:pt x="1202571" y="231668"/>
                    <a:pt x="1190865" y="306918"/>
                  </a:cubicBezTo>
                  <a:cubicBezTo>
                    <a:pt x="1181389" y="365447"/>
                    <a:pt x="1156306" y="416171"/>
                    <a:pt x="1117287" y="460207"/>
                  </a:cubicBezTo>
                  <a:cubicBezTo>
                    <a:pt x="1110598" y="468010"/>
                    <a:pt x="1102237" y="475814"/>
                    <a:pt x="1091089" y="470797"/>
                  </a:cubicBezTo>
                  <a:cubicBezTo>
                    <a:pt x="1079940" y="466338"/>
                    <a:pt x="1078826" y="455747"/>
                    <a:pt x="1078268" y="445156"/>
                  </a:cubicBezTo>
                  <a:cubicBezTo>
                    <a:pt x="1076039" y="405023"/>
                    <a:pt x="1080498" y="365447"/>
                    <a:pt x="1086629" y="326428"/>
                  </a:cubicBezTo>
                  <a:cubicBezTo>
                    <a:pt x="1100007" y="247275"/>
                    <a:pt x="1123976" y="171467"/>
                    <a:pt x="1148502" y="95659"/>
                  </a:cubicBezTo>
                  <a:cubicBezTo>
                    <a:pt x="1158536" y="65559"/>
                    <a:pt x="1142371" y="42148"/>
                    <a:pt x="1107811" y="32114"/>
                  </a:cubicBezTo>
                  <a:cubicBezTo>
                    <a:pt x="1071022" y="22081"/>
                    <a:pt x="1051512" y="31557"/>
                    <a:pt x="1042594" y="64444"/>
                  </a:cubicBezTo>
                  <a:cubicBezTo>
                    <a:pt x="1042594" y="69461"/>
                    <a:pt x="1042036" y="73363"/>
                    <a:pt x="1037577" y="76707"/>
                  </a:cubicBezTo>
                  <a:cubicBezTo>
                    <a:pt x="1025872" y="90643"/>
                    <a:pt x="1023084" y="108480"/>
                    <a:pt x="1020297" y="125759"/>
                  </a:cubicBezTo>
                  <a:cubicBezTo>
                    <a:pt x="1020297" y="130776"/>
                    <a:pt x="1020297" y="135236"/>
                    <a:pt x="1015838" y="138580"/>
                  </a:cubicBezTo>
                  <a:cubicBezTo>
                    <a:pt x="1007477" y="151400"/>
                    <a:pt x="1003575" y="165893"/>
                    <a:pt x="1003018" y="181501"/>
                  </a:cubicBezTo>
                  <a:cubicBezTo>
                    <a:pt x="1002460" y="197666"/>
                    <a:pt x="990755" y="211044"/>
                    <a:pt x="991869" y="227766"/>
                  </a:cubicBezTo>
                  <a:cubicBezTo>
                    <a:pt x="992427" y="236684"/>
                    <a:pt x="985738" y="242259"/>
                    <a:pt x="975704" y="242816"/>
                  </a:cubicBezTo>
                  <a:cubicBezTo>
                    <a:pt x="935571" y="236127"/>
                    <a:pt x="930554" y="229438"/>
                    <a:pt x="938358" y="190419"/>
                  </a:cubicBezTo>
                  <a:cubicBezTo>
                    <a:pt x="945604" y="154745"/>
                    <a:pt x="962884" y="122972"/>
                    <a:pt x="976262" y="90085"/>
                  </a:cubicBezTo>
                  <a:cubicBezTo>
                    <a:pt x="989082" y="58870"/>
                    <a:pt x="982951" y="38246"/>
                    <a:pt x="957310" y="22081"/>
                  </a:cubicBezTo>
                  <a:lnTo>
                    <a:pt x="957867" y="22638"/>
                  </a:lnTo>
                  <a:cubicBezTo>
                    <a:pt x="937243" y="12605"/>
                    <a:pt x="916619" y="1457"/>
                    <a:pt x="893765" y="15949"/>
                  </a:cubicBezTo>
                  <a:cubicBezTo>
                    <a:pt x="885961" y="19294"/>
                    <a:pt x="878157" y="23196"/>
                    <a:pt x="869796" y="26540"/>
                  </a:cubicBezTo>
                  <a:cubicBezTo>
                    <a:pt x="856976" y="33787"/>
                    <a:pt x="853631" y="46050"/>
                    <a:pt x="852516" y="59428"/>
                  </a:cubicBezTo>
                  <a:cubicBezTo>
                    <a:pt x="852516" y="64444"/>
                    <a:pt x="852516" y="68904"/>
                    <a:pt x="848057" y="72805"/>
                  </a:cubicBezTo>
                  <a:cubicBezTo>
                    <a:pt x="834679" y="90643"/>
                    <a:pt x="827433" y="111267"/>
                    <a:pt x="822416" y="133006"/>
                  </a:cubicBezTo>
                  <a:cubicBezTo>
                    <a:pt x="815170" y="160319"/>
                    <a:pt x="804579" y="186517"/>
                    <a:pt x="795103" y="209371"/>
                  </a:cubicBezTo>
                  <a:cubicBezTo>
                    <a:pt x="800677" y="177041"/>
                    <a:pt x="805694" y="141367"/>
                    <a:pt x="810153" y="105693"/>
                  </a:cubicBezTo>
                  <a:cubicBezTo>
                    <a:pt x="811825" y="93987"/>
                    <a:pt x="816285" y="82281"/>
                    <a:pt x="808481" y="70576"/>
                  </a:cubicBezTo>
                  <a:cubicBezTo>
                    <a:pt x="807923" y="63887"/>
                    <a:pt x="809038" y="56083"/>
                    <a:pt x="802907" y="52739"/>
                  </a:cubicBezTo>
                  <a:cubicBezTo>
                    <a:pt x="781168" y="41033"/>
                    <a:pt x="757199" y="31557"/>
                    <a:pt x="732673" y="34344"/>
                  </a:cubicBezTo>
                  <a:cubicBezTo>
                    <a:pt x="709819" y="37131"/>
                    <a:pt x="703687" y="58870"/>
                    <a:pt x="699228" y="77822"/>
                  </a:cubicBezTo>
                  <a:cubicBezTo>
                    <a:pt x="689752" y="117956"/>
                    <a:pt x="688080" y="158647"/>
                    <a:pt x="685850" y="199338"/>
                  </a:cubicBezTo>
                  <a:cubicBezTo>
                    <a:pt x="684735" y="227208"/>
                    <a:pt x="658537" y="250620"/>
                    <a:pt x="632339" y="247275"/>
                  </a:cubicBezTo>
                  <a:cubicBezTo>
                    <a:pt x="607255" y="243931"/>
                    <a:pt x="600009" y="227766"/>
                    <a:pt x="605026" y="194321"/>
                  </a:cubicBezTo>
                  <a:cubicBezTo>
                    <a:pt x="611157" y="155302"/>
                    <a:pt x="632339" y="121858"/>
                    <a:pt x="646274" y="85626"/>
                  </a:cubicBezTo>
                  <a:cubicBezTo>
                    <a:pt x="653520" y="67231"/>
                    <a:pt x="659652" y="47722"/>
                    <a:pt x="643487" y="30999"/>
                  </a:cubicBezTo>
                  <a:cubicBezTo>
                    <a:pt x="611714" y="-1330"/>
                    <a:pt x="545382" y="13720"/>
                    <a:pt x="530890" y="56640"/>
                  </a:cubicBezTo>
                  <a:cubicBezTo>
                    <a:pt x="512495" y="111267"/>
                    <a:pt x="498002" y="166451"/>
                    <a:pt x="474591" y="219405"/>
                  </a:cubicBezTo>
                  <a:cubicBezTo>
                    <a:pt x="471804" y="225536"/>
                    <a:pt x="471247" y="232783"/>
                    <a:pt x="460656" y="235570"/>
                  </a:cubicBezTo>
                  <a:cubicBezTo>
                    <a:pt x="467902" y="185403"/>
                    <a:pt x="472919" y="136350"/>
                    <a:pt x="481838" y="88413"/>
                  </a:cubicBezTo>
                  <a:cubicBezTo>
                    <a:pt x="486854" y="62772"/>
                    <a:pt x="479050" y="49951"/>
                    <a:pt x="455639" y="43263"/>
                  </a:cubicBezTo>
                  <a:cubicBezTo>
                    <a:pt x="447835" y="41033"/>
                    <a:pt x="439474" y="38803"/>
                    <a:pt x="431670" y="36016"/>
                  </a:cubicBezTo>
                  <a:cubicBezTo>
                    <a:pt x="404357" y="26540"/>
                    <a:pt x="388750" y="39361"/>
                    <a:pt x="379831" y="63329"/>
                  </a:cubicBezTo>
                  <a:cubicBezTo>
                    <a:pt x="376487" y="72805"/>
                    <a:pt x="374257" y="82839"/>
                    <a:pt x="372027" y="92872"/>
                  </a:cubicBezTo>
                  <a:cubicBezTo>
                    <a:pt x="359207" y="161434"/>
                    <a:pt x="363666" y="231668"/>
                    <a:pt x="356977" y="300787"/>
                  </a:cubicBezTo>
                  <a:cubicBezTo>
                    <a:pt x="355305" y="315837"/>
                    <a:pt x="361437" y="334232"/>
                    <a:pt x="334681" y="334232"/>
                  </a:cubicBezTo>
                  <a:cubicBezTo>
                    <a:pt x="325762" y="334232"/>
                    <a:pt x="325205" y="346495"/>
                    <a:pt x="324090" y="354856"/>
                  </a:cubicBezTo>
                  <a:cubicBezTo>
                    <a:pt x="316286" y="411712"/>
                    <a:pt x="287301" y="456862"/>
                    <a:pt x="245495" y="494766"/>
                  </a:cubicBezTo>
                  <a:cubicBezTo>
                    <a:pt x="222641" y="515390"/>
                    <a:pt x="196443" y="527653"/>
                    <a:pt x="165228" y="529883"/>
                  </a:cubicBezTo>
                  <a:cubicBezTo>
                    <a:pt x="124536" y="532670"/>
                    <a:pt x="92764" y="514833"/>
                    <a:pt x="86075" y="479159"/>
                  </a:cubicBezTo>
                  <a:cubicBezTo>
                    <a:pt x="77156" y="429549"/>
                    <a:pt x="85518" y="381054"/>
                    <a:pt x="100568" y="332002"/>
                  </a:cubicBezTo>
                  <a:cubicBezTo>
                    <a:pt x="156309" y="382726"/>
                    <a:pt x="225428" y="374923"/>
                    <a:pt x="263889" y="311935"/>
                  </a:cubicBezTo>
                  <a:cubicBezTo>
                    <a:pt x="307925" y="239472"/>
                    <a:pt x="320188" y="158647"/>
                    <a:pt x="304023" y="76150"/>
                  </a:cubicBezTo>
                  <a:cubicBezTo>
                    <a:pt x="289530" y="2571"/>
                    <a:pt x="209263" y="-23069"/>
                    <a:pt x="150177" y="23196"/>
                  </a:cubicBezTo>
                  <a:cubicBezTo>
                    <a:pt x="129553" y="39361"/>
                    <a:pt x="113946" y="59985"/>
                    <a:pt x="99453" y="82281"/>
                  </a:cubicBezTo>
                  <a:cubicBezTo>
                    <a:pt x="56532" y="148613"/>
                    <a:pt x="30891" y="221634"/>
                    <a:pt x="14726" y="298557"/>
                  </a:cubicBezTo>
                  <a:cubicBezTo>
                    <a:pt x="-1996" y="377710"/>
                    <a:pt x="-12587" y="456305"/>
                    <a:pt x="29219" y="531555"/>
                  </a:cubicBezTo>
                  <a:cubicBezTo>
                    <a:pt x="51516" y="564443"/>
                    <a:pt x="81616" y="587854"/>
                    <a:pt x="117290" y="604019"/>
                  </a:cubicBezTo>
                  <a:cubicBezTo>
                    <a:pt x="194770" y="627430"/>
                    <a:pt x="263332" y="613495"/>
                    <a:pt x="316286" y="550507"/>
                  </a:cubicBezTo>
                  <a:cubicBezTo>
                    <a:pt x="335238" y="528211"/>
                    <a:pt x="347501" y="514833"/>
                    <a:pt x="375929" y="535457"/>
                  </a:cubicBezTo>
                  <a:cubicBezTo>
                    <a:pt x="387078" y="543261"/>
                    <a:pt x="403800" y="543818"/>
                    <a:pt x="418850" y="546605"/>
                  </a:cubicBezTo>
                  <a:cubicBezTo>
                    <a:pt x="441146" y="550507"/>
                    <a:pt x="451180" y="543818"/>
                    <a:pt x="452295" y="517620"/>
                  </a:cubicBezTo>
                  <a:cubicBezTo>
                    <a:pt x="455082" y="416728"/>
                    <a:pt x="483510" y="322526"/>
                    <a:pt x="526988" y="228881"/>
                  </a:cubicBezTo>
                  <a:cubicBezTo>
                    <a:pt x="537021" y="263998"/>
                    <a:pt x="555416" y="287409"/>
                    <a:pt x="590533" y="294655"/>
                  </a:cubicBezTo>
                  <a:cubicBezTo>
                    <a:pt x="622305" y="301902"/>
                    <a:pt x="651848" y="296328"/>
                    <a:pt x="681391" y="280720"/>
                  </a:cubicBezTo>
                  <a:cubicBezTo>
                    <a:pt x="679719" y="344265"/>
                    <a:pt x="674702" y="404465"/>
                    <a:pt x="665783" y="464108"/>
                  </a:cubicBezTo>
                  <a:cubicBezTo>
                    <a:pt x="657980" y="515948"/>
                    <a:pt x="664669" y="527653"/>
                    <a:pt x="715393" y="541589"/>
                  </a:cubicBezTo>
                  <a:cubicBezTo>
                    <a:pt x="723197" y="543818"/>
                    <a:pt x="731558" y="545491"/>
                    <a:pt x="739919" y="546605"/>
                  </a:cubicBezTo>
                  <a:cubicBezTo>
                    <a:pt x="768347" y="550507"/>
                    <a:pt x="773364" y="545491"/>
                    <a:pt x="774479" y="517063"/>
                  </a:cubicBezTo>
                  <a:cubicBezTo>
                    <a:pt x="778938" y="416728"/>
                    <a:pt x="805694" y="322526"/>
                    <a:pt x="849172" y="231110"/>
                  </a:cubicBezTo>
                  <a:cubicBezTo>
                    <a:pt x="873141" y="285737"/>
                    <a:pt x="899896" y="303574"/>
                    <a:pt x="955638" y="296885"/>
                  </a:cubicBezTo>
                  <a:cubicBezTo>
                    <a:pt x="978492" y="294098"/>
                    <a:pt x="976819" y="302459"/>
                    <a:pt x="974590" y="318067"/>
                  </a:cubicBezTo>
                  <a:cubicBezTo>
                    <a:pt x="969573" y="361545"/>
                    <a:pt x="965114" y="405023"/>
                    <a:pt x="974590" y="448501"/>
                  </a:cubicBezTo>
                  <a:cubicBezTo>
                    <a:pt x="986853" y="505357"/>
                    <a:pt x="1024757" y="538244"/>
                    <a:pt x="1081055" y="540474"/>
                  </a:cubicBezTo>
                  <a:cubicBezTo>
                    <a:pt x="1115615" y="541589"/>
                    <a:pt x="1140141" y="523752"/>
                    <a:pt x="1166339" y="494209"/>
                  </a:cubicBezTo>
                  <a:cubicBezTo>
                    <a:pt x="1154634" y="556639"/>
                    <a:pt x="1144043" y="611823"/>
                    <a:pt x="1134567" y="667564"/>
                  </a:cubicBezTo>
                  <a:cubicBezTo>
                    <a:pt x="1121746" y="743372"/>
                    <a:pt x="1112270" y="743372"/>
                    <a:pt x="1202571" y="767340"/>
                  </a:cubicBezTo>
                  <a:cubicBezTo>
                    <a:pt x="1223753" y="772915"/>
                    <a:pt x="1232671" y="767898"/>
                    <a:pt x="1233786" y="743929"/>
                  </a:cubicBezTo>
                  <a:cubicBezTo>
                    <a:pt x="1236573" y="689303"/>
                    <a:pt x="1239360" y="634676"/>
                    <a:pt x="1252738" y="581165"/>
                  </a:cubicBezTo>
                  <a:cubicBezTo>
                    <a:pt x="1256083" y="578378"/>
                    <a:pt x="1258870" y="574476"/>
                    <a:pt x="1259427" y="570017"/>
                  </a:cubicBezTo>
                  <a:cubicBezTo>
                    <a:pt x="1261657" y="549393"/>
                    <a:pt x="1265001" y="529326"/>
                    <a:pt x="1269460" y="509816"/>
                  </a:cubicBezTo>
                  <a:cubicBezTo>
                    <a:pt x="1270575" y="505357"/>
                    <a:pt x="1271133" y="500898"/>
                    <a:pt x="1271690" y="496438"/>
                  </a:cubicBezTo>
                  <a:cubicBezTo>
                    <a:pt x="1272805" y="475814"/>
                    <a:pt x="1277264" y="455190"/>
                    <a:pt x="1281166" y="435123"/>
                  </a:cubicBezTo>
                  <a:cubicBezTo>
                    <a:pt x="1292314" y="364889"/>
                    <a:pt x="1307365" y="295213"/>
                    <a:pt x="1330218" y="227766"/>
                  </a:cubicBezTo>
                  <a:cubicBezTo>
                    <a:pt x="1345269" y="182058"/>
                    <a:pt x="1361433" y="136908"/>
                    <a:pt x="1361433" y="87855"/>
                  </a:cubicBezTo>
                  <a:cubicBezTo>
                    <a:pt x="1368680" y="65559"/>
                    <a:pt x="1364220" y="46607"/>
                    <a:pt x="1343596" y="32672"/>
                  </a:cubicBezTo>
                  <a:close/>
                  <a:moveTo>
                    <a:pt x="122864" y="262883"/>
                  </a:moveTo>
                  <a:cubicBezTo>
                    <a:pt x="138472" y="197108"/>
                    <a:pt x="162998" y="134121"/>
                    <a:pt x="195328" y="74478"/>
                  </a:cubicBezTo>
                  <a:cubicBezTo>
                    <a:pt x="198672" y="68346"/>
                    <a:pt x="202017" y="58870"/>
                    <a:pt x="210378" y="61100"/>
                  </a:cubicBezTo>
                  <a:cubicBezTo>
                    <a:pt x="218182" y="63329"/>
                    <a:pt x="217624" y="73363"/>
                    <a:pt x="218182" y="80609"/>
                  </a:cubicBezTo>
                  <a:cubicBezTo>
                    <a:pt x="218739" y="92872"/>
                    <a:pt x="218182" y="104578"/>
                    <a:pt x="218182" y="116841"/>
                  </a:cubicBezTo>
                  <a:cubicBezTo>
                    <a:pt x="217067" y="163664"/>
                    <a:pt x="208706" y="208814"/>
                    <a:pt x="190311" y="251735"/>
                  </a:cubicBezTo>
                  <a:cubicBezTo>
                    <a:pt x="184737" y="264555"/>
                    <a:pt x="178605" y="276818"/>
                    <a:pt x="168572" y="286852"/>
                  </a:cubicBezTo>
                  <a:cubicBezTo>
                    <a:pt x="159096" y="296885"/>
                    <a:pt x="147948" y="303016"/>
                    <a:pt x="134012" y="296328"/>
                  </a:cubicBezTo>
                  <a:cubicBezTo>
                    <a:pt x="120077" y="289081"/>
                    <a:pt x="119520" y="276818"/>
                    <a:pt x="122864" y="262883"/>
                  </a:cubicBezTo>
                  <a:close/>
                </a:path>
              </a:pathLst>
            </a:custGeom>
            <a:solidFill>
              <a:srgbClr val="B906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9128575" y="3938922"/>
              <a:ext cx="462271" cy="764555"/>
            </a:xfrm>
            <a:custGeom>
              <a:rect b="b" l="l" r="r" t="t"/>
              <a:pathLst>
                <a:path extrusionOk="0" h="764555" w="462271">
                  <a:moveTo>
                    <a:pt x="349644" y="327101"/>
                  </a:moveTo>
                  <a:cubicBezTo>
                    <a:pt x="320101" y="325429"/>
                    <a:pt x="305051" y="304248"/>
                    <a:pt x="288886" y="284181"/>
                  </a:cubicBezTo>
                  <a:cubicBezTo>
                    <a:pt x="281082" y="274705"/>
                    <a:pt x="287214" y="268016"/>
                    <a:pt x="292788" y="260212"/>
                  </a:cubicBezTo>
                  <a:cubicBezTo>
                    <a:pt x="320658" y="221751"/>
                    <a:pt x="341283" y="179945"/>
                    <a:pt x="352431" y="133679"/>
                  </a:cubicBezTo>
                  <a:cubicBezTo>
                    <a:pt x="356333" y="118072"/>
                    <a:pt x="363022" y="101907"/>
                    <a:pt x="351316" y="86299"/>
                  </a:cubicBezTo>
                  <a:cubicBezTo>
                    <a:pt x="320658" y="70692"/>
                    <a:pt x="296690" y="80725"/>
                    <a:pt x="273836" y="103022"/>
                  </a:cubicBezTo>
                  <a:cubicBezTo>
                    <a:pt x="244293" y="132007"/>
                    <a:pt x="220324" y="164895"/>
                    <a:pt x="200257" y="200569"/>
                  </a:cubicBezTo>
                  <a:cubicBezTo>
                    <a:pt x="137827" y="310379"/>
                    <a:pt x="95464" y="425763"/>
                    <a:pt x="102710" y="555083"/>
                  </a:cubicBezTo>
                  <a:cubicBezTo>
                    <a:pt x="102710" y="558985"/>
                    <a:pt x="101595" y="562329"/>
                    <a:pt x="99366" y="565674"/>
                  </a:cubicBezTo>
                  <a:cubicBezTo>
                    <a:pt x="106612" y="656532"/>
                    <a:pt x="179633" y="699453"/>
                    <a:pt x="261573" y="661548"/>
                  </a:cubicBezTo>
                  <a:cubicBezTo>
                    <a:pt x="299477" y="644269"/>
                    <a:pt x="325117" y="614168"/>
                    <a:pt x="345184" y="578494"/>
                  </a:cubicBezTo>
                  <a:cubicBezTo>
                    <a:pt x="368038" y="537803"/>
                    <a:pt x="381974" y="493767"/>
                    <a:pt x="391450" y="448060"/>
                  </a:cubicBezTo>
                  <a:cubicBezTo>
                    <a:pt x="393122" y="439141"/>
                    <a:pt x="388663" y="423534"/>
                    <a:pt x="405385" y="421861"/>
                  </a:cubicBezTo>
                  <a:cubicBezTo>
                    <a:pt x="421550" y="420189"/>
                    <a:pt x="437157" y="421304"/>
                    <a:pt x="448306" y="435797"/>
                  </a:cubicBezTo>
                  <a:cubicBezTo>
                    <a:pt x="457782" y="448060"/>
                    <a:pt x="461683" y="461995"/>
                    <a:pt x="461683" y="477603"/>
                  </a:cubicBezTo>
                  <a:cubicBezTo>
                    <a:pt x="462798" y="569576"/>
                    <a:pt x="432698" y="649285"/>
                    <a:pt x="366366" y="712830"/>
                  </a:cubicBezTo>
                  <a:cubicBezTo>
                    <a:pt x="308395" y="768572"/>
                    <a:pt x="215307" y="779720"/>
                    <a:pt x="140057" y="744045"/>
                  </a:cubicBezTo>
                  <a:cubicBezTo>
                    <a:pt x="53101" y="698338"/>
                    <a:pt x="14082" y="621415"/>
                    <a:pt x="3491" y="527212"/>
                  </a:cubicBezTo>
                  <a:cubicBezTo>
                    <a:pt x="2933" y="522753"/>
                    <a:pt x="1261" y="518294"/>
                    <a:pt x="146" y="513834"/>
                  </a:cubicBezTo>
                  <a:cubicBezTo>
                    <a:pt x="-3198" y="352185"/>
                    <a:pt x="50871" y="210602"/>
                    <a:pt x="151205" y="85742"/>
                  </a:cubicBezTo>
                  <a:cubicBezTo>
                    <a:pt x="171272" y="61216"/>
                    <a:pt x="195241" y="40592"/>
                    <a:pt x="222554" y="24984"/>
                  </a:cubicBezTo>
                  <a:cubicBezTo>
                    <a:pt x="275508" y="-5673"/>
                    <a:pt x="329019" y="-9018"/>
                    <a:pt x="383646" y="19967"/>
                  </a:cubicBezTo>
                  <a:cubicBezTo>
                    <a:pt x="405385" y="29443"/>
                    <a:pt x="420992" y="45608"/>
                    <a:pt x="432141" y="66233"/>
                  </a:cubicBezTo>
                  <a:lnTo>
                    <a:pt x="431583" y="65675"/>
                  </a:lnTo>
                  <a:cubicBezTo>
                    <a:pt x="465028" y="103022"/>
                    <a:pt x="468930" y="145385"/>
                    <a:pt x="453880" y="191650"/>
                  </a:cubicBezTo>
                  <a:cubicBezTo>
                    <a:pt x="438830" y="237915"/>
                    <a:pt x="417648" y="280279"/>
                    <a:pt x="380859" y="313724"/>
                  </a:cubicBezTo>
                  <a:cubicBezTo>
                    <a:pt x="371940" y="320970"/>
                    <a:pt x="363579" y="330446"/>
                    <a:pt x="349644" y="327101"/>
                  </a:cubicBezTo>
                  <a:close/>
                </a:path>
              </a:pathLst>
            </a:custGeom>
            <a:solidFill>
              <a:srgbClr val="B906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10497392" y="3913195"/>
              <a:ext cx="157869" cy="178358"/>
            </a:xfrm>
            <a:custGeom>
              <a:rect b="b" l="l" r="r" t="t"/>
              <a:pathLst>
                <a:path extrusionOk="0" h="178358" w="157869">
                  <a:moveTo>
                    <a:pt x="72796" y="178359"/>
                  </a:moveTo>
                  <a:cubicBezTo>
                    <a:pt x="18727" y="177801"/>
                    <a:pt x="-3012" y="154947"/>
                    <a:pt x="332" y="100878"/>
                  </a:cubicBezTo>
                  <a:cubicBezTo>
                    <a:pt x="2005" y="71336"/>
                    <a:pt x="11481" y="45137"/>
                    <a:pt x="30990" y="22283"/>
                  </a:cubicBezTo>
                  <a:cubicBezTo>
                    <a:pt x="49942" y="-570"/>
                    <a:pt x="75026" y="-2800"/>
                    <a:pt x="101781" y="2217"/>
                  </a:cubicBezTo>
                  <a:cubicBezTo>
                    <a:pt x="106798" y="3331"/>
                    <a:pt x="115717" y="6676"/>
                    <a:pt x="115717" y="10020"/>
                  </a:cubicBezTo>
                  <a:cubicBezTo>
                    <a:pt x="119619" y="46252"/>
                    <a:pt x="172015" y="61302"/>
                    <a:pt x="154178" y="108125"/>
                  </a:cubicBezTo>
                  <a:cubicBezTo>
                    <a:pt x="138571" y="147144"/>
                    <a:pt x="111257" y="167768"/>
                    <a:pt x="72796" y="178359"/>
                  </a:cubicBezTo>
                  <a:lnTo>
                    <a:pt x="72796" y="178359"/>
                  </a:lnTo>
                  <a:close/>
                </a:path>
              </a:pathLst>
            </a:custGeom>
            <a:solidFill>
              <a:srgbClr val="B906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9598753" y="3892301"/>
              <a:ext cx="3129699" cy="817975"/>
            </a:xfrm>
            <a:custGeom>
              <a:rect b="b" l="l" r="r" t="t"/>
              <a:pathLst>
                <a:path extrusionOk="0" h="817975" w="3129699">
                  <a:moveTo>
                    <a:pt x="3120258" y="257781"/>
                  </a:moveTo>
                  <a:cubicBezTo>
                    <a:pt x="3107438" y="242174"/>
                    <a:pt x="3094617" y="228239"/>
                    <a:pt x="3071206" y="236042"/>
                  </a:cubicBezTo>
                  <a:cubicBezTo>
                    <a:pt x="3042220" y="245518"/>
                    <a:pt x="3012120" y="252207"/>
                    <a:pt x="2983135" y="261683"/>
                  </a:cubicBezTo>
                  <a:cubicBezTo>
                    <a:pt x="2920705" y="282308"/>
                    <a:pt x="2857717" y="301817"/>
                    <a:pt x="2799746" y="334147"/>
                  </a:cubicBezTo>
                  <a:cubicBezTo>
                    <a:pt x="2786368" y="341951"/>
                    <a:pt x="2771318" y="348640"/>
                    <a:pt x="2769646" y="367592"/>
                  </a:cubicBezTo>
                  <a:cubicBezTo>
                    <a:pt x="2766301" y="404938"/>
                    <a:pt x="2788598" y="436711"/>
                    <a:pt x="2825387" y="444514"/>
                  </a:cubicBezTo>
                  <a:cubicBezTo>
                    <a:pt x="2846569" y="448974"/>
                    <a:pt x="2866635" y="456220"/>
                    <a:pt x="2885030" y="467368"/>
                  </a:cubicBezTo>
                  <a:cubicBezTo>
                    <a:pt x="2940214" y="499141"/>
                    <a:pt x="2983692" y="540947"/>
                    <a:pt x="2991496" y="608394"/>
                  </a:cubicBezTo>
                  <a:cubicBezTo>
                    <a:pt x="3001530" y="695350"/>
                    <a:pt x="2922377" y="753321"/>
                    <a:pt x="2842110" y="719318"/>
                  </a:cubicBezTo>
                  <a:cubicBezTo>
                    <a:pt x="2810894" y="705941"/>
                    <a:pt x="2805320" y="691448"/>
                    <a:pt x="2814239" y="659675"/>
                  </a:cubicBezTo>
                  <a:cubicBezTo>
                    <a:pt x="2821485" y="633477"/>
                    <a:pt x="2835978" y="610623"/>
                    <a:pt x="2846569" y="586097"/>
                  </a:cubicBezTo>
                  <a:cubicBezTo>
                    <a:pt x="2856045" y="563243"/>
                    <a:pt x="2856045" y="546521"/>
                    <a:pt x="2832634" y="532028"/>
                  </a:cubicBezTo>
                  <a:cubicBezTo>
                    <a:pt x="2801976" y="513076"/>
                    <a:pt x="2782466" y="510846"/>
                    <a:pt x="2762957" y="533143"/>
                  </a:cubicBezTo>
                  <a:cubicBezTo>
                    <a:pt x="2730627" y="570489"/>
                    <a:pt x="2713905" y="613410"/>
                    <a:pt x="2726725" y="664135"/>
                  </a:cubicBezTo>
                  <a:cubicBezTo>
                    <a:pt x="2735086" y="696465"/>
                    <a:pt x="2727840" y="704826"/>
                    <a:pt x="2693281" y="702596"/>
                  </a:cubicBezTo>
                  <a:cubicBezTo>
                    <a:pt x="2671541" y="700924"/>
                    <a:pt x="2659836" y="688661"/>
                    <a:pt x="2654819" y="668594"/>
                  </a:cubicBezTo>
                  <a:cubicBezTo>
                    <a:pt x="2649802" y="648527"/>
                    <a:pt x="2649802" y="628460"/>
                    <a:pt x="2651475" y="607836"/>
                  </a:cubicBezTo>
                  <a:cubicBezTo>
                    <a:pt x="2659836" y="521437"/>
                    <a:pt x="2685477" y="438940"/>
                    <a:pt x="2713347" y="357558"/>
                  </a:cubicBezTo>
                  <a:cubicBezTo>
                    <a:pt x="2721708" y="333589"/>
                    <a:pt x="2716692" y="320769"/>
                    <a:pt x="2691051" y="316310"/>
                  </a:cubicBezTo>
                  <a:cubicBezTo>
                    <a:pt x="2682690" y="314637"/>
                    <a:pt x="2669312" y="317425"/>
                    <a:pt x="2668754" y="301260"/>
                  </a:cubicBezTo>
                  <a:cubicBezTo>
                    <a:pt x="2668197" y="282308"/>
                    <a:pt x="2654819" y="269487"/>
                    <a:pt x="2644228" y="255552"/>
                  </a:cubicBezTo>
                  <a:cubicBezTo>
                    <a:pt x="2629178" y="246076"/>
                    <a:pt x="2614128" y="237715"/>
                    <a:pt x="2596848" y="233255"/>
                  </a:cubicBezTo>
                  <a:cubicBezTo>
                    <a:pt x="2510450" y="213189"/>
                    <a:pt x="2443002" y="244961"/>
                    <a:pt x="2391721" y="311850"/>
                  </a:cubicBezTo>
                  <a:cubicBezTo>
                    <a:pt x="2317585" y="408283"/>
                    <a:pt x="2291944" y="519208"/>
                    <a:pt x="2308666" y="639609"/>
                  </a:cubicBezTo>
                  <a:cubicBezTo>
                    <a:pt x="2313683" y="674726"/>
                    <a:pt x="2278009" y="713187"/>
                    <a:pt x="2243449" y="708728"/>
                  </a:cubicBezTo>
                  <a:cubicBezTo>
                    <a:pt x="2220038" y="705383"/>
                    <a:pt x="2206660" y="685874"/>
                    <a:pt x="2205545" y="648527"/>
                  </a:cubicBezTo>
                  <a:cubicBezTo>
                    <a:pt x="2203873" y="602819"/>
                    <a:pt x="2213349" y="558226"/>
                    <a:pt x="2223940" y="513633"/>
                  </a:cubicBezTo>
                  <a:cubicBezTo>
                    <a:pt x="2240105" y="445072"/>
                    <a:pt x="2262401" y="378182"/>
                    <a:pt x="2274664" y="308506"/>
                  </a:cubicBezTo>
                  <a:cubicBezTo>
                    <a:pt x="2283026" y="262798"/>
                    <a:pt x="2272992" y="245518"/>
                    <a:pt x="2228399" y="233255"/>
                  </a:cubicBezTo>
                  <a:cubicBezTo>
                    <a:pt x="2218923" y="230468"/>
                    <a:pt x="2208332" y="229353"/>
                    <a:pt x="2198299" y="227681"/>
                  </a:cubicBezTo>
                  <a:cubicBezTo>
                    <a:pt x="2177675" y="224337"/>
                    <a:pt x="2164297" y="232141"/>
                    <a:pt x="2153148" y="251093"/>
                  </a:cubicBezTo>
                  <a:cubicBezTo>
                    <a:pt x="2120818" y="307391"/>
                    <a:pt x="2094063" y="366477"/>
                    <a:pt x="2070094" y="426677"/>
                  </a:cubicBezTo>
                  <a:cubicBezTo>
                    <a:pt x="2052257" y="470713"/>
                    <a:pt x="2034977" y="515306"/>
                    <a:pt x="2017697" y="559341"/>
                  </a:cubicBezTo>
                  <a:cubicBezTo>
                    <a:pt x="2014353" y="550980"/>
                    <a:pt x="2013238" y="543734"/>
                    <a:pt x="2014353" y="537045"/>
                  </a:cubicBezTo>
                  <a:cubicBezTo>
                    <a:pt x="2022156" y="469041"/>
                    <a:pt x="2030518" y="400479"/>
                    <a:pt x="2038879" y="332475"/>
                  </a:cubicBezTo>
                  <a:cubicBezTo>
                    <a:pt x="2040551" y="318539"/>
                    <a:pt x="2039994" y="306276"/>
                    <a:pt x="2028845" y="296800"/>
                  </a:cubicBezTo>
                  <a:cubicBezTo>
                    <a:pt x="2004877" y="277291"/>
                    <a:pt x="1976449" y="274504"/>
                    <a:pt x="1947463" y="277291"/>
                  </a:cubicBezTo>
                  <a:cubicBezTo>
                    <a:pt x="1926282" y="279521"/>
                    <a:pt x="1926839" y="300702"/>
                    <a:pt x="1917921" y="314080"/>
                  </a:cubicBezTo>
                  <a:cubicBezTo>
                    <a:pt x="1914576" y="318539"/>
                    <a:pt x="1912347" y="323556"/>
                    <a:pt x="1909002" y="328015"/>
                  </a:cubicBezTo>
                  <a:cubicBezTo>
                    <a:pt x="1901756" y="332475"/>
                    <a:pt x="1897296" y="339721"/>
                    <a:pt x="1893952" y="347525"/>
                  </a:cubicBezTo>
                  <a:cubicBezTo>
                    <a:pt x="1867754" y="409955"/>
                    <a:pt x="1836538" y="470713"/>
                    <a:pt x="1819259" y="523667"/>
                  </a:cubicBezTo>
                  <a:cubicBezTo>
                    <a:pt x="1831522" y="459565"/>
                    <a:pt x="1852146" y="385429"/>
                    <a:pt x="1870541" y="310736"/>
                  </a:cubicBezTo>
                  <a:cubicBezTo>
                    <a:pt x="1872213" y="303489"/>
                    <a:pt x="1872770" y="296243"/>
                    <a:pt x="1869983" y="288997"/>
                  </a:cubicBezTo>
                  <a:cubicBezTo>
                    <a:pt x="1864967" y="256667"/>
                    <a:pt x="1837096" y="256109"/>
                    <a:pt x="1814242" y="248863"/>
                  </a:cubicBezTo>
                  <a:cubicBezTo>
                    <a:pt x="1778568" y="237715"/>
                    <a:pt x="1778010" y="273389"/>
                    <a:pt x="1761288" y="287882"/>
                  </a:cubicBezTo>
                  <a:cubicBezTo>
                    <a:pt x="1722269" y="220992"/>
                    <a:pt x="1659281" y="228796"/>
                    <a:pt x="1592949" y="239387"/>
                  </a:cubicBezTo>
                  <a:cubicBezTo>
                    <a:pt x="1600196" y="217648"/>
                    <a:pt x="1605770" y="200368"/>
                    <a:pt x="1611344" y="182531"/>
                  </a:cubicBezTo>
                  <a:cubicBezTo>
                    <a:pt x="1614131" y="174727"/>
                    <a:pt x="1615803" y="166923"/>
                    <a:pt x="1609672" y="159120"/>
                  </a:cubicBezTo>
                  <a:cubicBezTo>
                    <a:pt x="1591277" y="134593"/>
                    <a:pt x="1546127" y="124003"/>
                    <a:pt x="1518814" y="138495"/>
                  </a:cubicBezTo>
                  <a:cubicBezTo>
                    <a:pt x="1503206" y="164694"/>
                    <a:pt x="1489271" y="191449"/>
                    <a:pt x="1484254" y="222107"/>
                  </a:cubicBezTo>
                  <a:cubicBezTo>
                    <a:pt x="1482582" y="226009"/>
                    <a:pt x="1481467" y="229911"/>
                    <a:pt x="1479795" y="233813"/>
                  </a:cubicBezTo>
                  <a:cubicBezTo>
                    <a:pt x="1474778" y="242731"/>
                    <a:pt x="1469761" y="252765"/>
                    <a:pt x="1458613" y="256109"/>
                  </a:cubicBezTo>
                  <a:cubicBezTo>
                    <a:pt x="1451367" y="261126"/>
                    <a:pt x="1443006" y="260569"/>
                    <a:pt x="1434645" y="260569"/>
                  </a:cubicBezTo>
                  <a:cubicBezTo>
                    <a:pt x="1414020" y="260569"/>
                    <a:pt x="1390609" y="270602"/>
                    <a:pt x="1376674" y="245518"/>
                  </a:cubicBezTo>
                  <a:lnTo>
                    <a:pt x="1377789" y="246076"/>
                  </a:lnTo>
                  <a:cubicBezTo>
                    <a:pt x="1367198" y="229911"/>
                    <a:pt x="1351590" y="227124"/>
                    <a:pt x="1334868" y="231583"/>
                  </a:cubicBezTo>
                  <a:cubicBezTo>
                    <a:pt x="1310342" y="238272"/>
                    <a:pt x="1285258" y="243289"/>
                    <a:pt x="1262404" y="255552"/>
                  </a:cubicBezTo>
                  <a:cubicBezTo>
                    <a:pt x="1245682" y="261126"/>
                    <a:pt x="1228959" y="266700"/>
                    <a:pt x="1211680" y="271717"/>
                  </a:cubicBezTo>
                  <a:cubicBezTo>
                    <a:pt x="1174333" y="279521"/>
                    <a:pt x="1139774" y="293456"/>
                    <a:pt x="1106329" y="311293"/>
                  </a:cubicBezTo>
                  <a:cubicBezTo>
                    <a:pt x="1095181" y="316867"/>
                    <a:pt x="1083475" y="322441"/>
                    <a:pt x="1072327" y="328015"/>
                  </a:cubicBezTo>
                  <a:cubicBezTo>
                    <a:pt x="1031078" y="345295"/>
                    <a:pt x="1024947" y="354214"/>
                    <a:pt x="1028291" y="389331"/>
                  </a:cubicBezTo>
                  <a:cubicBezTo>
                    <a:pt x="1037210" y="427792"/>
                    <a:pt x="1061179" y="446744"/>
                    <a:pt x="1100197" y="456777"/>
                  </a:cubicBezTo>
                  <a:cubicBezTo>
                    <a:pt x="1170431" y="475172"/>
                    <a:pt x="1223943" y="516421"/>
                    <a:pt x="1244567" y="589441"/>
                  </a:cubicBezTo>
                  <a:cubicBezTo>
                    <a:pt x="1263519" y="656331"/>
                    <a:pt x="1228959" y="709842"/>
                    <a:pt x="1162070" y="719876"/>
                  </a:cubicBezTo>
                  <a:cubicBezTo>
                    <a:pt x="1133085" y="724335"/>
                    <a:pt x="1104099" y="718761"/>
                    <a:pt x="1086819" y="694792"/>
                  </a:cubicBezTo>
                  <a:cubicBezTo>
                    <a:pt x="1070655" y="673053"/>
                    <a:pt x="1086819" y="650757"/>
                    <a:pt x="1098525" y="630690"/>
                  </a:cubicBezTo>
                  <a:cubicBezTo>
                    <a:pt x="1105214" y="618427"/>
                    <a:pt x="1111903" y="606164"/>
                    <a:pt x="1116920" y="593343"/>
                  </a:cubicBezTo>
                  <a:cubicBezTo>
                    <a:pt x="1130298" y="557669"/>
                    <a:pt x="1123609" y="539274"/>
                    <a:pt x="1091836" y="521437"/>
                  </a:cubicBezTo>
                  <a:cubicBezTo>
                    <a:pt x="1062851" y="505272"/>
                    <a:pt x="1036095" y="509732"/>
                    <a:pt x="1015471" y="536487"/>
                  </a:cubicBezTo>
                  <a:cubicBezTo>
                    <a:pt x="986485" y="573277"/>
                    <a:pt x="975337" y="615640"/>
                    <a:pt x="984256" y="661905"/>
                  </a:cubicBezTo>
                  <a:cubicBezTo>
                    <a:pt x="992059" y="702596"/>
                    <a:pt x="989830" y="707055"/>
                    <a:pt x="951368" y="721548"/>
                  </a:cubicBezTo>
                  <a:cubicBezTo>
                    <a:pt x="920711" y="721548"/>
                    <a:pt x="913464" y="715417"/>
                    <a:pt x="912907" y="684759"/>
                  </a:cubicBezTo>
                  <a:cubicBezTo>
                    <a:pt x="910677" y="620657"/>
                    <a:pt x="929072" y="560456"/>
                    <a:pt x="944679" y="499698"/>
                  </a:cubicBezTo>
                  <a:cubicBezTo>
                    <a:pt x="959730" y="443400"/>
                    <a:pt x="976452" y="387658"/>
                    <a:pt x="993732" y="331917"/>
                  </a:cubicBezTo>
                  <a:cubicBezTo>
                    <a:pt x="1005437" y="295685"/>
                    <a:pt x="994289" y="278406"/>
                    <a:pt x="958057" y="267815"/>
                  </a:cubicBezTo>
                  <a:cubicBezTo>
                    <a:pt x="946352" y="264470"/>
                    <a:pt x="934646" y="262241"/>
                    <a:pt x="922383" y="261126"/>
                  </a:cubicBezTo>
                  <a:cubicBezTo>
                    <a:pt x="889496" y="257781"/>
                    <a:pt x="877233" y="265585"/>
                    <a:pt x="866084" y="296800"/>
                  </a:cubicBezTo>
                  <a:cubicBezTo>
                    <a:pt x="859953" y="314080"/>
                    <a:pt x="853821" y="331917"/>
                    <a:pt x="850477" y="350312"/>
                  </a:cubicBezTo>
                  <a:cubicBezTo>
                    <a:pt x="844345" y="380969"/>
                    <a:pt x="830968" y="407725"/>
                    <a:pt x="810901" y="431694"/>
                  </a:cubicBezTo>
                  <a:cubicBezTo>
                    <a:pt x="797523" y="447859"/>
                    <a:pt x="782473" y="464581"/>
                    <a:pt x="759619" y="454548"/>
                  </a:cubicBezTo>
                  <a:cubicBezTo>
                    <a:pt x="736208" y="443957"/>
                    <a:pt x="745683" y="421661"/>
                    <a:pt x="748470" y="403266"/>
                  </a:cubicBezTo>
                  <a:cubicBezTo>
                    <a:pt x="749585" y="400479"/>
                    <a:pt x="750143" y="397692"/>
                    <a:pt x="750700" y="394905"/>
                  </a:cubicBezTo>
                  <a:cubicBezTo>
                    <a:pt x="760176" y="364805"/>
                    <a:pt x="774669" y="336377"/>
                    <a:pt x="786375" y="307391"/>
                  </a:cubicBezTo>
                  <a:cubicBezTo>
                    <a:pt x="794178" y="287882"/>
                    <a:pt x="799195" y="267815"/>
                    <a:pt x="784145" y="249420"/>
                  </a:cubicBezTo>
                  <a:cubicBezTo>
                    <a:pt x="754044" y="212074"/>
                    <a:pt x="676007" y="222665"/>
                    <a:pt x="659284" y="267815"/>
                  </a:cubicBezTo>
                  <a:cubicBezTo>
                    <a:pt x="639218" y="321326"/>
                    <a:pt x="624725" y="377068"/>
                    <a:pt x="604658" y="427792"/>
                  </a:cubicBezTo>
                  <a:cubicBezTo>
                    <a:pt x="611347" y="391003"/>
                    <a:pt x="616921" y="351427"/>
                    <a:pt x="621381" y="310736"/>
                  </a:cubicBezTo>
                  <a:cubicBezTo>
                    <a:pt x="624725" y="279521"/>
                    <a:pt x="619151" y="269487"/>
                    <a:pt x="592953" y="257224"/>
                  </a:cubicBezTo>
                  <a:cubicBezTo>
                    <a:pt x="541113" y="232698"/>
                    <a:pt x="512128" y="246076"/>
                    <a:pt x="499308" y="302374"/>
                  </a:cubicBezTo>
                  <a:cubicBezTo>
                    <a:pt x="497635" y="308506"/>
                    <a:pt x="496520" y="315195"/>
                    <a:pt x="495963" y="321326"/>
                  </a:cubicBezTo>
                  <a:cubicBezTo>
                    <a:pt x="485372" y="404381"/>
                    <a:pt x="485929" y="487993"/>
                    <a:pt x="479798" y="571047"/>
                  </a:cubicBezTo>
                  <a:cubicBezTo>
                    <a:pt x="476453" y="618427"/>
                    <a:pt x="455272" y="655774"/>
                    <a:pt x="424614" y="689218"/>
                  </a:cubicBezTo>
                  <a:cubicBezTo>
                    <a:pt x="412909" y="701481"/>
                    <a:pt x="398416" y="708728"/>
                    <a:pt x="381693" y="702039"/>
                  </a:cubicBezTo>
                  <a:cubicBezTo>
                    <a:pt x="365529" y="695907"/>
                    <a:pt x="357725" y="680857"/>
                    <a:pt x="356610" y="664692"/>
                  </a:cubicBezTo>
                  <a:cubicBezTo>
                    <a:pt x="354380" y="637936"/>
                    <a:pt x="352151" y="611181"/>
                    <a:pt x="359955" y="584425"/>
                  </a:cubicBezTo>
                  <a:cubicBezTo>
                    <a:pt x="367201" y="508059"/>
                    <a:pt x="388382" y="434481"/>
                    <a:pt x="403990" y="359788"/>
                  </a:cubicBezTo>
                  <a:cubicBezTo>
                    <a:pt x="405662" y="351427"/>
                    <a:pt x="406220" y="343065"/>
                    <a:pt x="407892" y="335262"/>
                  </a:cubicBezTo>
                  <a:cubicBezTo>
                    <a:pt x="419040" y="281193"/>
                    <a:pt x="411794" y="268930"/>
                    <a:pt x="359397" y="251650"/>
                  </a:cubicBezTo>
                  <a:cubicBezTo>
                    <a:pt x="353266" y="249420"/>
                    <a:pt x="347134" y="247748"/>
                    <a:pt x="340445" y="246076"/>
                  </a:cubicBezTo>
                  <a:cubicBezTo>
                    <a:pt x="312017" y="239944"/>
                    <a:pt x="288048" y="244404"/>
                    <a:pt x="267424" y="267815"/>
                  </a:cubicBezTo>
                  <a:cubicBezTo>
                    <a:pt x="250702" y="286767"/>
                    <a:pt x="236209" y="307391"/>
                    <a:pt x="223389" y="328573"/>
                  </a:cubicBezTo>
                  <a:cubicBezTo>
                    <a:pt x="185484" y="389888"/>
                    <a:pt x="158171" y="456777"/>
                    <a:pt x="128629" y="521995"/>
                  </a:cubicBezTo>
                  <a:cubicBezTo>
                    <a:pt x="131973" y="502485"/>
                    <a:pt x="131416" y="482976"/>
                    <a:pt x="136990" y="464581"/>
                  </a:cubicBezTo>
                  <a:cubicBezTo>
                    <a:pt x="154827" y="351427"/>
                    <a:pt x="168205" y="237157"/>
                    <a:pt x="201649" y="126790"/>
                  </a:cubicBezTo>
                  <a:cubicBezTo>
                    <a:pt x="210011" y="100034"/>
                    <a:pt x="219487" y="72163"/>
                    <a:pt x="213355" y="42620"/>
                  </a:cubicBezTo>
                  <a:cubicBezTo>
                    <a:pt x="201092" y="15865"/>
                    <a:pt x="175451" y="8618"/>
                    <a:pt x="150367" y="815"/>
                  </a:cubicBezTo>
                  <a:cubicBezTo>
                    <a:pt x="110791" y="-3087"/>
                    <a:pt x="96298" y="6389"/>
                    <a:pt x="84036" y="43178"/>
                  </a:cubicBezTo>
                  <a:cubicBezTo>
                    <a:pt x="76789" y="64360"/>
                    <a:pt x="72887" y="86099"/>
                    <a:pt x="66756" y="107838"/>
                  </a:cubicBezTo>
                  <a:cubicBezTo>
                    <a:pt x="42787" y="208729"/>
                    <a:pt x="31639" y="311293"/>
                    <a:pt x="22163" y="414414"/>
                  </a:cubicBezTo>
                  <a:cubicBezTo>
                    <a:pt x="15474" y="487435"/>
                    <a:pt x="9900" y="561014"/>
                    <a:pt x="3211" y="634034"/>
                  </a:cubicBezTo>
                  <a:cubicBezTo>
                    <a:pt x="981" y="641838"/>
                    <a:pt x="981" y="650199"/>
                    <a:pt x="981" y="658003"/>
                  </a:cubicBezTo>
                  <a:cubicBezTo>
                    <a:pt x="981" y="673611"/>
                    <a:pt x="2096" y="689776"/>
                    <a:pt x="424" y="705383"/>
                  </a:cubicBezTo>
                  <a:cubicBezTo>
                    <a:pt x="-2921" y="739385"/>
                    <a:pt x="13802" y="761682"/>
                    <a:pt x="41115" y="777847"/>
                  </a:cubicBezTo>
                  <a:cubicBezTo>
                    <a:pt x="50033" y="782863"/>
                    <a:pt x="58952" y="787323"/>
                    <a:pt x="68428" y="791225"/>
                  </a:cubicBezTo>
                  <a:cubicBezTo>
                    <a:pt x="71215" y="792339"/>
                    <a:pt x="74560" y="792897"/>
                    <a:pt x="77904" y="793454"/>
                  </a:cubicBezTo>
                  <a:cubicBezTo>
                    <a:pt x="128629" y="795684"/>
                    <a:pt x="130858" y="794012"/>
                    <a:pt x="140891" y="744959"/>
                  </a:cubicBezTo>
                  <a:cubicBezTo>
                    <a:pt x="142564" y="736041"/>
                    <a:pt x="143121" y="726565"/>
                    <a:pt x="146466" y="718204"/>
                  </a:cubicBezTo>
                  <a:cubicBezTo>
                    <a:pt x="171549" y="621771"/>
                    <a:pt x="206666" y="529241"/>
                    <a:pt x="256833" y="435596"/>
                  </a:cubicBezTo>
                  <a:cubicBezTo>
                    <a:pt x="242340" y="481304"/>
                    <a:pt x="236209" y="521437"/>
                    <a:pt x="229520" y="561014"/>
                  </a:cubicBezTo>
                  <a:cubicBezTo>
                    <a:pt x="228405" y="586654"/>
                    <a:pt x="228405" y="612853"/>
                    <a:pt x="229520" y="638494"/>
                  </a:cubicBezTo>
                  <a:cubicBezTo>
                    <a:pt x="231192" y="680857"/>
                    <a:pt x="246800" y="717646"/>
                    <a:pt x="275228" y="748861"/>
                  </a:cubicBezTo>
                  <a:cubicBezTo>
                    <a:pt x="308115" y="784536"/>
                    <a:pt x="350478" y="788437"/>
                    <a:pt x="395629" y="782306"/>
                  </a:cubicBezTo>
                  <a:cubicBezTo>
                    <a:pt x="398416" y="781749"/>
                    <a:pt x="401760" y="781191"/>
                    <a:pt x="404547" y="780634"/>
                  </a:cubicBezTo>
                  <a:cubicBezTo>
                    <a:pt x="415696" y="776732"/>
                    <a:pt x="427959" y="773945"/>
                    <a:pt x="437435" y="766698"/>
                  </a:cubicBezTo>
                  <a:cubicBezTo>
                    <a:pt x="460289" y="749976"/>
                    <a:pt x="482585" y="745517"/>
                    <a:pt x="507111" y="763911"/>
                  </a:cubicBezTo>
                  <a:cubicBezTo>
                    <a:pt x="514915" y="769486"/>
                    <a:pt x="526063" y="770043"/>
                    <a:pt x="536097" y="772273"/>
                  </a:cubicBezTo>
                  <a:cubicBezTo>
                    <a:pt x="579575" y="780076"/>
                    <a:pt x="582919" y="778404"/>
                    <a:pt x="592953" y="736598"/>
                  </a:cubicBezTo>
                  <a:cubicBezTo>
                    <a:pt x="598527" y="645740"/>
                    <a:pt x="621381" y="558784"/>
                    <a:pt x="657612" y="474615"/>
                  </a:cubicBezTo>
                  <a:cubicBezTo>
                    <a:pt x="663744" y="478517"/>
                    <a:pt x="664859" y="483533"/>
                    <a:pt x="667646" y="486878"/>
                  </a:cubicBezTo>
                  <a:cubicBezTo>
                    <a:pt x="681024" y="506387"/>
                    <a:pt x="699976" y="518093"/>
                    <a:pt x="722830" y="524224"/>
                  </a:cubicBezTo>
                  <a:cubicBezTo>
                    <a:pt x="752930" y="529798"/>
                    <a:pt x="781915" y="527011"/>
                    <a:pt x="810901" y="514191"/>
                  </a:cubicBezTo>
                  <a:cubicBezTo>
                    <a:pt x="809786" y="529798"/>
                    <a:pt x="805326" y="542061"/>
                    <a:pt x="803654" y="554882"/>
                  </a:cubicBezTo>
                  <a:cubicBezTo>
                    <a:pt x="795850" y="602262"/>
                    <a:pt x="789162" y="650199"/>
                    <a:pt x="791949" y="698694"/>
                  </a:cubicBezTo>
                  <a:cubicBezTo>
                    <a:pt x="795850" y="764469"/>
                    <a:pt x="837099" y="804602"/>
                    <a:pt x="902874" y="805717"/>
                  </a:cubicBezTo>
                  <a:cubicBezTo>
                    <a:pt x="948581" y="806832"/>
                    <a:pt x="988715" y="792897"/>
                    <a:pt x="1023832" y="764469"/>
                  </a:cubicBezTo>
                  <a:cubicBezTo>
                    <a:pt x="1037210" y="753321"/>
                    <a:pt x="1045571" y="754435"/>
                    <a:pt x="1056162" y="766141"/>
                  </a:cubicBezTo>
                  <a:cubicBezTo>
                    <a:pt x="1067868" y="779519"/>
                    <a:pt x="1083475" y="788437"/>
                    <a:pt x="1098525" y="796799"/>
                  </a:cubicBezTo>
                  <a:cubicBezTo>
                    <a:pt x="1120822" y="807390"/>
                    <a:pt x="1144790" y="810734"/>
                    <a:pt x="1168202" y="814636"/>
                  </a:cubicBezTo>
                  <a:cubicBezTo>
                    <a:pt x="1259617" y="829686"/>
                    <a:pt x="1342672" y="768371"/>
                    <a:pt x="1352705" y="680300"/>
                  </a:cubicBezTo>
                  <a:cubicBezTo>
                    <a:pt x="1359394" y="621214"/>
                    <a:pt x="1344344" y="568260"/>
                    <a:pt x="1310342" y="520322"/>
                  </a:cubicBezTo>
                  <a:cubicBezTo>
                    <a:pt x="1273552" y="467926"/>
                    <a:pt x="1220041" y="436153"/>
                    <a:pt x="1166529" y="404381"/>
                  </a:cubicBezTo>
                  <a:cubicBezTo>
                    <a:pt x="1160955" y="400479"/>
                    <a:pt x="1152594" y="400479"/>
                    <a:pt x="1146463" y="391560"/>
                  </a:cubicBezTo>
                  <a:cubicBezTo>
                    <a:pt x="1182137" y="380412"/>
                    <a:pt x="1213909" y="358673"/>
                    <a:pt x="1252928" y="360903"/>
                  </a:cubicBezTo>
                  <a:cubicBezTo>
                    <a:pt x="1265191" y="370936"/>
                    <a:pt x="1276339" y="383757"/>
                    <a:pt x="1295292" y="379297"/>
                  </a:cubicBezTo>
                  <a:cubicBezTo>
                    <a:pt x="1330408" y="361460"/>
                    <a:pt x="1365525" y="342508"/>
                    <a:pt x="1407331" y="355886"/>
                  </a:cubicBezTo>
                  <a:cubicBezTo>
                    <a:pt x="1417365" y="351984"/>
                    <a:pt x="1429628" y="354214"/>
                    <a:pt x="1439104" y="346967"/>
                  </a:cubicBezTo>
                  <a:cubicBezTo>
                    <a:pt x="1437432" y="360903"/>
                    <a:pt x="1433530" y="373723"/>
                    <a:pt x="1429070" y="386544"/>
                  </a:cubicBezTo>
                  <a:cubicBezTo>
                    <a:pt x="1427956" y="389331"/>
                    <a:pt x="1427398" y="392118"/>
                    <a:pt x="1426841" y="394905"/>
                  </a:cubicBezTo>
                  <a:cubicBezTo>
                    <a:pt x="1422939" y="412185"/>
                    <a:pt x="1417365" y="428907"/>
                    <a:pt x="1414578" y="446187"/>
                  </a:cubicBezTo>
                  <a:cubicBezTo>
                    <a:pt x="1401757" y="520322"/>
                    <a:pt x="1377231" y="593343"/>
                    <a:pt x="1395626" y="670266"/>
                  </a:cubicBezTo>
                  <a:cubicBezTo>
                    <a:pt x="1401200" y="694792"/>
                    <a:pt x="1410118" y="717646"/>
                    <a:pt x="1424611" y="738270"/>
                  </a:cubicBezTo>
                  <a:cubicBezTo>
                    <a:pt x="1434645" y="752206"/>
                    <a:pt x="1442448" y="768928"/>
                    <a:pt x="1463630" y="768928"/>
                  </a:cubicBezTo>
                  <a:cubicBezTo>
                    <a:pt x="1473106" y="773945"/>
                    <a:pt x="1482582" y="778962"/>
                    <a:pt x="1492058" y="783421"/>
                  </a:cubicBezTo>
                  <a:cubicBezTo>
                    <a:pt x="1509895" y="804045"/>
                    <a:pt x="1534421" y="802930"/>
                    <a:pt x="1557832" y="801258"/>
                  </a:cubicBezTo>
                  <a:cubicBezTo>
                    <a:pt x="1607442" y="797356"/>
                    <a:pt x="1649248" y="773387"/>
                    <a:pt x="1688267" y="744402"/>
                  </a:cubicBezTo>
                  <a:cubicBezTo>
                    <a:pt x="1701087" y="734926"/>
                    <a:pt x="1708891" y="730467"/>
                    <a:pt x="1716695" y="749419"/>
                  </a:cubicBezTo>
                  <a:cubicBezTo>
                    <a:pt x="1722827" y="764469"/>
                    <a:pt x="1735647" y="773945"/>
                    <a:pt x="1750697" y="780076"/>
                  </a:cubicBezTo>
                  <a:cubicBezTo>
                    <a:pt x="1756271" y="788995"/>
                    <a:pt x="1766862" y="787880"/>
                    <a:pt x="1774666" y="790110"/>
                  </a:cubicBezTo>
                  <a:cubicBezTo>
                    <a:pt x="1799192" y="797913"/>
                    <a:pt x="1835424" y="778962"/>
                    <a:pt x="1835981" y="759452"/>
                  </a:cubicBezTo>
                  <a:cubicBezTo>
                    <a:pt x="1837653" y="676398"/>
                    <a:pt x="1868868" y="600590"/>
                    <a:pt x="1896182" y="523667"/>
                  </a:cubicBezTo>
                  <a:cubicBezTo>
                    <a:pt x="1903428" y="503600"/>
                    <a:pt x="1908445" y="481304"/>
                    <a:pt x="1925724" y="463466"/>
                  </a:cubicBezTo>
                  <a:cubicBezTo>
                    <a:pt x="1928511" y="479631"/>
                    <a:pt x="1929626" y="493567"/>
                    <a:pt x="1926282" y="507502"/>
                  </a:cubicBezTo>
                  <a:cubicBezTo>
                    <a:pt x="1920150" y="526454"/>
                    <a:pt x="1927954" y="547078"/>
                    <a:pt x="1921822" y="566030"/>
                  </a:cubicBezTo>
                  <a:cubicBezTo>
                    <a:pt x="1921822" y="624001"/>
                    <a:pt x="1921822" y="681972"/>
                    <a:pt x="1921822" y="739943"/>
                  </a:cubicBezTo>
                  <a:cubicBezTo>
                    <a:pt x="1924609" y="750533"/>
                    <a:pt x="1926282" y="761682"/>
                    <a:pt x="1929626" y="772273"/>
                  </a:cubicBezTo>
                  <a:cubicBezTo>
                    <a:pt x="1941889" y="811291"/>
                    <a:pt x="1978121" y="828014"/>
                    <a:pt x="2015468" y="811849"/>
                  </a:cubicBezTo>
                  <a:cubicBezTo>
                    <a:pt x="2026616" y="807390"/>
                    <a:pt x="2032190" y="800701"/>
                    <a:pt x="2033305" y="787323"/>
                  </a:cubicBezTo>
                  <a:cubicBezTo>
                    <a:pt x="2042224" y="670266"/>
                    <a:pt x="2078455" y="561014"/>
                    <a:pt x="2128065" y="455105"/>
                  </a:cubicBezTo>
                  <a:cubicBezTo>
                    <a:pt x="2130852" y="449531"/>
                    <a:pt x="2130852" y="439498"/>
                    <a:pt x="2143115" y="441170"/>
                  </a:cubicBezTo>
                  <a:cubicBezTo>
                    <a:pt x="2142558" y="444514"/>
                    <a:pt x="2142000" y="447859"/>
                    <a:pt x="2141443" y="451761"/>
                  </a:cubicBezTo>
                  <a:cubicBezTo>
                    <a:pt x="2128622" y="529241"/>
                    <a:pt x="2096850" y="603934"/>
                    <a:pt x="2111900" y="685316"/>
                  </a:cubicBezTo>
                  <a:cubicBezTo>
                    <a:pt x="2124163" y="750533"/>
                    <a:pt x="2167084" y="797356"/>
                    <a:pt x="2240105" y="781749"/>
                  </a:cubicBezTo>
                  <a:cubicBezTo>
                    <a:pt x="2275779" y="774502"/>
                    <a:pt x="2302535" y="755550"/>
                    <a:pt x="2325389" y="729352"/>
                  </a:cubicBezTo>
                  <a:cubicBezTo>
                    <a:pt x="2334307" y="718761"/>
                    <a:pt x="2339324" y="719876"/>
                    <a:pt x="2348242" y="728794"/>
                  </a:cubicBezTo>
                  <a:cubicBezTo>
                    <a:pt x="2360506" y="741057"/>
                    <a:pt x="2369982" y="754993"/>
                    <a:pt x="2386147" y="764469"/>
                  </a:cubicBezTo>
                  <a:cubicBezTo>
                    <a:pt x="2445790" y="798471"/>
                    <a:pt x="2500416" y="788995"/>
                    <a:pt x="2555042" y="752206"/>
                  </a:cubicBezTo>
                  <a:cubicBezTo>
                    <a:pt x="2568978" y="742730"/>
                    <a:pt x="2576781" y="719318"/>
                    <a:pt x="2590717" y="721548"/>
                  </a:cubicBezTo>
                  <a:cubicBezTo>
                    <a:pt x="2602422" y="723220"/>
                    <a:pt x="2606882" y="747189"/>
                    <a:pt x="2620817" y="757222"/>
                  </a:cubicBezTo>
                  <a:cubicBezTo>
                    <a:pt x="2669312" y="786765"/>
                    <a:pt x="2716134" y="783421"/>
                    <a:pt x="2759613" y="747189"/>
                  </a:cubicBezTo>
                  <a:cubicBezTo>
                    <a:pt x="2770203" y="738270"/>
                    <a:pt x="2774663" y="739385"/>
                    <a:pt x="2784139" y="748304"/>
                  </a:cubicBezTo>
                  <a:cubicBezTo>
                    <a:pt x="2816468" y="778962"/>
                    <a:pt x="2854930" y="798471"/>
                    <a:pt x="2898966" y="806275"/>
                  </a:cubicBezTo>
                  <a:cubicBezTo>
                    <a:pt x="3000414" y="824112"/>
                    <a:pt x="3077895" y="762797"/>
                    <a:pt x="3082912" y="660233"/>
                  </a:cubicBezTo>
                  <a:cubicBezTo>
                    <a:pt x="3086813" y="577178"/>
                    <a:pt x="3046123" y="516978"/>
                    <a:pt x="2985364" y="466811"/>
                  </a:cubicBezTo>
                  <a:cubicBezTo>
                    <a:pt x="2949690" y="437268"/>
                    <a:pt x="2908999" y="414972"/>
                    <a:pt x="2862734" y="394347"/>
                  </a:cubicBezTo>
                  <a:cubicBezTo>
                    <a:pt x="2901753" y="375953"/>
                    <a:pt x="2936869" y="360903"/>
                    <a:pt x="2974216" y="351427"/>
                  </a:cubicBezTo>
                  <a:cubicBezTo>
                    <a:pt x="2986479" y="348082"/>
                    <a:pt x="2995955" y="350312"/>
                    <a:pt x="3002087" y="362575"/>
                  </a:cubicBezTo>
                  <a:cubicBezTo>
                    <a:pt x="3008776" y="376510"/>
                    <a:pt x="3021039" y="376510"/>
                    <a:pt x="3033302" y="372051"/>
                  </a:cubicBezTo>
                  <a:cubicBezTo>
                    <a:pt x="3069534" y="358673"/>
                    <a:pt x="3100748" y="336934"/>
                    <a:pt x="3123602" y="304604"/>
                  </a:cubicBezTo>
                  <a:cubicBezTo>
                    <a:pt x="3131963" y="288997"/>
                    <a:pt x="3132521" y="273389"/>
                    <a:pt x="3120258" y="257781"/>
                  </a:cubicBezTo>
                  <a:close/>
                  <a:moveTo>
                    <a:pt x="1710006" y="574391"/>
                  </a:moveTo>
                  <a:cubicBezTo>
                    <a:pt x="1708334" y="593343"/>
                    <a:pt x="1692726" y="604492"/>
                    <a:pt x="1683808" y="618427"/>
                  </a:cubicBezTo>
                  <a:cubicBezTo>
                    <a:pt x="1648133" y="674726"/>
                    <a:pt x="1595179" y="706498"/>
                    <a:pt x="1528290" y="712630"/>
                  </a:cubicBezTo>
                  <a:cubicBezTo>
                    <a:pt x="1503206" y="714859"/>
                    <a:pt x="1489828" y="702039"/>
                    <a:pt x="1489828" y="676955"/>
                  </a:cubicBezTo>
                  <a:cubicBezTo>
                    <a:pt x="1489828" y="645740"/>
                    <a:pt x="1490386" y="613968"/>
                    <a:pt x="1500419" y="583867"/>
                  </a:cubicBezTo>
                  <a:cubicBezTo>
                    <a:pt x="1500976" y="580523"/>
                    <a:pt x="1501534" y="577178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2091" y="573834"/>
                    <a:pt x="1502091" y="573834"/>
                    <a:pt x="1502091" y="573834"/>
                  </a:cubicBezTo>
                  <a:cubicBezTo>
                    <a:pt x="1501534" y="558226"/>
                    <a:pt x="1504878" y="542619"/>
                    <a:pt x="1511567" y="528126"/>
                  </a:cubicBezTo>
                  <a:cubicBezTo>
                    <a:pt x="1511567" y="528126"/>
                    <a:pt x="1511567" y="528126"/>
                    <a:pt x="1511567" y="528126"/>
                  </a:cubicBezTo>
                  <a:cubicBezTo>
                    <a:pt x="1512125" y="524782"/>
                    <a:pt x="1512682" y="521437"/>
                    <a:pt x="1513797" y="518093"/>
                  </a:cubicBezTo>
                  <a:cubicBezTo>
                    <a:pt x="1513797" y="518093"/>
                    <a:pt x="1513797" y="518093"/>
                    <a:pt x="1513797" y="518093"/>
                  </a:cubicBezTo>
                  <a:cubicBezTo>
                    <a:pt x="1523830" y="455105"/>
                    <a:pt x="1544455" y="394905"/>
                    <a:pt x="1562292" y="334147"/>
                  </a:cubicBezTo>
                  <a:cubicBezTo>
                    <a:pt x="1564521" y="326901"/>
                    <a:pt x="1567866" y="322999"/>
                    <a:pt x="1575670" y="322999"/>
                  </a:cubicBezTo>
                  <a:cubicBezTo>
                    <a:pt x="1595736" y="322441"/>
                    <a:pt x="1615803" y="315195"/>
                    <a:pt x="1636428" y="317982"/>
                  </a:cubicBezTo>
                  <a:cubicBezTo>
                    <a:pt x="1641444" y="317425"/>
                    <a:pt x="1646461" y="317425"/>
                    <a:pt x="1651478" y="316867"/>
                  </a:cubicBezTo>
                  <a:cubicBezTo>
                    <a:pt x="1686595" y="306834"/>
                    <a:pt x="1722827" y="315195"/>
                    <a:pt x="1760173" y="305161"/>
                  </a:cubicBezTo>
                  <a:cubicBezTo>
                    <a:pt x="1733417" y="394905"/>
                    <a:pt x="1718367" y="484091"/>
                    <a:pt x="1710006" y="574391"/>
                  </a:cubicBezTo>
                  <a:close/>
                  <a:moveTo>
                    <a:pt x="2571765" y="494681"/>
                  </a:moveTo>
                  <a:cubicBezTo>
                    <a:pt x="2556715" y="552095"/>
                    <a:pt x="2537762" y="607836"/>
                    <a:pt x="2507105" y="659675"/>
                  </a:cubicBezTo>
                  <a:cubicBezTo>
                    <a:pt x="2483694" y="699809"/>
                    <a:pt x="2459725" y="717089"/>
                    <a:pt x="2437428" y="707613"/>
                  </a:cubicBezTo>
                  <a:cubicBezTo>
                    <a:pt x="2405656" y="693677"/>
                    <a:pt x="2412345" y="661905"/>
                    <a:pt x="2409558" y="635149"/>
                  </a:cubicBezTo>
                  <a:cubicBezTo>
                    <a:pt x="2409000" y="632362"/>
                    <a:pt x="2409558" y="629575"/>
                    <a:pt x="2409558" y="626788"/>
                  </a:cubicBezTo>
                  <a:cubicBezTo>
                    <a:pt x="2414017" y="535373"/>
                    <a:pt x="2431854" y="446744"/>
                    <a:pt x="2471988" y="364247"/>
                  </a:cubicBezTo>
                  <a:cubicBezTo>
                    <a:pt x="2484251" y="338049"/>
                    <a:pt x="2499301" y="313523"/>
                    <a:pt x="2526614" y="300145"/>
                  </a:cubicBezTo>
                  <a:cubicBezTo>
                    <a:pt x="2552255" y="287882"/>
                    <a:pt x="2565633" y="295685"/>
                    <a:pt x="2566191" y="324113"/>
                  </a:cubicBezTo>
                  <a:cubicBezTo>
                    <a:pt x="2566748" y="355329"/>
                    <a:pt x="2556715" y="382642"/>
                    <a:pt x="2537205" y="406053"/>
                  </a:cubicBezTo>
                  <a:cubicBezTo>
                    <a:pt x="2524385" y="421661"/>
                    <a:pt x="2527729" y="427235"/>
                    <a:pt x="2543894" y="435596"/>
                  </a:cubicBezTo>
                  <a:cubicBezTo>
                    <a:pt x="2556157" y="441727"/>
                    <a:pt x="2577339" y="436711"/>
                    <a:pt x="2579568" y="455105"/>
                  </a:cubicBezTo>
                  <a:cubicBezTo>
                    <a:pt x="2582355" y="466811"/>
                    <a:pt x="2575109" y="480746"/>
                    <a:pt x="2571765" y="494681"/>
                  </a:cubicBezTo>
                  <a:close/>
                </a:path>
              </a:pathLst>
            </a:custGeom>
            <a:solidFill>
              <a:srgbClr val="B9060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52" name="Google Shape;452;p34"/>
          <p:cNvSpPr txBox="1"/>
          <p:nvPr/>
        </p:nvSpPr>
        <p:spPr>
          <a:xfrm>
            <a:off x="665000" y="4625873"/>
            <a:ext cx="35684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LOREM IPSUM DOLOR SIT AMET,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CU USU AGAM INTEGRE IMPEDIT.</a:t>
            </a:r>
            <a:endParaRPr sz="1600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5"/>
          <p:cNvSpPr/>
          <p:nvPr/>
        </p:nvSpPr>
        <p:spPr>
          <a:xfrm rot="-532132">
            <a:off x="848662" y="480598"/>
            <a:ext cx="4910153" cy="1301239"/>
          </a:xfrm>
          <a:custGeom>
            <a:rect b="b" l="l" r="r" t="t"/>
            <a:pathLst>
              <a:path extrusionOk="0" h="1177104" w="4441737">
                <a:moveTo>
                  <a:pt x="4437478" y="646293"/>
                </a:moveTo>
                <a:cubicBezTo>
                  <a:pt x="4416713" y="614765"/>
                  <a:pt x="4412617" y="570093"/>
                  <a:pt x="4358039" y="567902"/>
                </a:cubicBezTo>
                <a:cubicBezTo>
                  <a:pt x="4328131" y="566759"/>
                  <a:pt x="4322797" y="538661"/>
                  <a:pt x="4342990" y="515991"/>
                </a:cubicBezTo>
                <a:cubicBezTo>
                  <a:pt x="4400616" y="451316"/>
                  <a:pt x="4403664" y="409883"/>
                  <a:pt x="4356230" y="335492"/>
                </a:cubicBezTo>
                <a:cubicBezTo>
                  <a:pt x="4354039" y="331968"/>
                  <a:pt x="4352039" y="328253"/>
                  <a:pt x="4349657" y="324920"/>
                </a:cubicBezTo>
                <a:cubicBezTo>
                  <a:pt x="4336799" y="306727"/>
                  <a:pt x="4338037" y="287105"/>
                  <a:pt x="4359754" y="282438"/>
                </a:cubicBezTo>
                <a:cubicBezTo>
                  <a:pt x="4406998" y="272342"/>
                  <a:pt x="4392806" y="241004"/>
                  <a:pt x="4389091" y="212144"/>
                </a:cubicBezTo>
                <a:cubicBezTo>
                  <a:pt x="4368231" y="209381"/>
                  <a:pt x="4353848" y="234908"/>
                  <a:pt x="4331465" y="225479"/>
                </a:cubicBezTo>
                <a:cubicBezTo>
                  <a:pt x="4314605" y="202619"/>
                  <a:pt x="4297746" y="207191"/>
                  <a:pt x="4280982" y="225669"/>
                </a:cubicBezTo>
                <a:cubicBezTo>
                  <a:pt x="4252312" y="237671"/>
                  <a:pt x="4245835" y="200333"/>
                  <a:pt x="4222880" y="199571"/>
                </a:cubicBezTo>
                <a:cubicBezTo>
                  <a:pt x="4212402" y="178520"/>
                  <a:pt x="4221356" y="154613"/>
                  <a:pt x="4210402" y="133562"/>
                </a:cubicBezTo>
                <a:cubicBezTo>
                  <a:pt x="4226690" y="131372"/>
                  <a:pt x="4240501" y="134610"/>
                  <a:pt x="4254407" y="133848"/>
                </a:cubicBezTo>
                <a:cubicBezTo>
                  <a:pt x="4264694" y="133277"/>
                  <a:pt x="4276220" y="129943"/>
                  <a:pt x="4274791" y="118037"/>
                </a:cubicBezTo>
                <a:cubicBezTo>
                  <a:pt x="4273172" y="104416"/>
                  <a:pt x="4282316" y="89843"/>
                  <a:pt x="4273267" y="77841"/>
                </a:cubicBezTo>
                <a:cubicBezTo>
                  <a:pt x="4264790" y="66602"/>
                  <a:pt x="4252693" y="72221"/>
                  <a:pt x="4242787" y="76984"/>
                </a:cubicBezTo>
                <a:cubicBezTo>
                  <a:pt x="4220403" y="87747"/>
                  <a:pt x="4196591" y="94891"/>
                  <a:pt x="4174112" y="105559"/>
                </a:cubicBezTo>
                <a:cubicBezTo>
                  <a:pt x="4194686" y="86890"/>
                  <a:pt x="4224308" y="84890"/>
                  <a:pt x="4245454" y="67268"/>
                </a:cubicBezTo>
                <a:cubicBezTo>
                  <a:pt x="4252026" y="61744"/>
                  <a:pt x="4258027" y="55172"/>
                  <a:pt x="4256408" y="46123"/>
                </a:cubicBezTo>
                <a:cubicBezTo>
                  <a:pt x="4255360" y="40122"/>
                  <a:pt x="4248597" y="40027"/>
                  <a:pt x="4243168" y="38693"/>
                </a:cubicBezTo>
                <a:cubicBezTo>
                  <a:pt x="4203830" y="29073"/>
                  <a:pt x="4140393" y="62220"/>
                  <a:pt x="4124581" y="100511"/>
                </a:cubicBezTo>
                <a:cubicBezTo>
                  <a:pt x="4124486" y="104130"/>
                  <a:pt x="4125820" y="105749"/>
                  <a:pt x="4126582" y="106130"/>
                </a:cubicBezTo>
                <a:cubicBezTo>
                  <a:pt x="4127153" y="106321"/>
                  <a:pt x="4127058" y="106416"/>
                  <a:pt x="4126582" y="106130"/>
                </a:cubicBezTo>
                <a:cubicBezTo>
                  <a:pt x="4126296" y="106035"/>
                  <a:pt x="4125820" y="105940"/>
                  <a:pt x="4125153" y="105845"/>
                </a:cubicBezTo>
                <a:cubicBezTo>
                  <a:pt x="4123439" y="105559"/>
                  <a:pt x="4122962" y="104321"/>
                  <a:pt x="4123915" y="101939"/>
                </a:cubicBezTo>
                <a:cubicBezTo>
                  <a:pt x="4124105" y="101463"/>
                  <a:pt x="4124391" y="100987"/>
                  <a:pt x="4124581" y="100511"/>
                </a:cubicBezTo>
                <a:cubicBezTo>
                  <a:pt x="4124581" y="98987"/>
                  <a:pt x="4124867" y="97272"/>
                  <a:pt x="4125629" y="94891"/>
                </a:cubicBezTo>
                <a:cubicBezTo>
                  <a:pt x="4133059" y="83651"/>
                  <a:pt x="4125820" y="62506"/>
                  <a:pt x="4130487" y="42789"/>
                </a:cubicBezTo>
                <a:cubicBezTo>
                  <a:pt x="4128391" y="33645"/>
                  <a:pt x="4132773" y="27359"/>
                  <a:pt x="4138869" y="21072"/>
                </a:cubicBezTo>
                <a:cubicBezTo>
                  <a:pt x="4143250" y="16595"/>
                  <a:pt x="4151061" y="10023"/>
                  <a:pt x="4144584" y="4308"/>
                </a:cubicBezTo>
                <a:cubicBezTo>
                  <a:pt x="4136869" y="-2359"/>
                  <a:pt x="4126772" y="-1693"/>
                  <a:pt x="4120676" y="9166"/>
                </a:cubicBezTo>
                <a:cubicBezTo>
                  <a:pt x="4094768" y="17643"/>
                  <a:pt x="4104484" y="42694"/>
                  <a:pt x="4097245" y="59744"/>
                </a:cubicBezTo>
                <a:cubicBezTo>
                  <a:pt x="4093149" y="78794"/>
                  <a:pt x="4089053" y="97939"/>
                  <a:pt x="4085053" y="116703"/>
                </a:cubicBezTo>
                <a:cubicBezTo>
                  <a:pt x="4058097" y="111941"/>
                  <a:pt x="4063526" y="91748"/>
                  <a:pt x="4062479" y="74412"/>
                </a:cubicBezTo>
                <a:cubicBezTo>
                  <a:pt x="4062002" y="67078"/>
                  <a:pt x="4067813" y="54600"/>
                  <a:pt x="4056478" y="53933"/>
                </a:cubicBezTo>
                <a:cubicBezTo>
                  <a:pt x="4041333" y="52981"/>
                  <a:pt x="4051144" y="69269"/>
                  <a:pt x="4045714" y="76031"/>
                </a:cubicBezTo>
                <a:cubicBezTo>
                  <a:pt x="4034570" y="86795"/>
                  <a:pt x="4034284" y="100320"/>
                  <a:pt x="4036189" y="114322"/>
                </a:cubicBezTo>
                <a:cubicBezTo>
                  <a:pt x="4036951" y="118799"/>
                  <a:pt x="4038190" y="122990"/>
                  <a:pt x="4040285" y="126990"/>
                </a:cubicBezTo>
                <a:cubicBezTo>
                  <a:pt x="4074385" y="166519"/>
                  <a:pt x="4111628" y="201857"/>
                  <a:pt x="4162777" y="218621"/>
                </a:cubicBezTo>
                <a:cubicBezTo>
                  <a:pt x="4171921" y="221573"/>
                  <a:pt x="4181065" y="223574"/>
                  <a:pt x="4190780" y="221669"/>
                </a:cubicBezTo>
                <a:cubicBezTo>
                  <a:pt x="4161443" y="234337"/>
                  <a:pt x="4161443" y="234337"/>
                  <a:pt x="4154585" y="262150"/>
                </a:cubicBezTo>
                <a:cubicBezTo>
                  <a:pt x="4187828" y="281867"/>
                  <a:pt x="4230023" y="289106"/>
                  <a:pt x="4248216" y="329682"/>
                </a:cubicBezTo>
                <a:cubicBezTo>
                  <a:pt x="4253359" y="338445"/>
                  <a:pt x="4248692" y="346446"/>
                  <a:pt x="4246501" y="354638"/>
                </a:cubicBezTo>
                <a:cubicBezTo>
                  <a:pt x="4238501" y="388070"/>
                  <a:pt x="4208116" y="385975"/>
                  <a:pt x="4184017" y="394071"/>
                </a:cubicBezTo>
                <a:cubicBezTo>
                  <a:pt x="4144108" y="408168"/>
                  <a:pt x="4105817" y="403215"/>
                  <a:pt x="4068574" y="384546"/>
                </a:cubicBezTo>
                <a:cubicBezTo>
                  <a:pt x="4050001" y="375212"/>
                  <a:pt x="4030474" y="369306"/>
                  <a:pt x="4010091" y="365496"/>
                </a:cubicBezTo>
                <a:cubicBezTo>
                  <a:pt x="3982278" y="358638"/>
                  <a:pt x="3954179" y="353018"/>
                  <a:pt x="3925795" y="359781"/>
                </a:cubicBezTo>
                <a:cubicBezTo>
                  <a:pt x="3894648" y="367115"/>
                  <a:pt x="3901601" y="351685"/>
                  <a:pt x="3909316" y="334730"/>
                </a:cubicBezTo>
                <a:cubicBezTo>
                  <a:pt x="3909793" y="330635"/>
                  <a:pt x="3909602" y="326539"/>
                  <a:pt x="3908364" y="322634"/>
                </a:cubicBezTo>
                <a:cubicBezTo>
                  <a:pt x="3893981" y="304060"/>
                  <a:pt x="3878360" y="311489"/>
                  <a:pt x="3862739" y="320538"/>
                </a:cubicBezTo>
                <a:cubicBezTo>
                  <a:pt x="3848356" y="332444"/>
                  <a:pt x="3845118" y="351304"/>
                  <a:pt x="3834545" y="365496"/>
                </a:cubicBezTo>
                <a:cubicBezTo>
                  <a:pt x="3825115" y="381498"/>
                  <a:pt x="3844356" y="394643"/>
                  <a:pt x="3839022" y="410264"/>
                </a:cubicBezTo>
                <a:cubicBezTo>
                  <a:pt x="3837212" y="413026"/>
                  <a:pt x="3835117" y="415693"/>
                  <a:pt x="3833116" y="418360"/>
                </a:cubicBezTo>
                <a:cubicBezTo>
                  <a:pt x="3813971" y="431981"/>
                  <a:pt x="3790730" y="431219"/>
                  <a:pt x="3769108" y="436362"/>
                </a:cubicBezTo>
                <a:cubicBezTo>
                  <a:pt x="3721674" y="449411"/>
                  <a:pt x="3679097" y="471509"/>
                  <a:pt x="3639854" y="501608"/>
                </a:cubicBezTo>
                <a:cubicBezTo>
                  <a:pt x="3585752" y="543042"/>
                  <a:pt x="3537746" y="591524"/>
                  <a:pt x="3485454" y="634863"/>
                </a:cubicBezTo>
                <a:cubicBezTo>
                  <a:pt x="3440972" y="671725"/>
                  <a:pt x="3441067" y="671915"/>
                  <a:pt x="3396967" y="631910"/>
                </a:cubicBezTo>
                <a:cubicBezTo>
                  <a:pt x="3361724" y="600002"/>
                  <a:pt x="3361057" y="599525"/>
                  <a:pt x="3390775" y="560854"/>
                </a:cubicBezTo>
                <a:cubicBezTo>
                  <a:pt x="3406492" y="540375"/>
                  <a:pt x="3395729" y="524278"/>
                  <a:pt x="3385918" y="507609"/>
                </a:cubicBezTo>
                <a:cubicBezTo>
                  <a:pt x="3375250" y="489321"/>
                  <a:pt x="3360391" y="488940"/>
                  <a:pt x="3343436" y="499513"/>
                </a:cubicBezTo>
                <a:cubicBezTo>
                  <a:pt x="3320386" y="513896"/>
                  <a:pt x="3292668" y="511991"/>
                  <a:pt x="3267713" y="520658"/>
                </a:cubicBezTo>
                <a:cubicBezTo>
                  <a:pt x="3243614" y="529040"/>
                  <a:pt x="3204086" y="506752"/>
                  <a:pt x="3195418" y="485511"/>
                </a:cubicBezTo>
                <a:cubicBezTo>
                  <a:pt x="3197323" y="470366"/>
                  <a:pt x="3192560" y="461127"/>
                  <a:pt x="3175606" y="465318"/>
                </a:cubicBezTo>
                <a:cubicBezTo>
                  <a:pt x="3173987" y="465699"/>
                  <a:pt x="3171700" y="458936"/>
                  <a:pt x="3176558" y="461222"/>
                </a:cubicBezTo>
                <a:cubicBezTo>
                  <a:pt x="3189417" y="453888"/>
                  <a:pt x="3204086" y="458841"/>
                  <a:pt x="3217421" y="454650"/>
                </a:cubicBezTo>
                <a:cubicBezTo>
                  <a:pt x="3230374" y="450554"/>
                  <a:pt x="3241138" y="444744"/>
                  <a:pt x="3239614" y="429123"/>
                </a:cubicBezTo>
                <a:cubicBezTo>
                  <a:pt x="3238185" y="414169"/>
                  <a:pt x="3240376" y="396071"/>
                  <a:pt x="3226279" y="387118"/>
                </a:cubicBezTo>
                <a:cubicBezTo>
                  <a:pt x="3213134" y="378736"/>
                  <a:pt x="3203895" y="392642"/>
                  <a:pt x="3194751" y="400548"/>
                </a:cubicBezTo>
                <a:cubicBezTo>
                  <a:pt x="3174939" y="417693"/>
                  <a:pt x="3149603" y="428647"/>
                  <a:pt x="3136267" y="454745"/>
                </a:cubicBezTo>
                <a:cubicBezTo>
                  <a:pt x="3139697" y="433695"/>
                  <a:pt x="3154746" y="423503"/>
                  <a:pt x="3169033" y="412931"/>
                </a:cubicBezTo>
                <a:cubicBezTo>
                  <a:pt x="3180178" y="404739"/>
                  <a:pt x="3192846" y="398262"/>
                  <a:pt x="3200656" y="386261"/>
                </a:cubicBezTo>
                <a:cubicBezTo>
                  <a:pt x="3205229" y="379117"/>
                  <a:pt x="3208657" y="371211"/>
                  <a:pt x="3203323" y="363020"/>
                </a:cubicBezTo>
                <a:cubicBezTo>
                  <a:pt x="3197799" y="354542"/>
                  <a:pt x="3188655" y="353780"/>
                  <a:pt x="3181225" y="357781"/>
                </a:cubicBezTo>
                <a:cubicBezTo>
                  <a:pt x="3145126" y="377307"/>
                  <a:pt x="3103406" y="390833"/>
                  <a:pt x="3091595" y="435791"/>
                </a:cubicBezTo>
                <a:cubicBezTo>
                  <a:pt x="3087690" y="413693"/>
                  <a:pt x="3093310" y="390833"/>
                  <a:pt x="3097882" y="367687"/>
                </a:cubicBezTo>
                <a:cubicBezTo>
                  <a:pt x="3099787" y="357971"/>
                  <a:pt x="3100168" y="346922"/>
                  <a:pt x="3089690" y="341969"/>
                </a:cubicBezTo>
                <a:cubicBezTo>
                  <a:pt x="3077498" y="336254"/>
                  <a:pt x="3068449" y="343874"/>
                  <a:pt x="3061211" y="353018"/>
                </a:cubicBezTo>
                <a:cubicBezTo>
                  <a:pt x="3051305" y="365496"/>
                  <a:pt x="3048638" y="380546"/>
                  <a:pt x="3047495" y="395976"/>
                </a:cubicBezTo>
                <a:cubicBezTo>
                  <a:pt x="3046256" y="413407"/>
                  <a:pt x="3047685" y="430838"/>
                  <a:pt x="3048066" y="450840"/>
                </a:cubicBezTo>
                <a:cubicBezTo>
                  <a:pt x="3035207" y="440267"/>
                  <a:pt x="3033302" y="426837"/>
                  <a:pt x="3024825" y="417788"/>
                </a:cubicBezTo>
                <a:cubicBezTo>
                  <a:pt x="3009680" y="401596"/>
                  <a:pt x="3004346" y="414074"/>
                  <a:pt x="2999298" y="426742"/>
                </a:cubicBezTo>
                <a:cubicBezTo>
                  <a:pt x="2995869" y="448840"/>
                  <a:pt x="2999489" y="471986"/>
                  <a:pt x="3017396" y="483892"/>
                </a:cubicBezTo>
                <a:cubicBezTo>
                  <a:pt x="3067592" y="517325"/>
                  <a:pt x="3115789" y="559330"/>
                  <a:pt x="3182749" y="546471"/>
                </a:cubicBezTo>
                <a:cubicBezTo>
                  <a:pt x="3160937" y="565331"/>
                  <a:pt x="3152270" y="577046"/>
                  <a:pt x="3156556" y="586952"/>
                </a:cubicBezTo>
                <a:cubicBezTo>
                  <a:pt x="3166747" y="610289"/>
                  <a:pt x="3184750" y="595049"/>
                  <a:pt x="3199895" y="594572"/>
                </a:cubicBezTo>
                <a:cubicBezTo>
                  <a:pt x="3215897" y="594096"/>
                  <a:pt x="3265046" y="629339"/>
                  <a:pt x="3267141" y="644864"/>
                </a:cubicBezTo>
                <a:cubicBezTo>
                  <a:pt x="3270570" y="670010"/>
                  <a:pt x="3261902" y="691061"/>
                  <a:pt x="3240947" y="706967"/>
                </a:cubicBezTo>
                <a:cubicBezTo>
                  <a:pt x="3204562" y="734495"/>
                  <a:pt x="3163319" y="745448"/>
                  <a:pt x="3118837" y="740114"/>
                </a:cubicBezTo>
                <a:cubicBezTo>
                  <a:pt x="3055210" y="732399"/>
                  <a:pt x="2991869" y="724208"/>
                  <a:pt x="2929956" y="751735"/>
                </a:cubicBezTo>
                <a:cubicBezTo>
                  <a:pt x="2925289" y="698776"/>
                  <a:pt x="2922336" y="696490"/>
                  <a:pt x="2881855" y="725255"/>
                </a:cubicBezTo>
                <a:cubicBezTo>
                  <a:pt x="2860233" y="740591"/>
                  <a:pt x="2844422" y="728684"/>
                  <a:pt x="2828420" y="719255"/>
                </a:cubicBezTo>
                <a:cubicBezTo>
                  <a:pt x="2770603" y="685250"/>
                  <a:pt x="2710309" y="656294"/>
                  <a:pt x="2649730" y="627910"/>
                </a:cubicBezTo>
                <a:cubicBezTo>
                  <a:pt x="2611440" y="610003"/>
                  <a:pt x="2610964" y="609908"/>
                  <a:pt x="2635633" y="574665"/>
                </a:cubicBezTo>
                <a:cubicBezTo>
                  <a:pt x="2672686" y="521897"/>
                  <a:pt x="2685259" y="469223"/>
                  <a:pt x="2640015" y="414074"/>
                </a:cubicBezTo>
                <a:cubicBezTo>
                  <a:pt x="2629823" y="401691"/>
                  <a:pt x="2624204" y="386927"/>
                  <a:pt x="2640396" y="373592"/>
                </a:cubicBezTo>
                <a:cubicBezTo>
                  <a:pt x="2665161" y="363020"/>
                  <a:pt x="2678782" y="347113"/>
                  <a:pt x="2669257" y="318157"/>
                </a:cubicBezTo>
                <a:cubicBezTo>
                  <a:pt x="2660208" y="290534"/>
                  <a:pt x="2639729" y="293963"/>
                  <a:pt x="2618203" y="296916"/>
                </a:cubicBezTo>
                <a:cubicBezTo>
                  <a:pt x="2597438" y="299774"/>
                  <a:pt x="2576483" y="296726"/>
                  <a:pt x="2555719" y="296726"/>
                </a:cubicBezTo>
                <a:cubicBezTo>
                  <a:pt x="2521810" y="296630"/>
                  <a:pt x="2500093" y="274818"/>
                  <a:pt x="2495425" y="238909"/>
                </a:cubicBezTo>
                <a:cubicBezTo>
                  <a:pt x="2494282" y="230241"/>
                  <a:pt x="2487996" y="227765"/>
                  <a:pt x="2481614" y="222050"/>
                </a:cubicBezTo>
                <a:cubicBezTo>
                  <a:pt x="2496283" y="220526"/>
                  <a:pt x="2508475" y="225193"/>
                  <a:pt x="2520953" y="224621"/>
                </a:cubicBezTo>
                <a:cubicBezTo>
                  <a:pt x="2532954" y="224145"/>
                  <a:pt x="2543241" y="221288"/>
                  <a:pt x="2546956" y="208334"/>
                </a:cubicBezTo>
                <a:cubicBezTo>
                  <a:pt x="2550575" y="196046"/>
                  <a:pt x="2551909" y="183092"/>
                  <a:pt x="2543717" y="172234"/>
                </a:cubicBezTo>
                <a:cubicBezTo>
                  <a:pt x="2534573" y="160137"/>
                  <a:pt x="2522953" y="167281"/>
                  <a:pt x="2513523" y="171853"/>
                </a:cubicBezTo>
                <a:cubicBezTo>
                  <a:pt x="2492378" y="181949"/>
                  <a:pt x="2467613" y="184616"/>
                  <a:pt x="2450277" y="202619"/>
                </a:cubicBezTo>
                <a:cubicBezTo>
                  <a:pt x="2448181" y="204714"/>
                  <a:pt x="2447420" y="205762"/>
                  <a:pt x="2448944" y="206429"/>
                </a:cubicBezTo>
                <a:cubicBezTo>
                  <a:pt x="2453897" y="208905"/>
                  <a:pt x="2442943" y="207762"/>
                  <a:pt x="2444657" y="206238"/>
                </a:cubicBezTo>
                <a:cubicBezTo>
                  <a:pt x="2461897" y="178520"/>
                  <a:pt x="2492949" y="180044"/>
                  <a:pt x="2513428" y="164042"/>
                </a:cubicBezTo>
                <a:cubicBezTo>
                  <a:pt x="2521238" y="157946"/>
                  <a:pt x="2529239" y="151660"/>
                  <a:pt x="2526667" y="140230"/>
                </a:cubicBezTo>
                <a:cubicBezTo>
                  <a:pt x="2524477" y="130514"/>
                  <a:pt x="2515619" y="125942"/>
                  <a:pt x="2507522" y="127943"/>
                </a:cubicBezTo>
                <a:cubicBezTo>
                  <a:pt x="2468946" y="137658"/>
                  <a:pt x="2427417" y="143087"/>
                  <a:pt x="2406843" y="184807"/>
                </a:cubicBezTo>
                <a:cubicBezTo>
                  <a:pt x="2405605" y="187379"/>
                  <a:pt x="2405510" y="188617"/>
                  <a:pt x="2406843" y="188807"/>
                </a:cubicBezTo>
                <a:cubicBezTo>
                  <a:pt x="2412368" y="189665"/>
                  <a:pt x="2403509" y="192236"/>
                  <a:pt x="2405414" y="187950"/>
                </a:cubicBezTo>
                <a:cubicBezTo>
                  <a:pt x="2410463" y="165281"/>
                  <a:pt x="2419797" y="144992"/>
                  <a:pt x="2427036" y="123942"/>
                </a:cubicBezTo>
                <a:cubicBezTo>
                  <a:pt x="2431227" y="111941"/>
                  <a:pt x="2434561" y="98034"/>
                  <a:pt x="2420178" y="90795"/>
                </a:cubicBezTo>
                <a:cubicBezTo>
                  <a:pt x="2406176" y="83747"/>
                  <a:pt x="2396556" y="94319"/>
                  <a:pt x="2388460" y="104035"/>
                </a:cubicBezTo>
                <a:cubicBezTo>
                  <a:pt x="2372458" y="123180"/>
                  <a:pt x="2365123" y="146326"/>
                  <a:pt x="2360742" y="172996"/>
                </a:cubicBezTo>
                <a:cubicBezTo>
                  <a:pt x="2353122" y="161375"/>
                  <a:pt x="2352931" y="146135"/>
                  <a:pt x="2337882" y="148136"/>
                </a:cubicBezTo>
                <a:cubicBezTo>
                  <a:pt x="2322928" y="150136"/>
                  <a:pt x="2319308" y="163471"/>
                  <a:pt x="2316451" y="175758"/>
                </a:cubicBezTo>
                <a:cubicBezTo>
                  <a:pt x="2311784" y="195570"/>
                  <a:pt x="2320832" y="210905"/>
                  <a:pt x="2333881" y="224526"/>
                </a:cubicBezTo>
                <a:cubicBezTo>
                  <a:pt x="2352169" y="243671"/>
                  <a:pt x="2373315" y="259769"/>
                  <a:pt x="2392555" y="277771"/>
                </a:cubicBezTo>
                <a:cubicBezTo>
                  <a:pt x="2414844" y="295202"/>
                  <a:pt x="2440562" y="303869"/>
                  <a:pt x="2469803" y="307298"/>
                </a:cubicBezTo>
                <a:cubicBezTo>
                  <a:pt x="2462088" y="310442"/>
                  <a:pt x="2454944" y="311204"/>
                  <a:pt x="2449134" y="315014"/>
                </a:cubicBezTo>
                <a:cubicBezTo>
                  <a:pt x="2439799" y="321110"/>
                  <a:pt x="2428751" y="327587"/>
                  <a:pt x="2432370" y="340731"/>
                </a:cubicBezTo>
                <a:cubicBezTo>
                  <a:pt x="2435323" y="351780"/>
                  <a:pt x="2446943" y="352161"/>
                  <a:pt x="2456564" y="353495"/>
                </a:cubicBezTo>
                <a:cubicBezTo>
                  <a:pt x="2462088" y="354257"/>
                  <a:pt x="2468279" y="352923"/>
                  <a:pt x="2473137" y="355400"/>
                </a:cubicBezTo>
                <a:cubicBezTo>
                  <a:pt x="2498950" y="368449"/>
                  <a:pt x="2520381" y="389213"/>
                  <a:pt x="2524096" y="416645"/>
                </a:cubicBezTo>
                <a:cubicBezTo>
                  <a:pt x="2528001" y="445316"/>
                  <a:pt x="2503236" y="457698"/>
                  <a:pt x="2478280" y="468271"/>
                </a:cubicBezTo>
                <a:cubicBezTo>
                  <a:pt x="2433227" y="487226"/>
                  <a:pt x="2390651" y="480653"/>
                  <a:pt x="2348645" y="461889"/>
                </a:cubicBezTo>
                <a:cubicBezTo>
                  <a:pt x="2309497" y="444363"/>
                  <a:pt x="2269016" y="434552"/>
                  <a:pt x="2226630" y="440363"/>
                </a:cubicBezTo>
                <a:cubicBezTo>
                  <a:pt x="2196340" y="444554"/>
                  <a:pt x="2190626" y="430742"/>
                  <a:pt x="2193673" y="405882"/>
                </a:cubicBezTo>
                <a:cubicBezTo>
                  <a:pt x="2185006" y="392833"/>
                  <a:pt x="2172814" y="396643"/>
                  <a:pt x="2160907" y="399024"/>
                </a:cubicBezTo>
                <a:cubicBezTo>
                  <a:pt x="2138524" y="415693"/>
                  <a:pt x="2123189" y="435695"/>
                  <a:pt x="2130047" y="465794"/>
                </a:cubicBezTo>
                <a:cubicBezTo>
                  <a:pt x="2133761" y="512657"/>
                  <a:pt x="2123284" y="526659"/>
                  <a:pt x="2080897" y="531898"/>
                </a:cubicBezTo>
                <a:cubicBezTo>
                  <a:pt x="2041464" y="536756"/>
                  <a:pt x="2002030" y="541804"/>
                  <a:pt x="1963454" y="551710"/>
                </a:cubicBezTo>
                <a:cubicBezTo>
                  <a:pt x="1934689" y="561330"/>
                  <a:pt x="1906114" y="571522"/>
                  <a:pt x="1877920" y="582666"/>
                </a:cubicBezTo>
                <a:cubicBezTo>
                  <a:pt x="1863156" y="588762"/>
                  <a:pt x="1847725" y="593334"/>
                  <a:pt x="1834105" y="601907"/>
                </a:cubicBezTo>
                <a:cubicBezTo>
                  <a:pt x="1814007" y="614289"/>
                  <a:pt x="1793242" y="625719"/>
                  <a:pt x="1772478" y="637054"/>
                </a:cubicBezTo>
                <a:cubicBezTo>
                  <a:pt x="1769906" y="638483"/>
                  <a:pt x="1764953" y="642578"/>
                  <a:pt x="1766858" y="634196"/>
                </a:cubicBezTo>
                <a:cubicBezTo>
                  <a:pt x="1767525" y="631529"/>
                  <a:pt x="1768287" y="628862"/>
                  <a:pt x="1768477" y="626100"/>
                </a:cubicBezTo>
                <a:cubicBezTo>
                  <a:pt x="1771144" y="588381"/>
                  <a:pt x="1769716" y="552091"/>
                  <a:pt x="1735711" y="526183"/>
                </a:cubicBezTo>
                <a:cubicBezTo>
                  <a:pt x="1724853" y="517896"/>
                  <a:pt x="1714471" y="509038"/>
                  <a:pt x="1705708" y="498275"/>
                </a:cubicBezTo>
                <a:cubicBezTo>
                  <a:pt x="1694563" y="484844"/>
                  <a:pt x="1702469" y="475224"/>
                  <a:pt x="1712470" y="466366"/>
                </a:cubicBezTo>
                <a:cubicBezTo>
                  <a:pt x="1723996" y="456079"/>
                  <a:pt x="1736283" y="446459"/>
                  <a:pt x="1735521" y="428837"/>
                </a:cubicBezTo>
                <a:cubicBezTo>
                  <a:pt x="1729711" y="401405"/>
                  <a:pt x="1720186" y="378831"/>
                  <a:pt x="1684657" y="390166"/>
                </a:cubicBezTo>
                <a:cubicBezTo>
                  <a:pt x="1664655" y="410549"/>
                  <a:pt x="1636080" y="395881"/>
                  <a:pt x="1613982" y="407787"/>
                </a:cubicBezTo>
                <a:cubicBezTo>
                  <a:pt x="1592551" y="416169"/>
                  <a:pt x="1573691" y="404834"/>
                  <a:pt x="1553689" y="400739"/>
                </a:cubicBezTo>
                <a:cubicBezTo>
                  <a:pt x="1524161" y="394643"/>
                  <a:pt x="1531591" y="371592"/>
                  <a:pt x="1533781" y="355019"/>
                </a:cubicBezTo>
                <a:cubicBezTo>
                  <a:pt x="1536067" y="337778"/>
                  <a:pt x="1562642" y="351304"/>
                  <a:pt x="1569595" y="334921"/>
                </a:cubicBezTo>
                <a:cubicBezTo>
                  <a:pt x="1561023" y="318538"/>
                  <a:pt x="1567214" y="299583"/>
                  <a:pt x="1562261" y="269484"/>
                </a:cubicBezTo>
                <a:cubicBezTo>
                  <a:pt x="1542354" y="322443"/>
                  <a:pt x="1479679" y="316442"/>
                  <a:pt x="1475869" y="373307"/>
                </a:cubicBezTo>
                <a:cubicBezTo>
                  <a:pt x="1431007" y="290915"/>
                  <a:pt x="1531686" y="300059"/>
                  <a:pt x="1541401" y="254625"/>
                </a:cubicBezTo>
                <a:cubicBezTo>
                  <a:pt x="1484061" y="265007"/>
                  <a:pt x="1440722" y="306251"/>
                  <a:pt x="1432435" y="359400"/>
                </a:cubicBezTo>
                <a:cubicBezTo>
                  <a:pt x="1415767" y="340826"/>
                  <a:pt x="1419767" y="318252"/>
                  <a:pt x="1417195" y="296821"/>
                </a:cubicBezTo>
                <a:cubicBezTo>
                  <a:pt x="1414624" y="275675"/>
                  <a:pt x="1434817" y="256816"/>
                  <a:pt x="1423387" y="231575"/>
                </a:cubicBezTo>
                <a:cubicBezTo>
                  <a:pt x="1399955" y="249958"/>
                  <a:pt x="1397098" y="274056"/>
                  <a:pt x="1395669" y="296249"/>
                </a:cubicBezTo>
                <a:cubicBezTo>
                  <a:pt x="1394240" y="318824"/>
                  <a:pt x="1399384" y="341779"/>
                  <a:pt x="1401384" y="362162"/>
                </a:cubicBezTo>
                <a:cubicBezTo>
                  <a:pt x="1358521" y="366639"/>
                  <a:pt x="1367761" y="324443"/>
                  <a:pt x="1349092" y="301869"/>
                </a:cubicBezTo>
                <a:cubicBezTo>
                  <a:pt x="1347758" y="354542"/>
                  <a:pt x="1353854" y="368163"/>
                  <a:pt x="1383763" y="382355"/>
                </a:cubicBezTo>
                <a:cubicBezTo>
                  <a:pt x="1433007" y="405882"/>
                  <a:pt x="1479203" y="439220"/>
                  <a:pt x="1538734" y="430076"/>
                </a:cubicBezTo>
                <a:cubicBezTo>
                  <a:pt x="1546545" y="428837"/>
                  <a:pt x="1555022" y="431409"/>
                  <a:pt x="1560737" y="442649"/>
                </a:cubicBezTo>
                <a:cubicBezTo>
                  <a:pt x="1530638" y="442553"/>
                  <a:pt x="1506349" y="451888"/>
                  <a:pt x="1489109" y="496560"/>
                </a:cubicBezTo>
                <a:cubicBezTo>
                  <a:pt x="1535401" y="455888"/>
                  <a:pt x="1561499" y="476843"/>
                  <a:pt x="1591789" y="502942"/>
                </a:cubicBezTo>
                <a:cubicBezTo>
                  <a:pt x="1621792" y="528850"/>
                  <a:pt x="1630079" y="579809"/>
                  <a:pt x="1597980" y="602573"/>
                </a:cubicBezTo>
                <a:cubicBezTo>
                  <a:pt x="1546354" y="639149"/>
                  <a:pt x="1489014" y="657818"/>
                  <a:pt x="1425577" y="640388"/>
                </a:cubicBezTo>
                <a:cubicBezTo>
                  <a:pt x="1371952" y="625624"/>
                  <a:pt x="1320802" y="629053"/>
                  <a:pt x="1272606" y="656199"/>
                </a:cubicBezTo>
                <a:cubicBezTo>
                  <a:pt x="1246603" y="670868"/>
                  <a:pt x="1242983" y="657437"/>
                  <a:pt x="1245079" y="637340"/>
                </a:cubicBezTo>
                <a:cubicBezTo>
                  <a:pt x="1246222" y="626195"/>
                  <a:pt x="1252699" y="615623"/>
                  <a:pt x="1256985" y="604478"/>
                </a:cubicBezTo>
                <a:cubicBezTo>
                  <a:pt x="1236697" y="604574"/>
                  <a:pt x="1221266" y="615527"/>
                  <a:pt x="1219837" y="632768"/>
                </a:cubicBezTo>
                <a:cubicBezTo>
                  <a:pt x="1216694" y="672868"/>
                  <a:pt x="1196120" y="659914"/>
                  <a:pt x="1175641" y="650389"/>
                </a:cubicBezTo>
                <a:cubicBezTo>
                  <a:pt x="1027337" y="581047"/>
                  <a:pt x="873508" y="525992"/>
                  <a:pt x="718441" y="474176"/>
                </a:cubicBezTo>
                <a:cubicBezTo>
                  <a:pt x="661006" y="455031"/>
                  <a:pt x="602046" y="443125"/>
                  <a:pt x="547753" y="485702"/>
                </a:cubicBezTo>
                <a:cubicBezTo>
                  <a:pt x="542324" y="489988"/>
                  <a:pt x="536990" y="492845"/>
                  <a:pt x="529084" y="489035"/>
                </a:cubicBezTo>
                <a:cubicBezTo>
                  <a:pt x="506605" y="478367"/>
                  <a:pt x="481650" y="521420"/>
                  <a:pt x="459838" y="486178"/>
                </a:cubicBezTo>
                <a:cubicBezTo>
                  <a:pt x="457266" y="497417"/>
                  <a:pt x="453075" y="509133"/>
                  <a:pt x="438978" y="501037"/>
                </a:cubicBezTo>
                <a:cubicBezTo>
                  <a:pt x="425929" y="493512"/>
                  <a:pt x="437644" y="475605"/>
                  <a:pt x="430501" y="466842"/>
                </a:cubicBezTo>
                <a:cubicBezTo>
                  <a:pt x="400116" y="429695"/>
                  <a:pt x="403164" y="376164"/>
                  <a:pt x="364397" y="342065"/>
                </a:cubicBezTo>
                <a:cubicBezTo>
                  <a:pt x="329631" y="311489"/>
                  <a:pt x="285054" y="312347"/>
                  <a:pt x="259527" y="349685"/>
                </a:cubicBezTo>
                <a:cubicBezTo>
                  <a:pt x="241144" y="376545"/>
                  <a:pt x="242001" y="417407"/>
                  <a:pt x="197519" y="426551"/>
                </a:cubicBezTo>
                <a:cubicBezTo>
                  <a:pt x="182184" y="429695"/>
                  <a:pt x="152847" y="434838"/>
                  <a:pt x="153609" y="418741"/>
                </a:cubicBezTo>
                <a:cubicBezTo>
                  <a:pt x="155895" y="371592"/>
                  <a:pt x="127606" y="397214"/>
                  <a:pt x="112366" y="399881"/>
                </a:cubicBezTo>
                <a:cubicBezTo>
                  <a:pt x="90553" y="403787"/>
                  <a:pt x="69598" y="412740"/>
                  <a:pt x="47405" y="419789"/>
                </a:cubicBezTo>
                <a:cubicBezTo>
                  <a:pt x="69027" y="448935"/>
                  <a:pt x="69027" y="448935"/>
                  <a:pt x="40642" y="465318"/>
                </a:cubicBezTo>
                <a:cubicBezTo>
                  <a:pt x="9115" y="483606"/>
                  <a:pt x="-6221" y="523802"/>
                  <a:pt x="2352" y="563330"/>
                </a:cubicBezTo>
                <a:cubicBezTo>
                  <a:pt x="9496" y="595811"/>
                  <a:pt x="29879" y="614765"/>
                  <a:pt x="61978" y="618575"/>
                </a:cubicBezTo>
                <a:cubicBezTo>
                  <a:pt x="97602" y="622862"/>
                  <a:pt x="103317" y="592953"/>
                  <a:pt x="113318" y="568950"/>
                </a:cubicBezTo>
                <a:cubicBezTo>
                  <a:pt x="92649" y="526469"/>
                  <a:pt x="81695" y="524659"/>
                  <a:pt x="44738" y="557044"/>
                </a:cubicBezTo>
                <a:cubicBezTo>
                  <a:pt x="49024" y="531898"/>
                  <a:pt x="59788" y="518277"/>
                  <a:pt x="78457" y="519039"/>
                </a:cubicBezTo>
                <a:cubicBezTo>
                  <a:pt x="109794" y="520277"/>
                  <a:pt x="117890" y="542756"/>
                  <a:pt x="120367" y="569141"/>
                </a:cubicBezTo>
                <a:cubicBezTo>
                  <a:pt x="125129" y="595620"/>
                  <a:pt x="111985" y="614003"/>
                  <a:pt x="93506" y="630577"/>
                </a:cubicBezTo>
                <a:cubicBezTo>
                  <a:pt x="48167" y="671153"/>
                  <a:pt x="44738" y="721064"/>
                  <a:pt x="63502" y="774785"/>
                </a:cubicBezTo>
                <a:cubicBezTo>
                  <a:pt x="80838" y="824601"/>
                  <a:pt x="121224" y="837650"/>
                  <a:pt x="168849" y="838984"/>
                </a:cubicBezTo>
                <a:cubicBezTo>
                  <a:pt x="177612" y="839270"/>
                  <a:pt x="193804" y="833840"/>
                  <a:pt x="194662" y="843842"/>
                </a:cubicBezTo>
                <a:cubicBezTo>
                  <a:pt x="199710" y="900896"/>
                  <a:pt x="222094" y="855938"/>
                  <a:pt x="241144" y="845937"/>
                </a:cubicBezTo>
                <a:cubicBezTo>
                  <a:pt x="232476" y="884609"/>
                  <a:pt x="214855" y="910040"/>
                  <a:pt x="191137" y="931376"/>
                </a:cubicBezTo>
                <a:cubicBezTo>
                  <a:pt x="174850" y="945950"/>
                  <a:pt x="162658" y="932805"/>
                  <a:pt x="152371" y="921947"/>
                </a:cubicBezTo>
                <a:cubicBezTo>
                  <a:pt x="141988" y="910898"/>
                  <a:pt x="144084" y="898801"/>
                  <a:pt x="156371" y="890038"/>
                </a:cubicBezTo>
                <a:cubicBezTo>
                  <a:pt x="160276" y="887276"/>
                  <a:pt x="167420" y="885561"/>
                  <a:pt x="171516" y="887276"/>
                </a:cubicBezTo>
                <a:cubicBezTo>
                  <a:pt x="184660" y="892514"/>
                  <a:pt x="172945" y="896705"/>
                  <a:pt x="169801" y="900515"/>
                </a:cubicBezTo>
                <a:cubicBezTo>
                  <a:pt x="165896" y="905278"/>
                  <a:pt x="162848" y="909755"/>
                  <a:pt x="170373" y="913184"/>
                </a:cubicBezTo>
                <a:cubicBezTo>
                  <a:pt x="173611" y="914612"/>
                  <a:pt x="178660" y="915184"/>
                  <a:pt x="181612" y="913660"/>
                </a:cubicBezTo>
                <a:cubicBezTo>
                  <a:pt x="191995" y="908326"/>
                  <a:pt x="201234" y="900992"/>
                  <a:pt x="194471" y="887657"/>
                </a:cubicBezTo>
                <a:cubicBezTo>
                  <a:pt x="187613" y="874036"/>
                  <a:pt x="177231" y="866321"/>
                  <a:pt x="160657" y="872131"/>
                </a:cubicBezTo>
                <a:cubicBezTo>
                  <a:pt x="145513" y="877465"/>
                  <a:pt x="141131" y="893086"/>
                  <a:pt x="130177" y="902420"/>
                </a:cubicBezTo>
                <a:cubicBezTo>
                  <a:pt x="130177" y="902992"/>
                  <a:pt x="130082" y="903563"/>
                  <a:pt x="130082" y="904135"/>
                </a:cubicBezTo>
                <a:lnTo>
                  <a:pt x="130082" y="904135"/>
                </a:lnTo>
                <a:cubicBezTo>
                  <a:pt x="130082" y="904135"/>
                  <a:pt x="130082" y="904135"/>
                  <a:pt x="130082" y="904135"/>
                </a:cubicBezTo>
                <a:cubicBezTo>
                  <a:pt x="130082" y="904135"/>
                  <a:pt x="130082" y="904135"/>
                  <a:pt x="130082" y="904135"/>
                </a:cubicBezTo>
                <a:cubicBezTo>
                  <a:pt x="129987" y="904325"/>
                  <a:pt x="129796" y="904611"/>
                  <a:pt x="129701" y="904802"/>
                </a:cubicBezTo>
                <a:cubicBezTo>
                  <a:pt x="135416" y="919470"/>
                  <a:pt x="141131" y="934234"/>
                  <a:pt x="147513" y="950712"/>
                </a:cubicBezTo>
                <a:cubicBezTo>
                  <a:pt x="117890" y="953665"/>
                  <a:pt x="100269" y="939758"/>
                  <a:pt x="87696" y="915184"/>
                </a:cubicBezTo>
                <a:cubicBezTo>
                  <a:pt x="102079" y="911469"/>
                  <a:pt x="115128" y="908040"/>
                  <a:pt x="128177" y="904611"/>
                </a:cubicBezTo>
                <a:cubicBezTo>
                  <a:pt x="128463" y="904230"/>
                  <a:pt x="128749" y="903754"/>
                  <a:pt x="129130" y="903278"/>
                </a:cubicBezTo>
                <a:cubicBezTo>
                  <a:pt x="129511" y="902992"/>
                  <a:pt x="129796" y="902611"/>
                  <a:pt x="130177" y="902325"/>
                </a:cubicBezTo>
                <a:cubicBezTo>
                  <a:pt x="131225" y="880989"/>
                  <a:pt x="128558" y="860987"/>
                  <a:pt x="103888" y="853938"/>
                </a:cubicBezTo>
                <a:cubicBezTo>
                  <a:pt x="89791" y="849938"/>
                  <a:pt x="75980" y="852986"/>
                  <a:pt x="65884" y="864987"/>
                </a:cubicBezTo>
                <a:cubicBezTo>
                  <a:pt x="49596" y="884323"/>
                  <a:pt x="55692" y="904421"/>
                  <a:pt x="66455" y="922994"/>
                </a:cubicBezTo>
                <a:cubicBezTo>
                  <a:pt x="84553" y="954141"/>
                  <a:pt x="111223" y="970238"/>
                  <a:pt x="148561" y="970143"/>
                </a:cubicBezTo>
                <a:cubicBezTo>
                  <a:pt x="319915" y="969857"/>
                  <a:pt x="491365" y="970619"/>
                  <a:pt x="662720" y="970905"/>
                </a:cubicBezTo>
                <a:cubicBezTo>
                  <a:pt x="715965" y="971000"/>
                  <a:pt x="763304" y="953570"/>
                  <a:pt x="805119" y="921089"/>
                </a:cubicBezTo>
                <a:cubicBezTo>
                  <a:pt x="854077" y="883085"/>
                  <a:pt x="874651" y="822791"/>
                  <a:pt x="856744" y="764879"/>
                </a:cubicBezTo>
                <a:cubicBezTo>
                  <a:pt x="844648" y="725827"/>
                  <a:pt x="817692" y="700776"/>
                  <a:pt x="776163" y="696204"/>
                </a:cubicBezTo>
                <a:cubicBezTo>
                  <a:pt x="752731" y="693632"/>
                  <a:pt x="729871" y="701729"/>
                  <a:pt x="720632" y="724779"/>
                </a:cubicBezTo>
                <a:cubicBezTo>
                  <a:pt x="710726" y="749735"/>
                  <a:pt x="708440" y="777071"/>
                  <a:pt x="731491" y="797931"/>
                </a:cubicBezTo>
                <a:cubicBezTo>
                  <a:pt x="748540" y="813362"/>
                  <a:pt x="768162" y="814790"/>
                  <a:pt x="789688" y="805646"/>
                </a:cubicBezTo>
                <a:cubicBezTo>
                  <a:pt x="814453" y="795169"/>
                  <a:pt x="808643" y="768880"/>
                  <a:pt x="818168" y="749354"/>
                </a:cubicBezTo>
                <a:cubicBezTo>
                  <a:pt x="864841" y="808409"/>
                  <a:pt x="839028" y="882608"/>
                  <a:pt x="760637" y="921947"/>
                </a:cubicBezTo>
                <a:cubicBezTo>
                  <a:pt x="757780" y="878608"/>
                  <a:pt x="739682" y="855081"/>
                  <a:pt x="712726" y="860701"/>
                </a:cubicBezTo>
                <a:cubicBezTo>
                  <a:pt x="694057" y="864606"/>
                  <a:pt x="687961" y="878322"/>
                  <a:pt x="692152" y="895181"/>
                </a:cubicBezTo>
                <a:cubicBezTo>
                  <a:pt x="694438" y="904611"/>
                  <a:pt x="703392" y="913850"/>
                  <a:pt x="713869" y="910040"/>
                </a:cubicBezTo>
                <a:cubicBezTo>
                  <a:pt x="741301" y="900230"/>
                  <a:pt x="703297" y="890419"/>
                  <a:pt x="713012" y="879560"/>
                </a:cubicBezTo>
                <a:cubicBezTo>
                  <a:pt x="732253" y="872321"/>
                  <a:pt x="744159" y="883275"/>
                  <a:pt x="746731" y="899372"/>
                </a:cubicBezTo>
                <a:cubicBezTo>
                  <a:pt x="749017" y="913755"/>
                  <a:pt x="736634" y="923756"/>
                  <a:pt x="723490" y="930519"/>
                </a:cubicBezTo>
                <a:cubicBezTo>
                  <a:pt x="676341" y="954808"/>
                  <a:pt x="601951" y="910136"/>
                  <a:pt x="599379" y="855653"/>
                </a:cubicBezTo>
                <a:cubicBezTo>
                  <a:pt x="599188" y="852319"/>
                  <a:pt x="601570" y="846890"/>
                  <a:pt x="604237" y="845842"/>
                </a:cubicBezTo>
                <a:cubicBezTo>
                  <a:pt x="609475" y="843746"/>
                  <a:pt x="615000" y="844794"/>
                  <a:pt x="616048" y="852414"/>
                </a:cubicBezTo>
                <a:cubicBezTo>
                  <a:pt x="618524" y="869083"/>
                  <a:pt x="635574" y="877179"/>
                  <a:pt x="640717" y="865082"/>
                </a:cubicBezTo>
                <a:cubicBezTo>
                  <a:pt x="654338" y="832983"/>
                  <a:pt x="690343" y="817743"/>
                  <a:pt x="698248" y="783358"/>
                </a:cubicBezTo>
                <a:cubicBezTo>
                  <a:pt x="706059" y="749639"/>
                  <a:pt x="705392" y="717921"/>
                  <a:pt x="677865" y="690489"/>
                </a:cubicBezTo>
                <a:cubicBezTo>
                  <a:pt x="665006" y="677726"/>
                  <a:pt x="658434" y="658295"/>
                  <a:pt x="668340" y="640578"/>
                </a:cubicBezTo>
                <a:cubicBezTo>
                  <a:pt x="673579" y="631244"/>
                  <a:pt x="684723" y="621242"/>
                  <a:pt x="700153" y="633434"/>
                </a:cubicBezTo>
                <a:cubicBezTo>
                  <a:pt x="694343" y="645245"/>
                  <a:pt x="670912" y="647627"/>
                  <a:pt x="681675" y="668010"/>
                </a:cubicBezTo>
                <a:cubicBezTo>
                  <a:pt x="686533" y="677345"/>
                  <a:pt x="693200" y="679726"/>
                  <a:pt x="701582" y="679154"/>
                </a:cubicBezTo>
                <a:cubicBezTo>
                  <a:pt x="719108" y="678011"/>
                  <a:pt x="728347" y="666391"/>
                  <a:pt x="734348" y="651246"/>
                </a:cubicBezTo>
                <a:cubicBezTo>
                  <a:pt x="745302" y="624005"/>
                  <a:pt x="736825" y="600573"/>
                  <a:pt x="714441" y="585428"/>
                </a:cubicBezTo>
                <a:cubicBezTo>
                  <a:pt x="685771" y="565997"/>
                  <a:pt x="655767" y="570284"/>
                  <a:pt x="631192" y="594763"/>
                </a:cubicBezTo>
                <a:cubicBezTo>
                  <a:pt x="603570" y="622195"/>
                  <a:pt x="595188" y="659723"/>
                  <a:pt x="583567" y="695156"/>
                </a:cubicBezTo>
                <a:cubicBezTo>
                  <a:pt x="570518" y="734780"/>
                  <a:pt x="546039" y="761260"/>
                  <a:pt x="502986" y="771547"/>
                </a:cubicBezTo>
                <a:cubicBezTo>
                  <a:pt x="499081" y="722017"/>
                  <a:pt x="517464" y="677630"/>
                  <a:pt x="518226" y="631529"/>
                </a:cubicBezTo>
                <a:cubicBezTo>
                  <a:pt x="518035" y="631529"/>
                  <a:pt x="517750" y="631434"/>
                  <a:pt x="517559" y="631434"/>
                </a:cubicBezTo>
                <a:cubicBezTo>
                  <a:pt x="517464" y="630767"/>
                  <a:pt x="517464" y="630291"/>
                  <a:pt x="517369" y="629624"/>
                </a:cubicBezTo>
                <a:cubicBezTo>
                  <a:pt x="503272" y="605907"/>
                  <a:pt x="485174" y="588953"/>
                  <a:pt x="454408" y="595430"/>
                </a:cubicBezTo>
                <a:cubicBezTo>
                  <a:pt x="447360" y="596954"/>
                  <a:pt x="440883" y="599906"/>
                  <a:pt x="437168" y="591048"/>
                </a:cubicBezTo>
                <a:cubicBezTo>
                  <a:pt x="433453" y="582285"/>
                  <a:pt x="439454" y="578666"/>
                  <a:pt x="446026" y="575522"/>
                </a:cubicBezTo>
                <a:cubicBezTo>
                  <a:pt x="447265" y="574951"/>
                  <a:pt x="448408" y="574189"/>
                  <a:pt x="449646" y="573522"/>
                </a:cubicBezTo>
                <a:cubicBezTo>
                  <a:pt x="469648" y="563235"/>
                  <a:pt x="497557" y="549519"/>
                  <a:pt x="511558" y="562378"/>
                </a:cubicBezTo>
                <a:cubicBezTo>
                  <a:pt x="526894" y="576475"/>
                  <a:pt x="528418" y="605336"/>
                  <a:pt x="518416" y="629529"/>
                </a:cubicBezTo>
                <a:cubicBezTo>
                  <a:pt x="518321" y="630005"/>
                  <a:pt x="518416" y="630482"/>
                  <a:pt x="518321" y="630958"/>
                </a:cubicBezTo>
                <a:cubicBezTo>
                  <a:pt x="518321" y="631148"/>
                  <a:pt x="518321" y="631244"/>
                  <a:pt x="518321" y="631434"/>
                </a:cubicBezTo>
                <a:cubicBezTo>
                  <a:pt x="546420" y="632101"/>
                  <a:pt x="542419" y="674201"/>
                  <a:pt x="571280" y="674201"/>
                </a:cubicBezTo>
                <a:cubicBezTo>
                  <a:pt x="579376" y="661247"/>
                  <a:pt x="568232" y="655818"/>
                  <a:pt x="563089" y="648579"/>
                </a:cubicBezTo>
                <a:cubicBezTo>
                  <a:pt x="527656" y="599525"/>
                  <a:pt x="528703" y="570950"/>
                  <a:pt x="568137" y="529231"/>
                </a:cubicBezTo>
                <a:cubicBezTo>
                  <a:pt x="572233" y="524945"/>
                  <a:pt x="575947" y="519992"/>
                  <a:pt x="572328" y="514753"/>
                </a:cubicBezTo>
                <a:cubicBezTo>
                  <a:pt x="554135" y="488654"/>
                  <a:pt x="579948" y="487511"/>
                  <a:pt x="592235" y="482368"/>
                </a:cubicBezTo>
                <a:cubicBezTo>
                  <a:pt x="620143" y="470652"/>
                  <a:pt x="650623" y="471890"/>
                  <a:pt x="678341" y="480463"/>
                </a:cubicBezTo>
                <a:cubicBezTo>
                  <a:pt x="862459" y="537327"/>
                  <a:pt x="1041339" y="608003"/>
                  <a:pt x="1217170" y="686679"/>
                </a:cubicBezTo>
                <a:cubicBezTo>
                  <a:pt x="1224695" y="690013"/>
                  <a:pt x="1231648" y="693061"/>
                  <a:pt x="1234030" y="702776"/>
                </a:cubicBezTo>
                <a:cubicBezTo>
                  <a:pt x="1243650" y="742400"/>
                  <a:pt x="1218790" y="796788"/>
                  <a:pt x="1178213" y="807266"/>
                </a:cubicBezTo>
                <a:cubicBezTo>
                  <a:pt x="1145733" y="815648"/>
                  <a:pt x="1141542" y="832126"/>
                  <a:pt x="1142399" y="859939"/>
                </a:cubicBezTo>
                <a:cubicBezTo>
                  <a:pt x="1143733" y="906040"/>
                  <a:pt x="1127445" y="948807"/>
                  <a:pt x="1084773" y="967095"/>
                </a:cubicBezTo>
                <a:cubicBezTo>
                  <a:pt x="1058770" y="978239"/>
                  <a:pt x="1062865" y="989193"/>
                  <a:pt x="1066104" y="1006910"/>
                </a:cubicBezTo>
                <a:cubicBezTo>
                  <a:pt x="1069819" y="1027198"/>
                  <a:pt x="1083344" y="1042057"/>
                  <a:pt x="1096298" y="1055963"/>
                </a:cubicBezTo>
                <a:cubicBezTo>
                  <a:pt x="1113157" y="1074061"/>
                  <a:pt x="1130874" y="1058535"/>
                  <a:pt x="1144685" y="1049772"/>
                </a:cubicBezTo>
                <a:cubicBezTo>
                  <a:pt x="1157449" y="1041676"/>
                  <a:pt x="1144114" y="1031008"/>
                  <a:pt x="1137637" y="1027103"/>
                </a:cubicBezTo>
                <a:cubicBezTo>
                  <a:pt x="1094679" y="1000909"/>
                  <a:pt x="1110014" y="978620"/>
                  <a:pt x="1139827" y="954427"/>
                </a:cubicBezTo>
                <a:cubicBezTo>
                  <a:pt x="1151543" y="944997"/>
                  <a:pt x="1162783" y="932710"/>
                  <a:pt x="1169069" y="919280"/>
                </a:cubicBezTo>
                <a:cubicBezTo>
                  <a:pt x="1189167" y="876131"/>
                  <a:pt x="1225362" y="859367"/>
                  <a:pt x="1268986" y="854986"/>
                </a:cubicBezTo>
                <a:cubicBezTo>
                  <a:pt x="1303181" y="851557"/>
                  <a:pt x="1331185" y="838412"/>
                  <a:pt x="1348425" y="808694"/>
                </a:cubicBezTo>
                <a:cubicBezTo>
                  <a:pt x="1358521" y="791359"/>
                  <a:pt x="1371666" y="788501"/>
                  <a:pt x="1386715" y="795264"/>
                </a:cubicBezTo>
                <a:cubicBezTo>
                  <a:pt x="1446818" y="822125"/>
                  <a:pt x="1506064" y="811457"/>
                  <a:pt x="1565690" y="794407"/>
                </a:cubicBezTo>
                <a:cubicBezTo>
                  <a:pt x="1571691" y="792692"/>
                  <a:pt x="1580835" y="780596"/>
                  <a:pt x="1585978" y="794216"/>
                </a:cubicBezTo>
                <a:cubicBezTo>
                  <a:pt x="1594837" y="817934"/>
                  <a:pt x="1611220" y="809171"/>
                  <a:pt x="1627412" y="806504"/>
                </a:cubicBezTo>
                <a:cubicBezTo>
                  <a:pt x="1657606" y="801455"/>
                  <a:pt x="1687896" y="797169"/>
                  <a:pt x="1718185" y="793454"/>
                </a:cubicBezTo>
                <a:cubicBezTo>
                  <a:pt x="1732854" y="791645"/>
                  <a:pt x="1799624" y="830697"/>
                  <a:pt x="1796576" y="839460"/>
                </a:cubicBezTo>
                <a:cubicBezTo>
                  <a:pt x="1787051" y="867368"/>
                  <a:pt x="1764953" y="882704"/>
                  <a:pt x="1736473" y="889752"/>
                </a:cubicBezTo>
                <a:cubicBezTo>
                  <a:pt x="1686753" y="902135"/>
                  <a:pt x="1686753" y="902420"/>
                  <a:pt x="1700945" y="958046"/>
                </a:cubicBezTo>
                <a:cubicBezTo>
                  <a:pt x="1741522" y="941949"/>
                  <a:pt x="1760095" y="897467"/>
                  <a:pt x="1806768" y="877084"/>
                </a:cubicBezTo>
                <a:cubicBezTo>
                  <a:pt x="1789528" y="909755"/>
                  <a:pt x="1776193" y="943759"/>
                  <a:pt x="1749427" y="951093"/>
                </a:cubicBezTo>
                <a:cubicBezTo>
                  <a:pt x="1702755" y="963761"/>
                  <a:pt x="1710565" y="987479"/>
                  <a:pt x="1723234" y="1018721"/>
                </a:cubicBezTo>
                <a:cubicBezTo>
                  <a:pt x="1726758" y="1016625"/>
                  <a:pt x="1730377" y="1014720"/>
                  <a:pt x="1733616" y="1012434"/>
                </a:cubicBezTo>
                <a:cubicBezTo>
                  <a:pt x="1801148" y="965095"/>
                  <a:pt x="1812578" y="881561"/>
                  <a:pt x="1857727" y="819648"/>
                </a:cubicBezTo>
                <a:cubicBezTo>
                  <a:pt x="1859251" y="817553"/>
                  <a:pt x="1858012" y="810885"/>
                  <a:pt x="1855822" y="808885"/>
                </a:cubicBezTo>
                <a:cubicBezTo>
                  <a:pt x="1827723" y="784215"/>
                  <a:pt x="1818579" y="733066"/>
                  <a:pt x="1764382" y="744401"/>
                </a:cubicBezTo>
                <a:cubicBezTo>
                  <a:pt x="1741522" y="749163"/>
                  <a:pt x="1723615" y="733637"/>
                  <a:pt x="1718471" y="716492"/>
                </a:cubicBezTo>
                <a:cubicBezTo>
                  <a:pt x="1714566" y="703538"/>
                  <a:pt x="1732378" y="690203"/>
                  <a:pt x="1747427" y="682869"/>
                </a:cubicBezTo>
                <a:cubicBezTo>
                  <a:pt x="1803434" y="655437"/>
                  <a:pt x="1858489" y="626100"/>
                  <a:pt x="1915448" y="600764"/>
                </a:cubicBezTo>
                <a:cubicBezTo>
                  <a:pt x="1976694" y="573522"/>
                  <a:pt x="2042702" y="566855"/>
                  <a:pt x="2119664" y="560568"/>
                </a:cubicBezTo>
                <a:cubicBezTo>
                  <a:pt x="2102710" y="569522"/>
                  <a:pt x="2094994" y="577332"/>
                  <a:pt x="2088422" y="576475"/>
                </a:cubicBezTo>
                <a:cubicBezTo>
                  <a:pt x="2046226" y="571046"/>
                  <a:pt x="2035749" y="595715"/>
                  <a:pt x="2028034" y="630577"/>
                </a:cubicBezTo>
                <a:cubicBezTo>
                  <a:pt x="2018794" y="672392"/>
                  <a:pt x="1991267" y="701633"/>
                  <a:pt x="1947262" y="708872"/>
                </a:cubicBezTo>
                <a:cubicBezTo>
                  <a:pt x="1931260" y="711444"/>
                  <a:pt x="1931641" y="720493"/>
                  <a:pt x="1930117" y="730875"/>
                </a:cubicBezTo>
                <a:cubicBezTo>
                  <a:pt x="1926688" y="754592"/>
                  <a:pt x="1939070" y="774214"/>
                  <a:pt x="1949452" y="793264"/>
                </a:cubicBezTo>
                <a:cubicBezTo>
                  <a:pt x="1958977" y="810695"/>
                  <a:pt x="1976694" y="802598"/>
                  <a:pt x="1990791" y="798217"/>
                </a:cubicBezTo>
                <a:cubicBezTo>
                  <a:pt x="2004983" y="793835"/>
                  <a:pt x="2000316" y="779072"/>
                  <a:pt x="1995172" y="774595"/>
                </a:cubicBezTo>
                <a:cubicBezTo>
                  <a:pt x="1950500" y="735447"/>
                  <a:pt x="1986886" y="721731"/>
                  <a:pt x="2015270" y="703538"/>
                </a:cubicBezTo>
                <a:cubicBezTo>
                  <a:pt x="2030320" y="693823"/>
                  <a:pt x="2044226" y="681631"/>
                  <a:pt x="2056609" y="668582"/>
                </a:cubicBezTo>
                <a:cubicBezTo>
                  <a:pt x="2078611" y="645245"/>
                  <a:pt x="2104805" y="637244"/>
                  <a:pt x="2135857" y="641054"/>
                </a:cubicBezTo>
                <a:cubicBezTo>
                  <a:pt x="2173290" y="645722"/>
                  <a:pt x="2208342" y="642102"/>
                  <a:pt x="2235488" y="611717"/>
                </a:cubicBezTo>
                <a:cubicBezTo>
                  <a:pt x="2247109" y="598668"/>
                  <a:pt x="2259205" y="600002"/>
                  <a:pt x="2272255" y="609527"/>
                </a:cubicBezTo>
                <a:cubicBezTo>
                  <a:pt x="2317498" y="642674"/>
                  <a:pt x="2369219" y="648198"/>
                  <a:pt x="2423226" y="644769"/>
                </a:cubicBezTo>
                <a:cubicBezTo>
                  <a:pt x="2433989" y="644102"/>
                  <a:pt x="2453801" y="644007"/>
                  <a:pt x="2454563" y="647150"/>
                </a:cubicBezTo>
                <a:cubicBezTo>
                  <a:pt x="2462088" y="679250"/>
                  <a:pt x="2487424" y="666677"/>
                  <a:pt x="2505903" y="668963"/>
                </a:cubicBezTo>
                <a:cubicBezTo>
                  <a:pt x="2530763" y="672011"/>
                  <a:pt x="2555909" y="672392"/>
                  <a:pt x="2580865" y="675059"/>
                </a:cubicBezTo>
                <a:cubicBezTo>
                  <a:pt x="2598581" y="676964"/>
                  <a:pt x="2648492" y="726303"/>
                  <a:pt x="2642015" y="735923"/>
                </a:cubicBezTo>
                <a:cubicBezTo>
                  <a:pt x="2627728" y="757259"/>
                  <a:pt x="2603915" y="772118"/>
                  <a:pt x="2579341" y="768308"/>
                </a:cubicBezTo>
                <a:cubicBezTo>
                  <a:pt x="2529715" y="760593"/>
                  <a:pt x="2525715" y="788216"/>
                  <a:pt x="2525715" y="825077"/>
                </a:cubicBezTo>
                <a:cubicBezTo>
                  <a:pt x="2569911" y="819267"/>
                  <a:pt x="2596867" y="781167"/>
                  <a:pt x="2639920" y="775262"/>
                </a:cubicBezTo>
                <a:cubicBezTo>
                  <a:pt x="2621727" y="795074"/>
                  <a:pt x="2602677" y="823077"/>
                  <a:pt x="2580198" y="826125"/>
                </a:cubicBezTo>
                <a:cubicBezTo>
                  <a:pt x="2539240" y="831745"/>
                  <a:pt x="2528287" y="847652"/>
                  <a:pt x="2537240" y="886323"/>
                </a:cubicBezTo>
                <a:cubicBezTo>
                  <a:pt x="2563148" y="878417"/>
                  <a:pt x="2583055" y="862320"/>
                  <a:pt x="2602105" y="844223"/>
                </a:cubicBezTo>
                <a:cubicBezTo>
                  <a:pt x="2631823" y="816029"/>
                  <a:pt x="2652397" y="779643"/>
                  <a:pt x="2678401" y="750592"/>
                </a:cubicBezTo>
                <a:cubicBezTo>
                  <a:pt x="2700404" y="725922"/>
                  <a:pt x="2709643" y="713540"/>
                  <a:pt x="2691355" y="683536"/>
                </a:cubicBezTo>
                <a:cubicBezTo>
                  <a:pt x="2760221" y="716778"/>
                  <a:pt x="2824133" y="751449"/>
                  <a:pt x="2888427" y="785549"/>
                </a:cubicBezTo>
                <a:cubicBezTo>
                  <a:pt x="2893285" y="788120"/>
                  <a:pt x="2898142" y="788692"/>
                  <a:pt x="2900143" y="795169"/>
                </a:cubicBezTo>
                <a:cubicBezTo>
                  <a:pt x="2913764" y="839270"/>
                  <a:pt x="2882426" y="905468"/>
                  <a:pt x="2837087" y="919946"/>
                </a:cubicBezTo>
                <a:cubicBezTo>
                  <a:pt x="2812322" y="927852"/>
                  <a:pt x="2806703" y="940044"/>
                  <a:pt x="2807655" y="964333"/>
                </a:cubicBezTo>
                <a:cubicBezTo>
                  <a:pt x="2809560" y="1011291"/>
                  <a:pt x="2796415" y="1057868"/>
                  <a:pt x="2751839" y="1076633"/>
                </a:cubicBezTo>
                <a:cubicBezTo>
                  <a:pt x="2720501" y="1089872"/>
                  <a:pt x="2727931" y="1105208"/>
                  <a:pt x="2733931" y="1123305"/>
                </a:cubicBezTo>
                <a:cubicBezTo>
                  <a:pt x="2738504" y="1137307"/>
                  <a:pt x="2749553" y="1149118"/>
                  <a:pt x="2757458" y="1162072"/>
                </a:cubicBezTo>
                <a:cubicBezTo>
                  <a:pt x="2775461" y="1191314"/>
                  <a:pt x="2797368" y="1170644"/>
                  <a:pt x="2809655" y="1160548"/>
                </a:cubicBezTo>
                <a:cubicBezTo>
                  <a:pt x="2825943" y="1147022"/>
                  <a:pt x="2804416" y="1136926"/>
                  <a:pt x="2795082" y="1130735"/>
                </a:cubicBezTo>
                <a:cubicBezTo>
                  <a:pt x="2768412" y="1113113"/>
                  <a:pt x="2771555" y="1096635"/>
                  <a:pt x="2792987" y="1078157"/>
                </a:cubicBezTo>
                <a:cubicBezTo>
                  <a:pt x="2813275" y="1060726"/>
                  <a:pt x="2829372" y="1040057"/>
                  <a:pt x="2842993" y="1017101"/>
                </a:cubicBezTo>
                <a:cubicBezTo>
                  <a:pt x="2859566" y="989193"/>
                  <a:pt x="2883283" y="973096"/>
                  <a:pt x="2916526" y="969095"/>
                </a:cubicBezTo>
                <a:cubicBezTo>
                  <a:pt x="2957293" y="964238"/>
                  <a:pt x="2996250" y="953951"/>
                  <a:pt x="3017300" y="912803"/>
                </a:cubicBezTo>
                <a:cubicBezTo>
                  <a:pt x="3024920" y="897944"/>
                  <a:pt x="3038636" y="899182"/>
                  <a:pt x="3049971" y="904230"/>
                </a:cubicBezTo>
                <a:cubicBezTo>
                  <a:pt x="3111503" y="931281"/>
                  <a:pt x="3172177" y="920899"/>
                  <a:pt x="3232946" y="901944"/>
                </a:cubicBezTo>
                <a:cubicBezTo>
                  <a:pt x="3239519" y="899944"/>
                  <a:pt x="3247710" y="890324"/>
                  <a:pt x="3252282" y="904611"/>
                </a:cubicBezTo>
                <a:cubicBezTo>
                  <a:pt x="3258473" y="924042"/>
                  <a:pt x="3272475" y="918518"/>
                  <a:pt x="3286477" y="916041"/>
                </a:cubicBezTo>
                <a:cubicBezTo>
                  <a:pt x="3313814" y="911183"/>
                  <a:pt x="3342103" y="910136"/>
                  <a:pt x="3368582" y="902516"/>
                </a:cubicBezTo>
                <a:cubicBezTo>
                  <a:pt x="3410778" y="890419"/>
                  <a:pt x="3429923" y="926614"/>
                  <a:pt x="3458784" y="941759"/>
                </a:cubicBezTo>
                <a:cubicBezTo>
                  <a:pt x="3467452" y="946331"/>
                  <a:pt x="3462118" y="957094"/>
                  <a:pt x="3455260" y="962904"/>
                </a:cubicBezTo>
                <a:cubicBezTo>
                  <a:pt x="3439734" y="976239"/>
                  <a:pt x="3427351" y="995861"/>
                  <a:pt x="3404301" y="996337"/>
                </a:cubicBezTo>
                <a:cubicBezTo>
                  <a:pt x="3353152" y="997480"/>
                  <a:pt x="3351151" y="1026436"/>
                  <a:pt x="3364010" y="1065965"/>
                </a:cubicBezTo>
                <a:cubicBezTo>
                  <a:pt x="3407825" y="1054058"/>
                  <a:pt x="3423541" y="1003290"/>
                  <a:pt x="3467261" y="990908"/>
                </a:cubicBezTo>
                <a:cubicBezTo>
                  <a:pt x="3452116" y="1015863"/>
                  <a:pt x="3442211" y="1051582"/>
                  <a:pt x="3416398" y="1058726"/>
                </a:cubicBezTo>
                <a:cubicBezTo>
                  <a:pt x="3369725" y="1071775"/>
                  <a:pt x="3373726" y="1093873"/>
                  <a:pt x="3390966" y="1126353"/>
                </a:cubicBezTo>
                <a:cubicBezTo>
                  <a:pt x="3414397" y="1110446"/>
                  <a:pt x="3431066" y="1089110"/>
                  <a:pt x="3447068" y="1065965"/>
                </a:cubicBezTo>
                <a:cubicBezTo>
                  <a:pt x="3470690" y="1031865"/>
                  <a:pt x="3479644" y="988336"/>
                  <a:pt x="3500313" y="958142"/>
                </a:cubicBezTo>
                <a:cubicBezTo>
                  <a:pt x="3524983" y="922042"/>
                  <a:pt x="3515172" y="910136"/>
                  <a:pt x="3495741" y="884418"/>
                </a:cubicBezTo>
                <a:cubicBezTo>
                  <a:pt x="3478120" y="861272"/>
                  <a:pt x="3460594" y="847271"/>
                  <a:pt x="3430304" y="852414"/>
                </a:cubicBezTo>
                <a:cubicBezTo>
                  <a:pt x="3406015" y="856510"/>
                  <a:pt x="3379250" y="826887"/>
                  <a:pt x="3381631" y="824506"/>
                </a:cubicBezTo>
                <a:cubicBezTo>
                  <a:pt x="3411349" y="793740"/>
                  <a:pt x="3403063" y="744972"/>
                  <a:pt x="3436972" y="716492"/>
                </a:cubicBezTo>
                <a:cubicBezTo>
                  <a:pt x="3500884" y="662676"/>
                  <a:pt x="3563083" y="606764"/>
                  <a:pt x="3625376" y="551138"/>
                </a:cubicBezTo>
                <a:cubicBezTo>
                  <a:pt x="3687003" y="496179"/>
                  <a:pt x="3755869" y="458174"/>
                  <a:pt x="3842356" y="455603"/>
                </a:cubicBezTo>
                <a:cubicBezTo>
                  <a:pt x="3832069" y="494846"/>
                  <a:pt x="3801779" y="506847"/>
                  <a:pt x="3767489" y="509228"/>
                </a:cubicBezTo>
                <a:cubicBezTo>
                  <a:pt x="3747487" y="510657"/>
                  <a:pt x="3740057" y="514848"/>
                  <a:pt x="3736342" y="536756"/>
                </a:cubicBezTo>
                <a:cubicBezTo>
                  <a:pt x="3728151" y="584857"/>
                  <a:pt x="3707482" y="631815"/>
                  <a:pt x="3655285" y="641531"/>
                </a:cubicBezTo>
                <a:cubicBezTo>
                  <a:pt x="3622042" y="647722"/>
                  <a:pt x="3628139" y="664391"/>
                  <a:pt x="3628043" y="683155"/>
                </a:cubicBezTo>
                <a:cubicBezTo>
                  <a:pt x="3628043" y="701824"/>
                  <a:pt x="3637759" y="717921"/>
                  <a:pt x="3646712" y="733352"/>
                </a:cubicBezTo>
                <a:cubicBezTo>
                  <a:pt x="3658809" y="754116"/>
                  <a:pt x="3676145" y="740876"/>
                  <a:pt x="3690908" y="736685"/>
                </a:cubicBezTo>
                <a:cubicBezTo>
                  <a:pt x="3706339" y="732304"/>
                  <a:pt x="3700243" y="719445"/>
                  <a:pt x="3694051" y="713921"/>
                </a:cubicBezTo>
                <a:cubicBezTo>
                  <a:pt x="3654428" y="678202"/>
                  <a:pt x="3677002" y="659914"/>
                  <a:pt x="3711387" y="641531"/>
                </a:cubicBezTo>
                <a:cubicBezTo>
                  <a:pt x="3727008" y="633149"/>
                  <a:pt x="3741105" y="620385"/>
                  <a:pt x="3753202" y="607241"/>
                </a:cubicBezTo>
                <a:cubicBezTo>
                  <a:pt x="3779872" y="578189"/>
                  <a:pt x="3811304" y="566664"/>
                  <a:pt x="3850547" y="572284"/>
                </a:cubicBezTo>
                <a:cubicBezTo>
                  <a:pt x="3886361" y="577427"/>
                  <a:pt x="3920175" y="572570"/>
                  <a:pt x="3945892" y="543233"/>
                </a:cubicBezTo>
                <a:cubicBezTo>
                  <a:pt x="3957799" y="529707"/>
                  <a:pt x="3970848" y="527326"/>
                  <a:pt x="3985612" y="538565"/>
                </a:cubicBezTo>
                <a:cubicBezTo>
                  <a:pt x="4033999" y="575713"/>
                  <a:pt x="4090006" y="580380"/>
                  <a:pt x="4148108" y="577332"/>
                </a:cubicBezTo>
                <a:cubicBezTo>
                  <a:pt x="4158586" y="576761"/>
                  <a:pt x="4176302" y="570093"/>
                  <a:pt x="4179064" y="580190"/>
                </a:cubicBezTo>
                <a:cubicBezTo>
                  <a:pt x="4187637" y="611908"/>
                  <a:pt x="4211735" y="599621"/>
                  <a:pt x="4230309" y="601811"/>
                </a:cubicBezTo>
                <a:cubicBezTo>
                  <a:pt x="4256598" y="604955"/>
                  <a:pt x="4283078" y="606002"/>
                  <a:pt x="4309462" y="608384"/>
                </a:cubicBezTo>
                <a:cubicBezTo>
                  <a:pt x="4324416" y="609717"/>
                  <a:pt x="4384709" y="667439"/>
                  <a:pt x="4378423" y="673058"/>
                </a:cubicBezTo>
                <a:cubicBezTo>
                  <a:pt x="4357277" y="692299"/>
                  <a:pt x="4334608" y="711635"/>
                  <a:pt x="4302032" y="706396"/>
                </a:cubicBezTo>
                <a:cubicBezTo>
                  <a:pt x="4297937" y="705729"/>
                  <a:pt x="4293555" y="706396"/>
                  <a:pt x="4289555" y="705443"/>
                </a:cubicBezTo>
                <a:cubicBezTo>
                  <a:pt x="4265647" y="699824"/>
                  <a:pt x="4254312" y="709825"/>
                  <a:pt x="4257074" y="733447"/>
                </a:cubicBezTo>
                <a:cubicBezTo>
                  <a:pt x="4258313" y="744210"/>
                  <a:pt x="4246406" y="753830"/>
                  <a:pt x="4255931" y="765641"/>
                </a:cubicBezTo>
                <a:cubicBezTo>
                  <a:pt x="4300032" y="760879"/>
                  <a:pt x="4327655" y="717731"/>
                  <a:pt x="4373184" y="714587"/>
                </a:cubicBezTo>
                <a:cubicBezTo>
                  <a:pt x="4351467" y="733733"/>
                  <a:pt x="4336799" y="766880"/>
                  <a:pt x="4307652" y="768689"/>
                </a:cubicBezTo>
                <a:cubicBezTo>
                  <a:pt x="4262694" y="771547"/>
                  <a:pt x="4259360" y="792692"/>
                  <a:pt x="4267742" y="828221"/>
                </a:cubicBezTo>
                <a:cubicBezTo>
                  <a:pt x="4290221" y="823553"/>
                  <a:pt x="4305176" y="808885"/>
                  <a:pt x="4322225" y="797455"/>
                </a:cubicBezTo>
                <a:cubicBezTo>
                  <a:pt x="4371851" y="764117"/>
                  <a:pt x="4391948" y="704872"/>
                  <a:pt x="4437478" y="667915"/>
                </a:cubicBezTo>
                <a:cubicBezTo>
                  <a:pt x="4443669" y="663724"/>
                  <a:pt x="4442621" y="654199"/>
                  <a:pt x="4437478" y="646293"/>
                </a:cubicBezTo>
                <a:close/>
                <a:moveTo>
                  <a:pt x="288102" y="599716"/>
                </a:moveTo>
                <a:cubicBezTo>
                  <a:pt x="279625" y="618194"/>
                  <a:pt x="272290" y="628481"/>
                  <a:pt x="255145" y="606002"/>
                </a:cubicBezTo>
                <a:cubicBezTo>
                  <a:pt x="237619" y="583047"/>
                  <a:pt x="215617" y="563045"/>
                  <a:pt x="227904" y="529612"/>
                </a:cubicBezTo>
                <a:cubicBezTo>
                  <a:pt x="230095" y="523611"/>
                  <a:pt x="229618" y="514848"/>
                  <a:pt x="226761" y="509228"/>
                </a:cubicBezTo>
                <a:cubicBezTo>
                  <a:pt x="204282" y="464747"/>
                  <a:pt x="228571" y="437505"/>
                  <a:pt x="261718" y="412835"/>
                </a:cubicBezTo>
                <a:cubicBezTo>
                  <a:pt x="271338" y="427218"/>
                  <a:pt x="296770" y="432838"/>
                  <a:pt x="289054" y="457222"/>
                </a:cubicBezTo>
                <a:cubicBezTo>
                  <a:pt x="285530" y="468271"/>
                  <a:pt x="274005" y="453602"/>
                  <a:pt x="267623" y="460460"/>
                </a:cubicBezTo>
                <a:cubicBezTo>
                  <a:pt x="298294" y="493036"/>
                  <a:pt x="307533" y="557139"/>
                  <a:pt x="288102" y="5997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458" name="Google Shape;458;p35"/>
          <p:cNvGrpSpPr/>
          <p:nvPr/>
        </p:nvGrpSpPr>
        <p:grpSpPr>
          <a:xfrm>
            <a:off x="-1" y="574399"/>
            <a:ext cx="12192000" cy="6283600"/>
            <a:chOff x="-1" y="574399"/>
            <a:chExt cx="12192000" cy="6283600"/>
          </a:xfrm>
        </p:grpSpPr>
        <p:grpSp>
          <p:nvGrpSpPr>
            <p:cNvPr id="459" name="Google Shape;459;p35"/>
            <p:cNvGrpSpPr/>
            <p:nvPr/>
          </p:nvGrpSpPr>
          <p:grpSpPr>
            <a:xfrm>
              <a:off x="-1" y="574399"/>
              <a:ext cx="12192000" cy="6283600"/>
              <a:chOff x="-1" y="574399"/>
              <a:chExt cx="12192000" cy="6283600"/>
            </a:xfrm>
          </p:grpSpPr>
          <p:sp>
            <p:nvSpPr>
              <p:cNvPr id="460" name="Google Shape;460;p35"/>
              <p:cNvSpPr/>
              <p:nvPr/>
            </p:nvSpPr>
            <p:spPr>
              <a:xfrm>
                <a:off x="-1" y="574399"/>
                <a:ext cx="12192000" cy="6283600"/>
              </a:xfrm>
              <a:custGeom>
                <a:rect b="b" l="l" r="r" t="t"/>
                <a:pathLst>
                  <a:path extrusionOk="0" h="6283600" w="12192000">
                    <a:moveTo>
                      <a:pt x="9325905" y="514"/>
                    </a:moveTo>
                    <a:cubicBezTo>
                      <a:pt x="9373511" y="-756"/>
                      <a:pt x="9421180" y="300"/>
                      <a:pt x="9468875" y="3969"/>
                    </a:cubicBezTo>
                    <a:cubicBezTo>
                      <a:pt x="9535215" y="9096"/>
                      <a:pt x="9540140" y="15830"/>
                      <a:pt x="9518830" y="76742"/>
                    </a:cubicBezTo>
                    <a:cubicBezTo>
                      <a:pt x="9467668" y="222891"/>
                      <a:pt x="9436609" y="372958"/>
                      <a:pt x="9430982" y="527651"/>
                    </a:cubicBezTo>
                    <a:cubicBezTo>
                      <a:pt x="9423542" y="730490"/>
                      <a:pt x="9467066" y="922172"/>
                      <a:pt x="9560645" y="1102696"/>
                    </a:cubicBezTo>
                    <a:cubicBezTo>
                      <a:pt x="9575520" y="1131443"/>
                      <a:pt x="9597232" y="1139182"/>
                      <a:pt x="9625276" y="1139886"/>
                    </a:cubicBezTo>
                    <a:cubicBezTo>
                      <a:pt x="9727801" y="1142298"/>
                      <a:pt x="9827210" y="1164813"/>
                      <a:pt x="9927423" y="1184012"/>
                    </a:cubicBezTo>
                    <a:cubicBezTo>
                      <a:pt x="9983611" y="1194768"/>
                      <a:pt x="9993362" y="1234068"/>
                      <a:pt x="10003613" y="1276385"/>
                    </a:cubicBezTo>
                    <a:cubicBezTo>
                      <a:pt x="10009042" y="1298701"/>
                      <a:pt x="9989642" y="1308349"/>
                      <a:pt x="9973961" y="1317898"/>
                    </a:cubicBezTo>
                    <a:cubicBezTo>
                      <a:pt x="9938379" y="1339508"/>
                      <a:pt x="9886815" y="1352878"/>
                      <a:pt x="9871134" y="1384238"/>
                    </a:cubicBezTo>
                    <a:cubicBezTo>
                      <a:pt x="9854650" y="1417307"/>
                      <a:pt x="9896665" y="1458518"/>
                      <a:pt x="9909230" y="1497820"/>
                    </a:cubicBezTo>
                    <a:cubicBezTo>
                      <a:pt x="9960292" y="1657436"/>
                      <a:pt x="9938882" y="1808108"/>
                      <a:pt x="9857466" y="1951744"/>
                    </a:cubicBezTo>
                    <a:cubicBezTo>
                      <a:pt x="9843091" y="1977075"/>
                      <a:pt x="9832236" y="1997277"/>
                      <a:pt x="9862692" y="2017782"/>
                    </a:cubicBezTo>
                    <a:cubicBezTo>
                      <a:pt x="9868924" y="2022004"/>
                      <a:pt x="9874754" y="2031553"/>
                      <a:pt x="9875155" y="2038890"/>
                    </a:cubicBezTo>
                    <a:cubicBezTo>
                      <a:pt x="9878976" y="2105230"/>
                      <a:pt x="9930640" y="2126841"/>
                      <a:pt x="9978082" y="2155286"/>
                    </a:cubicBezTo>
                    <a:cubicBezTo>
                      <a:pt x="10097494" y="2226954"/>
                      <a:pt x="10194994" y="2322744"/>
                      <a:pt x="10270782" y="2439341"/>
                    </a:cubicBezTo>
                    <a:cubicBezTo>
                      <a:pt x="10290684" y="2469897"/>
                      <a:pt x="10307771" y="2473817"/>
                      <a:pt x="10339534" y="2458238"/>
                    </a:cubicBezTo>
                    <a:cubicBezTo>
                      <a:pt x="10424972" y="2416222"/>
                      <a:pt x="10512017" y="2377425"/>
                      <a:pt x="10598359" y="2337218"/>
                    </a:cubicBezTo>
                    <a:cubicBezTo>
                      <a:pt x="10664096" y="2306662"/>
                      <a:pt x="10707618" y="2257208"/>
                      <a:pt x="10730134" y="2187652"/>
                    </a:cubicBezTo>
                    <a:cubicBezTo>
                      <a:pt x="10741392" y="2152874"/>
                      <a:pt x="10756671" y="2119100"/>
                      <a:pt x="10772752" y="2086233"/>
                    </a:cubicBezTo>
                    <a:cubicBezTo>
                      <a:pt x="10788634" y="2053565"/>
                      <a:pt x="10817281" y="2046228"/>
                      <a:pt x="10848943" y="2060099"/>
                    </a:cubicBezTo>
                    <a:cubicBezTo>
                      <a:pt x="10881912" y="2074673"/>
                      <a:pt x="10868946" y="2101108"/>
                      <a:pt x="10860804" y="2124729"/>
                    </a:cubicBezTo>
                    <a:cubicBezTo>
                      <a:pt x="10847636" y="2162523"/>
                      <a:pt x="10832558" y="2199815"/>
                      <a:pt x="10820296" y="2237910"/>
                    </a:cubicBezTo>
                    <a:cubicBezTo>
                      <a:pt x="10804012" y="2288468"/>
                      <a:pt x="10807732" y="2292590"/>
                      <a:pt x="10859598" y="2291181"/>
                    </a:cubicBezTo>
                    <a:lnTo>
                      <a:pt x="11040223" y="2286357"/>
                    </a:lnTo>
                    <a:cubicBezTo>
                      <a:pt x="11073593" y="2285251"/>
                      <a:pt x="11097414" y="2297616"/>
                      <a:pt x="11098520" y="2332996"/>
                    </a:cubicBezTo>
                    <a:cubicBezTo>
                      <a:pt x="11099626" y="2370086"/>
                      <a:pt x="11074197" y="2379435"/>
                      <a:pt x="11041529" y="2380036"/>
                    </a:cubicBezTo>
                    <a:cubicBezTo>
                      <a:pt x="10944532" y="2381746"/>
                      <a:pt x="10846731" y="2375614"/>
                      <a:pt x="10751142" y="2393808"/>
                    </a:cubicBezTo>
                    <a:cubicBezTo>
                      <a:pt x="10613235" y="2419942"/>
                      <a:pt x="10494828" y="2497539"/>
                      <a:pt x="10365868" y="2547796"/>
                    </a:cubicBezTo>
                    <a:cubicBezTo>
                      <a:pt x="10336519" y="2559255"/>
                      <a:pt x="10348682" y="2578152"/>
                      <a:pt x="10355718" y="2596948"/>
                    </a:cubicBezTo>
                    <a:cubicBezTo>
                      <a:pt x="10403160" y="2723698"/>
                      <a:pt x="10425172" y="2853763"/>
                      <a:pt x="10419644" y="2989860"/>
                    </a:cubicBezTo>
                    <a:cubicBezTo>
                      <a:pt x="10416328" y="3071477"/>
                      <a:pt x="10397530" y="3148170"/>
                      <a:pt x="10374010" y="3224965"/>
                    </a:cubicBezTo>
                    <a:cubicBezTo>
                      <a:pt x="10367176" y="3247178"/>
                      <a:pt x="10355114" y="3271000"/>
                      <a:pt x="10357928" y="3292409"/>
                    </a:cubicBezTo>
                    <a:cubicBezTo>
                      <a:pt x="10375116" y="3423681"/>
                      <a:pt x="10366371" y="3556060"/>
                      <a:pt x="10376826" y="3687433"/>
                    </a:cubicBezTo>
                    <a:cubicBezTo>
                      <a:pt x="10379036" y="3715074"/>
                      <a:pt x="10402958" y="3720603"/>
                      <a:pt x="10419946" y="3731660"/>
                    </a:cubicBezTo>
                    <a:cubicBezTo>
                      <a:pt x="10576246" y="3833380"/>
                      <a:pt x="10709629" y="3958219"/>
                      <a:pt x="10807430" y="4118137"/>
                    </a:cubicBezTo>
                    <a:cubicBezTo>
                      <a:pt x="11078619" y="4561307"/>
                      <a:pt x="10983230" y="5112029"/>
                      <a:pt x="10577352" y="5451969"/>
                    </a:cubicBezTo>
                    <a:lnTo>
                      <a:pt x="10499051" y="5517102"/>
                    </a:lnTo>
                    <a:cubicBezTo>
                      <a:pt x="10533830" y="5536502"/>
                      <a:pt x="10501638" y="5510732"/>
                      <a:pt x="10600370" y="5533487"/>
                    </a:cubicBezTo>
                    <a:cubicBezTo>
                      <a:pt x="10699102" y="5556242"/>
                      <a:pt x="10908915" y="5601264"/>
                      <a:pt x="11091445" y="5653633"/>
                    </a:cubicBezTo>
                    <a:cubicBezTo>
                      <a:pt x="11273975" y="5706002"/>
                      <a:pt x="11512124" y="5811651"/>
                      <a:pt x="11695550" y="5847703"/>
                    </a:cubicBezTo>
                    <a:cubicBezTo>
                      <a:pt x="11878976" y="5883755"/>
                      <a:pt x="12041041" y="5887282"/>
                      <a:pt x="12192000" y="5869943"/>
                    </a:cubicBezTo>
                    <a:lnTo>
                      <a:pt x="12192000" y="6283600"/>
                    </a:lnTo>
                    <a:lnTo>
                      <a:pt x="0" y="6283600"/>
                    </a:lnTo>
                    <a:lnTo>
                      <a:pt x="0" y="5817692"/>
                    </a:lnTo>
                    <a:cubicBezTo>
                      <a:pt x="3176932" y="5531376"/>
                      <a:pt x="6765138" y="5651173"/>
                      <a:pt x="8250637" y="5611887"/>
                    </a:cubicBezTo>
                    <a:cubicBezTo>
                      <a:pt x="8659049" y="5601086"/>
                      <a:pt x="8751932" y="5561186"/>
                      <a:pt x="8912234" y="5554766"/>
                    </a:cubicBezTo>
                    <a:cubicBezTo>
                      <a:pt x="8863313" y="5539106"/>
                      <a:pt x="8769864" y="5505555"/>
                      <a:pt x="8686569" y="5418698"/>
                    </a:cubicBezTo>
                    <a:cubicBezTo>
                      <a:pt x="8603274" y="5331842"/>
                      <a:pt x="8471165" y="5184299"/>
                      <a:pt x="8412464" y="5033627"/>
                    </a:cubicBezTo>
                    <a:cubicBezTo>
                      <a:pt x="8249932" y="4616692"/>
                      <a:pt x="8335070" y="4247401"/>
                      <a:pt x="8634702" y="3922536"/>
                    </a:cubicBezTo>
                    <a:cubicBezTo>
                      <a:pt x="8712200" y="3838507"/>
                      <a:pt x="8801859" y="3768045"/>
                      <a:pt x="8901470" y="3711857"/>
                    </a:cubicBezTo>
                    <a:cubicBezTo>
                      <a:pt x="8935342" y="3692759"/>
                      <a:pt x="8940871" y="3683412"/>
                      <a:pt x="8906796" y="3655670"/>
                    </a:cubicBezTo>
                    <a:cubicBezTo>
                      <a:pt x="8735520" y="3515953"/>
                      <a:pt x="8618218" y="3341561"/>
                      <a:pt x="8576002" y="3121434"/>
                    </a:cubicBezTo>
                    <a:cubicBezTo>
                      <a:pt x="8555297" y="3013782"/>
                      <a:pt x="8551979" y="2905427"/>
                      <a:pt x="8569268" y="2797174"/>
                    </a:cubicBezTo>
                    <a:cubicBezTo>
                      <a:pt x="8575299" y="2759379"/>
                      <a:pt x="8566152" y="2741789"/>
                      <a:pt x="8527855" y="2728219"/>
                    </a:cubicBezTo>
                    <a:cubicBezTo>
                      <a:pt x="8387838" y="2678264"/>
                      <a:pt x="8248425" y="2626299"/>
                      <a:pt x="8110920" y="2569910"/>
                    </a:cubicBezTo>
                    <a:cubicBezTo>
                      <a:pt x="8010104" y="2528498"/>
                      <a:pt x="7909791" y="2527291"/>
                      <a:pt x="7806462" y="2552721"/>
                    </a:cubicBezTo>
                    <a:lnTo>
                      <a:pt x="7557888" y="2612227"/>
                    </a:lnTo>
                    <a:cubicBezTo>
                      <a:pt x="7527834" y="2619463"/>
                      <a:pt x="7498586" y="2620468"/>
                      <a:pt x="7488032" y="2584585"/>
                    </a:cubicBezTo>
                    <a:cubicBezTo>
                      <a:pt x="7476571" y="2545485"/>
                      <a:pt x="7498685" y="2525683"/>
                      <a:pt x="7534771" y="2516536"/>
                    </a:cubicBezTo>
                    <a:cubicBezTo>
                      <a:pt x="7635085" y="2491005"/>
                      <a:pt x="7734896" y="2463063"/>
                      <a:pt x="7835813" y="2439944"/>
                    </a:cubicBezTo>
                    <a:cubicBezTo>
                      <a:pt x="7877525" y="2430395"/>
                      <a:pt x="7884662" y="2410795"/>
                      <a:pt x="7875214" y="2373101"/>
                    </a:cubicBezTo>
                    <a:cubicBezTo>
                      <a:pt x="7855212" y="2293795"/>
                      <a:pt x="7837922" y="2213786"/>
                      <a:pt x="7819327" y="2134078"/>
                    </a:cubicBezTo>
                    <a:cubicBezTo>
                      <a:pt x="7811387" y="2099802"/>
                      <a:pt x="7812192" y="2068943"/>
                      <a:pt x="7854810" y="2060200"/>
                    </a:cubicBezTo>
                    <a:cubicBezTo>
                      <a:pt x="7894513" y="2052058"/>
                      <a:pt x="7912907" y="2075075"/>
                      <a:pt x="7922254" y="2110155"/>
                    </a:cubicBezTo>
                    <a:cubicBezTo>
                      <a:pt x="7940246" y="2177902"/>
                      <a:pt x="7957636" y="2245951"/>
                      <a:pt x="7978040" y="2312994"/>
                    </a:cubicBezTo>
                    <a:cubicBezTo>
                      <a:pt x="8000355" y="2386067"/>
                      <a:pt x="8048199" y="2437130"/>
                      <a:pt x="8119866" y="2465174"/>
                    </a:cubicBezTo>
                    <a:lnTo>
                      <a:pt x="8562935" y="2639366"/>
                    </a:lnTo>
                    <a:cubicBezTo>
                      <a:pt x="8589270" y="2649819"/>
                      <a:pt x="8604047" y="2649115"/>
                      <a:pt x="8615003" y="2618056"/>
                    </a:cubicBezTo>
                    <a:cubicBezTo>
                      <a:pt x="8656816" y="2499448"/>
                      <a:pt x="8726775" y="2398030"/>
                      <a:pt x="8813519" y="2307867"/>
                    </a:cubicBezTo>
                    <a:cubicBezTo>
                      <a:pt x="8834627" y="2285855"/>
                      <a:pt x="8843372" y="2264948"/>
                      <a:pt x="8835029" y="2232180"/>
                    </a:cubicBezTo>
                    <a:cubicBezTo>
                      <a:pt x="8820856" y="2176093"/>
                      <a:pt x="8854228" y="2129555"/>
                      <a:pt x="8880462" y="2083117"/>
                    </a:cubicBezTo>
                    <a:cubicBezTo>
                      <a:pt x="8856740" y="2068542"/>
                      <a:pt x="8843272" y="2086534"/>
                      <a:pt x="8828596" y="2094777"/>
                    </a:cubicBezTo>
                    <a:cubicBezTo>
                      <a:pt x="8765976" y="2129957"/>
                      <a:pt x="8704159" y="2166645"/>
                      <a:pt x="8641738" y="2202328"/>
                    </a:cubicBezTo>
                    <a:cubicBezTo>
                      <a:pt x="8626260" y="2211173"/>
                      <a:pt x="8610078" y="2225144"/>
                      <a:pt x="8592084" y="2207453"/>
                    </a:cubicBezTo>
                    <a:cubicBezTo>
                      <a:pt x="8574494" y="2190266"/>
                      <a:pt x="8585954" y="2172876"/>
                      <a:pt x="8594799" y="2157296"/>
                    </a:cubicBezTo>
                    <a:cubicBezTo>
                      <a:pt x="8636513" y="2084624"/>
                      <a:pt x="8684859" y="2016576"/>
                      <a:pt x="8738938" y="1952547"/>
                    </a:cubicBezTo>
                    <a:cubicBezTo>
                      <a:pt x="8754316" y="1934356"/>
                      <a:pt x="8766678" y="1918374"/>
                      <a:pt x="8753411" y="1890430"/>
                    </a:cubicBezTo>
                    <a:cubicBezTo>
                      <a:pt x="8702952" y="1783984"/>
                      <a:pt x="8694408" y="1671710"/>
                      <a:pt x="8718433" y="1557324"/>
                    </a:cubicBezTo>
                    <a:cubicBezTo>
                      <a:pt x="8726976" y="1516918"/>
                      <a:pt x="8717125" y="1496815"/>
                      <a:pt x="8674406" y="1497116"/>
                    </a:cubicBezTo>
                    <a:cubicBezTo>
                      <a:pt x="8669380" y="1497116"/>
                      <a:pt x="8664455" y="1496211"/>
                      <a:pt x="8659430" y="1495709"/>
                    </a:cubicBezTo>
                    <a:cubicBezTo>
                      <a:pt x="8550070" y="1483748"/>
                      <a:pt x="8538611" y="1464549"/>
                      <a:pt x="8575299" y="1359310"/>
                    </a:cubicBezTo>
                    <a:cubicBezTo>
                      <a:pt x="8582234" y="1339407"/>
                      <a:pt x="8595503" y="1330462"/>
                      <a:pt x="8613596" y="1323628"/>
                    </a:cubicBezTo>
                    <a:cubicBezTo>
                      <a:pt x="8690188" y="1294880"/>
                      <a:pt x="8765171" y="1260404"/>
                      <a:pt x="8843572" y="1238190"/>
                    </a:cubicBezTo>
                    <a:cubicBezTo>
                      <a:pt x="8891820" y="1224519"/>
                      <a:pt x="8905892" y="1197984"/>
                      <a:pt x="8911622" y="1154562"/>
                    </a:cubicBezTo>
                    <a:cubicBezTo>
                      <a:pt x="8945997" y="894831"/>
                      <a:pt x="8903680" y="648570"/>
                      <a:pt x="8784973" y="415376"/>
                    </a:cubicBezTo>
                    <a:cubicBezTo>
                      <a:pt x="8762256" y="370748"/>
                      <a:pt x="8736625" y="327526"/>
                      <a:pt x="8710291" y="285009"/>
                    </a:cubicBezTo>
                    <a:cubicBezTo>
                      <a:pt x="8692198" y="255759"/>
                      <a:pt x="8695314" y="234650"/>
                      <a:pt x="8721347" y="210928"/>
                    </a:cubicBezTo>
                    <a:cubicBezTo>
                      <a:pt x="8853021" y="91115"/>
                      <a:pt x="9009724" y="31611"/>
                      <a:pt x="9183312" y="11006"/>
                    </a:cubicBezTo>
                    <a:cubicBezTo>
                      <a:pt x="9230755" y="5376"/>
                      <a:pt x="9278299" y="1783"/>
                      <a:pt x="9325905" y="5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1" name="Google Shape;461;p35"/>
              <p:cNvSpPr/>
              <p:nvPr/>
            </p:nvSpPr>
            <p:spPr>
              <a:xfrm>
                <a:off x="8420669" y="1810484"/>
                <a:ext cx="2297016" cy="4296514"/>
              </a:xfrm>
              <a:custGeom>
                <a:rect b="b" l="l" r="r" t="t"/>
                <a:pathLst>
                  <a:path extrusionOk="0" h="2513399" w="1343721">
                    <a:moveTo>
                      <a:pt x="666634" y="1517851"/>
                    </a:moveTo>
                    <a:cubicBezTo>
                      <a:pt x="712733" y="1517381"/>
                      <a:pt x="758361" y="1522731"/>
                      <a:pt x="804049" y="1528141"/>
                    </a:cubicBezTo>
                    <a:cubicBezTo>
                      <a:pt x="827745" y="1530963"/>
                      <a:pt x="834860" y="1536373"/>
                      <a:pt x="823688" y="1561951"/>
                    </a:cubicBezTo>
                    <a:cubicBezTo>
                      <a:pt x="784586" y="1651444"/>
                      <a:pt x="748600" y="1742348"/>
                      <a:pt x="720494" y="1836016"/>
                    </a:cubicBezTo>
                    <a:cubicBezTo>
                      <a:pt x="702560" y="1895874"/>
                      <a:pt x="687331" y="1956497"/>
                      <a:pt x="669868" y="2016531"/>
                    </a:cubicBezTo>
                    <a:cubicBezTo>
                      <a:pt x="663517" y="2038228"/>
                      <a:pt x="671220" y="2050929"/>
                      <a:pt x="688978" y="2062865"/>
                    </a:cubicBezTo>
                    <a:cubicBezTo>
                      <a:pt x="786350" y="2128486"/>
                      <a:pt x="894894" y="2160237"/>
                      <a:pt x="1010553" y="2171468"/>
                    </a:cubicBezTo>
                    <a:cubicBezTo>
                      <a:pt x="1018315" y="2172233"/>
                      <a:pt x="1026253" y="2172115"/>
                      <a:pt x="1033955" y="2173350"/>
                    </a:cubicBezTo>
                    <a:cubicBezTo>
                      <a:pt x="1079055" y="2180758"/>
                      <a:pt x="1078937" y="2180817"/>
                      <a:pt x="1082171" y="2136835"/>
                    </a:cubicBezTo>
                    <a:cubicBezTo>
                      <a:pt x="1090050" y="2029408"/>
                      <a:pt x="1082230" y="1921569"/>
                      <a:pt x="1091520" y="1814201"/>
                    </a:cubicBezTo>
                    <a:cubicBezTo>
                      <a:pt x="1095695" y="1765515"/>
                      <a:pt x="1100223" y="1716829"/>
                      <a:pt x="1103633" y="1668025"/>
                    </a:cubicBezTo>
                    <a:cubicBezTo>
                      <a:pt x="1105162" y="1646740"/>
                      <a:pt x="1112629" y="1648974"/>
                      <a:pt x="1126447" y="1659088"/>
                    </a:cubicBezTo>
                    <a:cubicBezTo>
                      <a:pt x="1254160" y="1752285"/>
                      <a:pt x="1334716" y="1874001"/>
                      <a:pt x="1343124" y="2034347"/>
                    </a:cubicBezTo>
                    <a:cubicBezTo>
                      <a:pt x="1350592" y="2176643"/>
                      <a:pt x="1287441" y="2291302"/>
                      <a:pt x="1187716" y="2388027"/>
                    </a:cubicBezTo>
                    <a:cubicBezTo>
                      <a:pt x="1149556" y="2425012"/>
                      <a:pt x="1102810" y="2450531"/>
                      <a:pt x="1060650" y="2481989"/>
                    </a:cubicBezTo>
                    <a:cubicBezTo>
                      <a:pt x="1030721" y="2504333"/>
                      <a:pt x="1058258" y="2495521"/>
                      <a:pt x="970687" y="2499512"/>
                    </a:cubicBezTo>
                    <a:cubicBezTo>
                      <a:pt x="883117" y="2503503"/>
                      <a:pt x="633965" y="2504371"/>
                      <a:pt x="535227" y="2505937"/>
                    </a:cubicBezTo>
                    <a:cubicBezTo>
                      <a:pt x="436489" y="2507503"/>
                      <a:pt x="430226" y="2519877"/>
                      <a:pt x="378260" y="2508908"/>
                    </a:cubicBezTo>
                    <a:cubicBezTo>
                      <a:pt x="326294" y="2497939"/>
                      <a:pt x="301333" y="2494951"/>
                      <a:pt x="223428" y="2440124"/>
                    </a:cubicBezTo>
                    <a:cubicBezTo>
                      <a:pt x="144543" y="2384607"/>
                      <a:pt x="19342" y="2194791"/>
                      <a:pt x="3021" y="2077741"/>
                    </a:cubicBezTo>
                    <a:cubicBezTo>
                      <a:pt x="-13300" y="1960691"/>
                      <a:pt x="37771" y="1833546"/>
                      <a:pt x="125500" y="1737821"/>
                    </a:cubicBezTo>
                    <a:cubicBezTo>
                      <a:pt x="238748" y="1614224"/>
                      <a:pt x="383925" y="1551955"/>
                      <a:pt x="546741" y="1525730"/>
                    </a:cubicBezTo>
                    <a:cubicBezTo>
                      <a:pt x="586431" y="1519439"/>
                      <a:pt x="626532" y="1518733"/>
                      <a:pt x="666634" y="1517851"/>
                    </a:cubicBezTo>
                    <a:close/>
                    <a:moveTo>
                      <a:pt x="554973" y="1210330"/>
                    </a:moveTo>
                    <a:cubicBezTo>
                      <a:pt x="527337" y="1214034"/>
                      <a:pt x="512696" y="1233262"/>
                      <a:pt x="515166" y="1261544"/>
                    </a:cubicBezTo>
                    <a:cubicBezTo>
                      <a:pt x="518988" y="1305174"/>
                      <a:pt x="549505" y="1325930"/>
                      <a:pt x="604247" y="1322167"/>
                    </a:cubicBezTo>
                    <a:cubicBezTo>
                      <a:pt x="653698" y="1318756"/>
                      <a:pt x="659402" y="1312759"/>
                      <a:pt x="659343" y="1262897"/>
                    </a:cubicBezTo>
                    <a:cubicBezTo>
                      <a:pt x="656873" y="1246962"/>
                      <a:pt x="667104" y="1222501"/>
                      <a:pt x="639174" y="1216680"/>
                    </a:cubicBezTo>
                    <a:cubicBezTo>
                      <a:pt x="611597" y="1210977"/>
                      <a:pt x="583374" y="1206508"/>
                      <a:pt x="554973" y="1210330"/>
                    </a:cubicBezTo>
                    <a:close/>
                    <a:moveTo>
                      <a:pt x="547683" y="922034"/>
                    </a:moveTo>
                    <a:cubicBezTo>
                      <a:pt x="514226" y="920564"/>
                      <a:pt x="481886" y="951669"/>
                      <a:pt x="482415" y="980657"/>
                    </a:cubicBezTo>
                    <a:cubicBezTo>
                      <a:pt x="483180" y="1021406"/>
                      <a:pt x="505876" y="1041045"/>
                      <a:pt x="551975" y="1040751"/>
                    </a:cubicBezTo>
                    <a:cubicBezTo>
                      <a:pt x="588725" y="1040515"/>
                      <a:pt x="625122" y="1002825"/>
                      <a:pt x="623064" y="966604"/>
                    </a:cubicBezTo>
                    <a:cubicBezTo>
                      <a:pt x="622829" y="962018"/>
                      <a:pt x="621300" y="954492"/>
                      <a:pt x="618537" y="953492"/>
                    </a:cubicBezTo>
                    <a:cubicBezTo>
                      <a:pt x="594017" y="944731"/>
                      <a:pt x="574319" y="923210"/>
                      <a:pt x="547683" y="922034"/>
                    </a:cubicBezTo>
                    <a:close/>
                    <a:moveTo>
                      <a:pt x="564969" y="697714"/>
                    </a:moveTo>
                    <a:cubicBezTo>
                      <a:pt x="535805" y="693069"/>
                      <a:pt x="501407" y="720646"/>
                      <a:pt x="498467" y="748693"/>
                    </a:cubicBezTo>
                    <a:cubicBezTo>
                      <a:pt x="497115" y="761276"/>
                      <a:pt x="528749" y="783032"/>
                      <a:pt x="552210" y="785619"/>
                    </a:cubicBezTo>
                    <a:cubicBezTo>
                      <a:pt x="572319" y="787854"/>
                      <a:pt x="608070" y="756337"/>
                      <a:pt x="609540" y="731759"/>
                    </a:cubicBezTo>
                    <a:cubicBezTo>
                      <a:pt x="611362" y="700948"/>
                      <a:pt x="585020" y="700948"/>
                      <a:pt x="564969" y="697714"/>
                    </a:cubicBezTo>
                    <a:close/>
                    <a:moveTo>
                      <a:pt x="662165" y="624742"/>
                    </a:moveTo>
                    <a:cubicBezTo>
                      <a:pt x="686567" y="619333"/>
                      <a:pt x="693740" y="624625"/>
                      <a:pt x="700443" y="647204"/>
                    </a:cubicBezTo>
                    <a:cubicBezTo>
                      <a:pt x="727315" y="736991"/>
                      <a:pt x="772591" y="817723"/>
                      <a:pt x="825746" y="894633"/>
                    </a:cubicBezTo>
                    <a:cubicBezTo>
                      <a:pt x="871845" y="961312"/>
                      <a:pt x="918649" y="1027755"/>
                      <a:pt x="941111" y="1107546"/>
                    </a:cubicBezTo>
                    <a:cubicBezTo>
                      <a:pt x="951871" y="1145884"/>
                      <a:pt x="952400" y="1184692"/>
                      <a:pt x="952812" y="1223793"/>
                    </a:cubicBezTo>
                    <a:cubicBezTo>
                      <a:pt x="952929" y="1236494"/>
                      <a:pt x="947167" y="1246020"/>
                      <a:pt x="939111" y="1255075"/>
                    </a:cubicBezTo>
                    <a:cubicBezTo>
                      <a:pt x="849971" y="1355740"/>
                      <a:pt x="738604" y="1408307"/>
                      <a:pt x="624592" y="1410659"/>
                    </a:cubicBezTo>
                    <a:cubicBezTo>
                      <a:pt x="334827" y="1408542"/>
                      <a:pt x="135261" y="1191395"/>
                      <a:pt x="158781" y="923033"/>
                    </a:cubicBezTo>
                    <a:cubicBezTo>
                      <a:pt x="168071" y="817252"/>
                      <a:pt x="213053" y="726113"/>
                      <a:pt x="289081" y="650967"/>
                    </a:cubicBezTo>
                    <a:cubicBezTo>
                      <a:pt x="297136" y="643029"/>
                      <a:pt x="305133" y="636385"/>
                      <a:pt x="317246" y="639736"/>
                    </a:cubicBezTo>
                    <a:cubicBezTo>
                      <a:pt x="433846" y="672429"/>
                      <a:pt x="548329" y="650144"/>
                      <a:pt x="662165" y="624742"/>
                    </a:cubicBezTo>
                    <a:close/>
                    <a:moveTo>
                      <a:pt x="796419" y="577320"/>
                    </a:moveTo>
                    <a:cubicBezTo>
                      <a:pt x="803754" y="575395"/>
                      <a:pt x="811692" y="575880"/>
                      <a:pt x="821041" y="581524"/>
                    </a:cubicBezTo>
                    <a:cubicBezTo>
                      <a:pt x="931644" y="648556"/>
                      <a:pt x="1005202" y="742459"/>
                      <a:pt x="1033543" y="869760"/>
                    </a:cubicBezTo>
                    <a:cubicBezTo>
                      <a:pt x="1043539" y="914507"/>
                      <a:pt x="1048067" y="959724"/>
                      <a:pt x="1039482" y="1007117"/>
                    </a:cubicBezTo>
                    <a:cubicBezTo>
                      <a:pt x="991149" y="916977"/>
                      <a:pt x="916709" y="847946"/>
                      <a:pt x="854851" y="769154"/>
                    </a:cubicBezTo>
                    <a:cubicBezTo>
                      <a:pt x="819630" y="724349"/>
                      <a:pt x="791642" y="675369"/>
                      <a:pt x="774002" y="620920"/>
                    </a:cubicBezTo>
                    <a:cubicBezTo>
                      <a:pt x="770415" y="609866"/>
                      <a:pt x="759008" y="597048"/>
                      <a:pt x="775413" y="587581"/>
                    </a:cubicBezTo>
                    <a:cubicBezTo>
                      <a:pt x="782352" y="583583"/>
                      <a:pt x="789084" y="579246"/>
                      <a:pt x="796419" y="577320"/>
                    </a:cubicBezTo>
                    <a:close/>
                    <a:moveTo>
                      <a:pt x="645230" y="349"/>
                    </a:moveTo>
                    <a:cubicBezTo>
                      <a:pt x="672513" y="-1826"/>
                      <a:pt x="694034" y="6170"/>
                      <a:pt x="714614" y="24163"/>
                    </a:cubicBezTo>
                    <a:cubicBezTo>
                      <a:pt x="849736" y="142233"/>
                      <a:pt x="860731" y="325864"/>
                      <a:pt x="739604" y="452813"/>
                    </a:cubicBezTo>
                    <a:cubicBezTo>
                      <a:pt x="722258" y="470982"/>
                      <a:pt x="702619" y="483212"/>
                      <a:pt x="677452" y="488798"/>
                    </a:cubicBezTo>
                    <a:cubicBezTo>
                      <a:pt x="609480" y="504145"/>
                      <a:pt x="541390" y="516552"/>
                      <a:pt x="462363" y="517551"/>
                    </a:cubicBezTo>
                    <a:cubicBezTo>
                      <a:pt x="413207" y="524842"/>
                      <a:pt x="364050" y="506203"/>
                      <a:pt x="321126" y="466748"/>
                    </a:cubicBezTo>
                    <a:cubicBezTo>
                      <a:pt x="305486" y="452401"/>
                      <a:pt x="306426" y="444698"/>
                      <a:pt x="325301" y="436643"/>
                    </a:cubicBezTo>
                    <a:cubicBezTo>
                      <a:pt x="358758" y="422354"/>
                      <a:pt x="394685" y="416827"/>
                      <a:pt x="429200" y="406302"/>
                    </a:cubicBezTo>
                    <a:cubicBezTo>
                      <a:pt x="438549" y="403480"/>
                      <a:pt x="448134" y="401539"/>
                      <a:pt x="457424" y="398541"/>
                    </a:cubicBezTo>
                    <a:cubicBezTo>
                      <a:pt x="488882" y="388545"/>
                      <a:pt x="507815" y="365730"/>
                      <a:pt x="510697" y="335684"/>
                    </a:cubicBezTo>
                    <a:cubicBezTo>
                      <a:pt x="514048" y="300992"/>
                      <a:pt x="496232" y="278295"/>
                      <a:pt x="468890" y="260891"/>
                    </a:cubicBezTo>
                    <a:cubicBezTo>
                      <a:pt x="440725" y="242957"/>
                      <a:pt x="414677" y="252835"/>
                      <a:pt x="393744" y="272004"/>
                    </a:cubicBezTo>
                    <a:cubicBezTo>
                      <a:pt x="355877" y="306696"/>
                      <a:pt x="313071" y="333332"/>
                      <a:pt x="269206" y="359204"/>
                    </a:cubicBezTo>
                    <a:cubicBezTo>
                      <a:pt x="251978" y="369376"/>
                      <a:pt x="246333" y="366083"/>
                      <a:pt x="240453" y="349149"/>
                    </a:cubicBezTo>
                    <a:cubicBezTo>
                      <a:pt x="206937" y="253482"/>
                      <a:pt x="219462" y="164635"/>
                      <a:pt x="278144" y="82081"/>
                    </a:cubicBezTo>
                    <a:cubicBezTo>
                      <a:pt x="287140" y="69439"/>
                      <a:pt x="298841" y="62030"/>
                      <a:pt x="313659" y="58032"/>
                    </a:cubicBezTo>
                    <a:cubicBezTo>
                      <a:pt x="422438" y="28691"/>
                      <a:pt x="532864" y="9346"/>
                      <a:pt x="645230" y="349"/>
                    </a:cubicBezTo>
                    <a:close/>
                  </a:path>
                </a:pathLst>
              </a:custGeom>
              <a:solidFill>
                <a:srgbClr val="E3F3F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2" name="Google Shape;462;p35"/>
              <p:cNvSpPr/>
              <p:nvPr/>
            </p:nvSpPr>
            <p:spPr>
              <a:xfrm>
                <a:off x="8722453" y="2289531"/>
                <a:ext cx="520970" cy="361741"/>
              </a:xfrm>
              <a:custGeom>
                <a:rect b="b" l="l" r="r" t="t"/>
                <a:pathLst>
                  <a:path extrusionOk="0" h="211613" w="304760">
                    <a:moveTo>
                      <a:pt x="189923" y="76557"/>
                    </a:moveTo>
                    <a:cubicBezTo>
                      <a:pt x="195862" y="24578"/>
                      <a:pt x="210973" y="14994"/>
                      <a:pt x="249428" y="38631"/>
                    </a:cubicBezTo>
                    <a:cubicBezTo>
                      <a:pt x="252662" y="34398"/>
                      <a:pt x="252427" y="29929"/>
                      <a:pt x="251369" y="24813"/>
                    </a:cubicBezTo>
                    <a:cubicBezTo>
                      <a:pt x="249899" y="17934"/>
                      <a:pt x="237080" y="13289"/>
                      <a:pt x="245430" y="5116"/>
                    </a:cubicBezTo>
                    <a:cubicBezTo>
                      <a:pt x="253074" y="-2411"/>
                      <a:pt x="264069" y="-294"/>
                      <a:pt x="273242" y="2999"/>
                    </a:cubicBezTo>
                    <a:cubicBezTo>
                      <a:pt x="293704" y="10466"/>
                      <a:pt x="304935" y="25872"/>
                      <a:pt x="304759" y="47687"/>
                    </a:cubicBezTo>
                    <a:cubicBezTo>
                      <a:pt x="304524" y="69913"/>
                      <a:pt x="289765" y="82908"/>
                      <a:pt x="271713" y="92374"/>
                    </a:cubicBezTo>
                    <a:cubicBezTo>
                      <a:pt x="258131" y="99489"/>
                      <a:pt x="257601" y="82026"/>
                      <a:pt x="246959" y="78733"/>
                    </a:cubicBezTo>
                    <a:cubicBezTo>
                      <a:pt x="244724" y="103958"/>
                      <a:pt x="225262" y="108485"/>
                      <a:pt x="205093" y="113072"/>
                    </a:cubicBezTo>
                    <a:cubicBezTo>
                      <a:pt x="171636" y="120598"/>
                      <a:pt x="141413" y="136180"/>
                      <a:pt x="110014" y="149351"/>
                    </a:cubicBezTo>
                    <a:cubicBezTo>
                      <a:pt x="79615" y="162052"/>
                      <a:pt x="61269" y="188806"/>
                      <a:pt x="32222" y="200919"/>
                    </a:cubicBezTo>
                    <a:cubicBezTo>
                      <a:pt x="22697" y="204917"/>
                      <a:pt x="15523" y="215207"/>
                      <a:pt x="0" y="210326"/>
                    </a:cubicBezTo>
                    <a:cubicBezTo>
                      <a:pt x="30223" y="176340"/>
                      <a:pt x="59623" y="143589"/>
                      <a:pt x="88670" y="110426"/>
                    </a:cubicBezTo>
                    <a:cubicBezTo>
                      <a:pt x="99195" y="98372"/>
                      <a:pt x="108662" y="103311"/>
                      <a:pt x="117717" y="114071"/>
                    </a:cubicBezTo>
                    <a:cubicBezTo>
                      <a:pt x="127243" y="72853"/>
                      <a:pt x="160406" y="56977"/>
                      <a:pt x="189923" y="7655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3" name="Google Shape;463;p35"/>
              <p:cNvSpPr/>
              <p:nvPr/>
            </p:nvSpPr>
            <p:spPr>
              <a:xfrm>
                <a:off x="8931209" y="2020868"/>
                <a:ext cx="511965" cy="212176"/>
              </a:xfrm>
              <a:custGeom>
                <a:rect b="b" l="l" r="r" t="t"/>
                <a:pathLst>
                  <a:path extrusionOk="0" h="124120" w="299492">
                    <a:moveTo>
                      <a:pt x="235361" y="4396"/>
                    </a:moveTo>
                    <a:cubicBezTo>
                      <a:pt x="248554" y="2698"/>
                      <a:pt x="263813" y="7049"/>
                      <a:pt x="275249" y="18162"/>
                    </a:cubicBezTo>
                    <a:cubicBezTo>
                      <a:pt x="293065" y="35508"/>
                      <a:pt x="298298" y="58263"/>
                      <a:pt x="299474" y="77197"/>
                    </a:cubicBezTo>
                    <a:cubicBezTo>
                      <a:pt x="299768" y="100952"/>
                      <a:pt x="296769" y="118827"/>
                      <a:pt x="274543" y="122473"/>
                    </a:cubicBezTo>
                    <a:cubicBezTo>
                      <a:pt x="251670" y="126177"/>
                      <a:pt x="228621" y="125413"/>
                      <a:pt x="215802" y="101070"/>
                    </a:cubicBezTo>
                    <a:cubicBezTo>
                      <a:pt x="203513" y="77667"/>
                      <a:pt x="201749" y="52148"/>
                      <a:pt x="207864" y="26923"/>
                    </a:cubicBezTo>
                    <a:cubicBezTo>
                      <a:pt x="211040" y="13840"/>
                      <a:pt x="222168" y="6093"/>
                      <a:pt x="235361" y="4396"/>
                    </a:cubicBezTo>
                    <a:close/>
                    <a:moveTo>
                      <a:pt x="57778" y="29"/>
                    </a:moveTo>
                    <a:cubicBezTo>
                      <a:pt x="76738" y="-710"/>
                      <a:pt x="90795" y="12708"/>
                      <a:pt x="93970" y="36213"/>
                    </a:cubicBezTo>
                    <a:cubicBezTo>
                      <a:pt x="96499" y="54970"/>
                      <a:pt x="93676" y="73139"/>
                      <a:pt x="87679" y="90661"/>
                    </a:cubicBezTo>
                    <a:cubicBezTo>
                      <a:pt x="79505" y="114416"/>
                      <a:pt x="54692" y="127705"/>
                      <a:pt x="29173" y="122590"/>
                    </a:cubicBezTo>
                    <a:cubicBezTo>
                      <a:pt x="3419" y="117356"/>
                      <a:pt x="-1227" y="98658"/>
                      <a:pt x="243" y="76138"/>
                    </a:cubicBezTo>
                    <a:cubicBezTo>
                      <a:pt x="1890" y="47091"/>
                      <a:pt x="8358" y="19925"/>
                      <a:pt x="37405" y="5637"/>
                    </a:cubicBezTo>
                    <a:cubicBezTo>
                      <a:pt x="44593" y="2094"/>
                      <a:pt x="51458" y="275"/>
                      <a:pt x="57778" y="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464" name="Google Shape;464;p35"/>
              <p:cNvSpPr/>
              <p:nvPr/>
            </p:nvSpPr>
            <p:spPr>
              <a:xfrm>
                <a:off x="9267034" y="2251511"/>
                <a:ext cx="401629" cy="361741"/>
              </a:xfrm>
              <a:custGeom>
                <a:rect b="b" l="l" r="r" t="t"/>
                <a:pathLst>
                  <a:path extrusionOk="0" h="177662" w="197252">
                    <a:moveTo>
                      <a:pt x="0" y="172209"/>
                    </a:moveTo>
                    <a:cubicBezTo>
                      <a:pt x="22168" y="160331"/>
                      <a:pt x="43571" y="149453"/>
                      <a:pt x="64444" y="137517"/>
                    </a:cubicBezTo>
                    <a:cubicBezTo>
                      <a:pt x="98372" y="118113"/>
                      <a:pt x="125126" y="91653"/>
                      <a:pt x="142001" y="55844"/>
                    </a:cubicBezTo>
                    <a:cubicBezTo>
                      <a:pt x="148116" y="42849"/>
                      <a:pt x="154173" y="30854"/>
                      <a:pt x="137297" y="20682"/>
                    </a:cubicBezTo>
                    <a:cubicBezTo>
                      <a:pt x="130947" y="16860"/>
                      <a:pt x="128771" y="9569"/>
                      <a:pt x="134769" y="3042"/>
                    </a:cubicBezTo>
                    <a:cubicBezTo>
                      <a:pt x="140061" y="-2721"/>
                      <a:pt x="145647" y="866"/>
                      <a:pt x="150410" y="4277"/>
                    </a:cubicBezTo>
                    <a:cubicBezTo>
                      <a:pt x="163051" y="13449"/>
                      <a:pt x="177457" y="21211"/>
                      <a:pt x="187336" y="32795"/>
                    </a:cubicBezTo>
                    <a:cubicBezTo>
                      <a:pt x="195097" y="41850"/>
                      <a:pt x="208915" y="59254"/>
                      <a:pt x="178222" y="59137"/>
                    </a:cubicBezTo>
                    <a:cubicBezTo>
                      <a:pt x="166521" y="59078"/>
                      <a:pt x="165580" y="72719"/>
                      <a:pt x="160641" y="80305"/>
                    </a:cubicBezTo>
                    <a:cubicBezTo>
                      <a:pt x="127713" y="130755"/>
                      <a:pt x="85142" y="167269"/>
                      <a:pt x="23579" y="176442"/>
                    </a:cubicBezTo>
                    <a:cubicBezTo>
                      <a:pt x="16582" y="177442"/>
                      <a:pt x="8408" y="180029"/>
                      <a:pt x="0" y="17220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465" name="Google Shape;465;p35"/>
            <p:cNvSpPr/>
            <p:nvPr/>
          </p:nvSpPr>
          <p:spPr>
            <a:xfrm>
              <a:off x="367945" y="5378632"/>
              <a:ext cx="689880" cy="1034820"/>
            </a:xfrm>
            <a:custGeom>
              <a:rect b="b" l="l" r="r" t="t"/>
              <a:pathLst>
                <a:path extrusionOk="0" h="3114675" w="2076450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1057825" y="5788620"/>
              <a:ext cx="380450" cy="570675"/>
            </a:xfrm>
            <a:custGeom>
              <a:rect b="b" l="l" r="r" t="t"/>
              <a:pathLst>
                <a:path extrusionOk="0" h="3114675" w="2076450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1478965" y="5553075"/>
              <a:ext cx="537480" cy="806220"/>
            </a:xfrm>
            <a:custGeom>
              <a:rect b="b" l="l" r="r" t="t"/>
              <a:pathLst>
                <a:path extrusionOk="0" h="3114675" w="2076450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1947729" y="5324476"/>
              <a:ext cx="689879" cy="1034819"/>
            </a:xfrm>
            <a:custGeom>
              <a:rect b="b" l="l" r="r" t="t"/>
              <a:pathLst>
                <a:path extrusionOk="0" h="3114675" w="2076450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2613663" y="5607232"/>
              <a:ext cx="537480" cy="806220"/>
            </a:xfrm>
            <a:custGeom>
              <a:rect b="b" l="l" r="r" t="t"/>
              <a:pathLst>
                <a:path extrusionOk="0" h="3114675" w="2076450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3094787" y="5725004"/>
              <a:ext cx="362788" cy="570675"/>
            </a:xfrm>
            <a:custGeom>
              <a:rect b="b" l="l" r="r" t="t"/>
              <a:pathLst>
                <a:path extrusionOk="0" h="3114675" w="2076450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93514" y="5842777"/>
              <a:ext cx="362788" cy="570675"/>
            </a:xfrm>
            <a:custGeom>
              <a:rect b="b" l="l" r="r" t="t"/>
              <a:pathLst>
                <a:path extrusionOk="0" h="3114675" w="2076450">
                  <a:moveTo>
                    <a:pt x="949088" y="7144"/>
                  </a:moveTo>
                  <a:cubicBezTo>
                    <a:pt x="938610" y="62389"/>
                    <a:pt x="972900" y="200501"/>
                    <a:pt x="883365" y="105251"/>
                  </a:cubicBezTo>
                  <a:cubicBezTo>
                    <a:pt x="870983" y="105251"/>
                    <a:pt x="992903" y="314801"/>
                    <a:pt x="909083" y="238601"/>
                  </a:cubicBezTo>
                  <a:cubicBezTo>
                    <a:pt x="898605" y="171926"/>
                    <a:pt x="863363" y="174784"/>
                    <a:pt x="833835" y="193834"/>
                  </a:cubicBezTo>
                  <a:cubicBezTo>
                    <a:pt x="732870" y="154781"/>
                    <a:pt x="858600" y="285274"/>
                    <a:pt x="817643" y="301466"/>
                  </a:cubicBezTo>
                  <a:cubicBezTo>
                    <a:pt x="895748" y="301466"/>
                    <a:pt x="870030" y="356711"/>
                    <a:pt x="810023" y="328136"/>
                  </a:cubicBezTo>
                  <a:cubicBezTo>
                    <a:pt x="906225" y="459581"/>
                    <a:pt x="686198" y="348139"/>
                    <a:pt x="684293" y="381476"/>
                  </a:cubicBezTo>
                  <a:cubicBezTo>
                    <a:pt x="777638" y="421481"/>
                    <a:pt x="622380" y="411004"/>
                    <a:pt x="703343" y="451009"/>
                  </a:cubicBezTo>
                  <a:cubicBezTo>
                    <a:pt x="833835" y="496729"/>
                    <a:pt x="615713" y="505301"/>
                    <a:pt x="714773" y="539591"/>
                  </a:cubicBezTo>
                  <a:cubicBezTo>
                    <a:pt x="761445" y="555784"/>
                    <a:pt x="860505" y="517684"/>
                    <a:pt x="828120" y="573881"/>
                  </a:cubicBezTo>
                  <a:cubicBezTo>
                    <a:pt x="890033" y="568166"/>
                    <a:pt x="887175" y="616744"/>
                    <a:pt x="947183" y="577691"/>
                  </a:cubicBezTo>
                  <a:cubicBezTo>
                    <a:pt x="977663" y="712946"/>
                    <a:pt x="680483" y="534829"/>
                    <a:pt x="731918" y="618649"/>
                  </a:cubicBezTo>
                  <a:cubicBezTo>
                    <a:pt x="670005" y="621506"/>
                    <a:pt x="575708" y="525304"/>
                    <a:pt x="530940" y="601504"/>
                  </a:cubicBezTo>
                  <a:cubicBezTo>
                    <a:pt x="396638" y="611981"/>
                    <a:pt x="563325" y="655796"/>
                    <a:pt x="597615" y="649129"/>
                  </a:cubicBezTo>
                  <a:cubicBezTo>
                    <a:pt x="487125" y="737711"/>
                    <a:pt x="741443" y="614839"/>
                    <a:pt x="629048" y="688181"/>
                  </a:cubicBezTo>
                  <a:cubicBezTo>
                    <a:pt x="648098" y="779621"/>
                    <a:pt x="834788" y="621506"/>
                    <a:pt x="714773" y="728186"/>
                  </a:cubicBezTo>
                  <a:cubicBezTo>
                    <a:pt x="762398" y="785336"/>
                    <a:pt x="937658" y="659606"/>
                    <a:pt x="947183" y="689134"/>
                  </a:cubicBezTo>
                  <a:cubicBezTo>
                    <a:pt x="884318" y="784384"/>
                    <a:pt x="764303" y="785336"/>
                    <a:pt x="674768" y="758666"/>
                  </a:cubicBezTo>
                  <a:cubicBezTo>
                    <a:pt x="734775" y="821531"/>
                    <a:pt x="570945" y="739616"/>
                    <a:pt x="528083" y="788194"/>
                  </a:cubicBezTo>
                  <a:cubicBezTo>
                    <a:pt x="468075" y="789146"/>
                    <a:pt x="536655" y="836771"/>
                    <a:pt x="530940" y="846296"/>
                  </a:cubicBezTo>
                  <a:cubicBezTo>
                    <a:pt x="598568" y="865346"/>
                    <a:pt x="709058" y="934879"/>
                    <a:pt x="569040" y="912971"/>
                  </a:cubicBezTo>
                  <a:cubicBezTo>
                    <a:pt x="508080" y="912019"/>
                    <a:pt x="602378" y="1022509"/>
                    <a:pt x="502365" y="958691"/>
                  </a:cubicBezTo>
                  <a:cubicBezTo>
                    <a:pt x="451883" y="931069"/>
                    <a:pt x="479505" y="1007269"/>
                    <a:pt x="409973" y="972979"/>
                  </a:cubicBezTo>
                  <a:cubicBezTo>
                    <a:pt x="347108" y="988219"/>
                    <a:pt x="509985" y="1057751"/>
                    <a:pt x="547133" y="1067276"/>
                  </a:cubicBezTo>
                  <a:cubicBezTo>
                    <a:pt x="619523" y="1065371"/>
                    <a:pt x="693818" y="1189196"/>
                    <a:pt x="730013" y="1155859"/>
                  </a:cubicBezTo>
                  <a:cubicBezTo>
                    <a:pt x="636668" y="1233964"/>
                    <a:pt x="512843" y="1162526"/>
                    <a:pt x="409020" y="1204436"/>
                  </a:cubicBezTo>
                  <a:cubicBezTo>
                    <a:pt x="366158" y="1237774"/>
                    <a:pt x="517605" y="1304449"/>
                    <a:pt x="530940" y="1310164"/>
                  </a:cubicBezTo>
                  <a:cubicBezTo>
                    <a:pt x="681435" y="1376839"/>
                    <a:pt x="344250" y="1305401"/>
                    <a:pt x="366158" y="1365409"/>
                  </a:cubicBezTo>
                  <a:cubicBezTo>
                    <a:pt x="458550" y="1420654"/>
                    <a:pt x="541418" y="1491139"/>
                    <a:pt x="637620" y="1413034"/>
                  </a:cubicBezTo>
                  <a:cubicBezTo>
                    <a:pt x="670005" y="1436846"/>
                    <a:pt x="579518" y="1429226"/>
                    <a:pt x="617618" y="1487329"/>
                  </a:cubicBezTo>
                  <a:cubicBezTo>
                    <a:pt x="522368" y="1531144"/>
                    <a:pt x="340440" y="1537811"/>
                    <a:pt x="286148" y="1588294"/>
                  </a:cubicBezTo>
                  <a:cubicBezTo>
                    <a:pt x="365205" y="1664494"/>
                    <a:pt x="451883" y="1673066"/>
                    <a:pt x="550943" y="1688306"/>
                  </a:cubicBezTo>
                  <a:cubicBezTo>
                    <a:pt x="602378" y="1669256"/>
                    <a:pt x="582375" y="1654016"/>
                    <a:pt x="627143" y="1666399"/>
                  </a:cubicBezTo>
                  <a:cubicBezTo>
                    <a:pt x="664290" y="1686401"/>
                    <a:pt x="692865" y="1613059"/>
                    <a:pt x="734775" y="1662589"/>
                  </a:cubicBezTo>
                  <a:cubicBezTo>
                    <a:pt x="690008" y="1710214"/>
                    <a:pt x="452835" y="1702594"/>
                    <a:pt x="604283" y="1759744"/>
                  </a:cubicBezTo>
                  <a:cubicBezTo>
                    <a:pt x="479505" y="1794986"/>
                    <a:pt x="344250" y="1767364"/>
                    <a:pt x="217568" y="1794986"/>
                  </a:cubicBezTo>
                  <a:cubicBezTo>
                    <a:pt x="143273" y="1828324"/>
                    <a:pt x="304245" y="1820704"/>
                    <a:pt x="214710" y="1862614"/>
                  </a:cubicBezTo>
                  <a:cubicBezTo>
                    <a:pt x="175658" y="1910239"/>
                    <a:pt x="361395" y="1859756"/>
                    <a:pt x="335678" y="1914049"/>
                  </a:cubicBezTo>
                  <a:cubicBezTo>
                    <a:pt x="396638" y="1903571"/>
                    <a:pt x="425213" y="1929289"/>
                    <a:pt x="472838" y="1916906"/>
                  </a:cubicBezTo>
                  <a:cubicBezTo>
                    <a:pt x="469028" y="1982629"/>
                    <a:pt x="542370" y="1894999"/>
                    <a:pt x="553800" y="1953101"/>
                  </a:cubicBezTo>
                  <a:cubicBezTo>
                    <a:pt x="615713" y="1943576"/>
                    <a:pt x="709058" y="1981676"/>
                    <a:pt x="602378" y="2004536"/>
                  </a:cubicBezTo>
                  <a:cubicBezTo>
                    <a:pt x="489030" y="2033111"/>
                    <a:pt x="378540" y="2021681"/>
                    <a:pt x="275670" y="2024539"/>
                  </a:cubicBezTo>
                  <a:cubicBezTo>
                    <a:pt x="208995" y="2001679"/>
                    <a:pt x="117555" y="2018824"/>
                    <a:pt x="236618" y="2049304"/>
                  </a:cubicBezTo>
                  <a:cubicBezTo>
                    <a:pt x="332820" y="2060734"/>
                    <a:pt x="145178" y="2068354"/>
                    <a:pt x="262335" y="2092166"/>
                  </a:cubicBezTo>
                  <a:cubicBezTo>
                    <a:pt x="280433" y="2148364"/>
                    <a:pt x="381398" y="2103596"/>
                    <a:pt x="420450" y="2151221"/>
                  </a:cubicBezTo>
                  <a:cubicBezTo>
                    <a:pt x="509033" y="2108359"/>
                    <a:pt x="390923" y="2195036"/>
                    <a:pt x="480458" y="2174081"/>
                  </a:cubicBezTo>
                  <a:cubicBezTo>
                    <a:pt x="575708" y="2192179"/>
                    <a:pt x="324248" y="2267426"/>
                    <a:pt x="269955" y="2228374"/>
                  </a:cubicBezTo>
                  <a:cubicBezTo>
                    <a:pt x="213758" y="2232184"/>
                    <a:pt x="143273" y="2230279"/>
                    <a:pt x="106125" y="2250281"/>
                  </a:cubicBezTo>
                  <a:cubicBezTo>
                    <a:pt x="206138" y="2296001"/>
                    <a:pt x="-65325" y="2235041"/>
                    <a:pt x="45165" y="2290286"/>
                  </a:cubicBezTo>
                  <a:cubicBezTo>
                    <a:pt x="112793" y="2290286"/>
                    <a:pt x="125175" y="2298859"/>
                    <a:pt x="84218" y="2353151"/>
                  </a:cubicBezTo>
                  <a:cubicBezTo>
                    <a:pt x="115650" y="2409349"/>
                    <a:pt x="321390" y="2387441"/>
                    <a:pt x="203280" y="2444591"/>
                  </a:cubicBezTo>
                  <a:cubicBezTo>
                    <a:pt x="147083" y="2440781"/>
                    <a:pt x="65168" y="2474119"/>
                    <a:pt x="172800" y="2478881"/>
                  </a:cubicBezTo>
                  <a:cubicBezTo>
                    <a:pt x="257573" y="2456021"/>
                    <a:pt x="98505" y="2546509"/>
                    <a:pt x="201375" y="2519839"/>
                  </a:cubicBezTo>
                  <a:cubicBezTo>
                    <a:pt x="231855" y="2566511"/>
                    <a:pt x="284243" y="2528411"/>
                    <a:pt x="301388" y="2558891"/>
                  </a:cubicBezTo>
                  <a:cubicBezTo>
                    <a:pt x="372825" y="2593181"/>
                    <a:pt x="107078" y="2573179"/>
                    <a:pt x="76598" y="2589371"/>
                  </a:cubicBezTo>
                  <a:cubicBezTo>
                    <a:pt x="179468" y="2628424"/>
                    <a:pt x="-65325" y="2632234"/>
                    <a:pt x="58500" y="2659856"/>
                  </a:cubicBezTo>
                  <a:cubicBezTo>
                    <a:pt x="100410" y="2649379"/>
                    <a:pt x="183278" y="2635091"/>
                    <a:pt x="110888" y="2693194"/>
                  </a:cubicBezTo>
                  <a:cubicBezTo>
                    <a:pt x="167085" y="2674144"/>
                    <a:pt x="196613" y="2711291"/>
                    <a:pt x="214710" y="2727484"/>
                  </a:cubicBezTo>
                  <a:cubicBezTo>
                    <a:pt x="247095" y="2699861"/>
                    <a:pt x="297578" y="2700814"/>
                    <a:pt x="262335" y="2756059"/>
                  </a:cubicBezTo>
                  <a:cubicBezTo>
                    <a:pt x="318533" y="2733199"/>
                    <a:pt x="387113" y="2651284"/>
                    <a:pt x="358538" y="2733199"/>
                  </a:cubicBezTo>
                  <a:cubicBezTo>
                    <a:pt x="470933" y="2695099"/>
                    <a:pt x="299483" y="2803684"/>
                    <a:pt x="254715" y="2758916"/>
                  </a:cubicBezTo>
                  <a:cubicBezTo>
                    <a:pt x="164228" y="2746534"/>
                    <a:pt x="93743" y="2773204"/>
                    <a:pt x="45165" y="2806541"/>
                  </a:cubicBezTo>
                  <a:cubicBezTo>
                    <a:pt x="161370" y="2800826"/>
                    <a:pt x="-83423" y="2882741"/>
                    <a:pt x="46118" y="2865596"/>
                  </a:cubicBezTo>
                  <a:cubicBezTo>
                    <a:pt x="120413" y="2833211"/>
                    <a:pt x="88028" y="2862739"/>
                    <a:pt x="88980" y="2895124"/>
                  </a:cubicBezTo>
                  <a:cubicBezTo>
                    <a:pt x="132795" y="2875121"/>
                    <a:pt x="93743" y="2942749"/>
                    <a:pt x="155655" y="2902744"/>
                  </a:cubicBezTo>
                  <a:cubicBezTo>
                    <a:pt x="209948" y="2924651"/>
                    <a:pt x="280433" y="2904649"/>
                    <a:pt x="343298" y="2914174"/>
                  </a:cubicBezTo>
                  <a:cubicBezTo>
                    <a:pt x="274718" y="2910364"/>
                    <a:pt x="168038" y="2980849"/>
                    <a:pt x="301388" y="2956084"/>
                  </a:cubicBezTo>
                  <a:cubicBezTo>
                    <a:pt x="209948" y="3007519"/>
                    <a:pt x="314723" y="3013234"/>
                    <a:pt x="361395" y="2980849"/>
                  </a:cubicBezTo>
                  <a:cubicBezTo>
                    <a:pt x="302340" y="3085624"/>
                    <a:pt x="505223" y="3017996"/>
                    <a:pt x="511890" y="3029426"/>
                  </a:cubicBezTo>
                  <a:cubicBezTo>
                    <a:pt x="501413" y="3104674"/>
                    <a:pt x="612855" y="2953226"/>
                    <a:pt x="603330" y="3058001"/>
                  </a:cubicBezTo>
                  <a:cubicBezTo>
                    <a:pt x="692865" y="3028474"/>
                    <a:pt x="764303" y="3011329"/>
                    <a:pt x="825263" y="2954179"/>
                  </a:cubicBezTo>
                  <a:cubicBezTo>
                    <a:pt x="868125" y="3001804"/>
                    <a:pt x="922418" y="2812256"/>
                    <a:pt x="957660" y="2927509"/>
                  </a:cubicBezTo>
                  <a:cubicBezTo>
                    <a:pt x="950993" y="3005614"/>
                    <a:pt x="858600" y="3144679"/>
                    <a:pt x="1013858" y="3102769"/>
                  </a:cubicBezTo>
                  <a:cubicBezTo>
                    <a:pt x="1088153" y="3107531"/>
                    <a:pt x="1167210" y="3117056"/>
                    <a:pt x="1119585" y="3020854"/>
                  </a:cubicBezTo>
                  <a:cubicBezTo>
                    <a:pt x="1095773" y="2920841"/>
                    <a:pt x="1165305" y="2995136"/>
                    <a:pt x="1191975" y="2997041"/>
                  </a:cubicBezTo>
                  <a:cubicBezTo>
                    <a:pt x="1258650" y="3067526"/>
                    <a:pt x="1392953" y="3040856"/>
                    <a:pt x="1468200" y="3026569"/>
                  </a:cubicBezTo>
                  <a:cubicBezTo>
                    <a:pt x="1457723" y="2961799"/>
                    <a:pt x="1529160" y="3010376"/>
                    <a:pt x="1561545" y="3002756"/>
                  </a:cubicBezTo>
                  <a:cubicBezTo>
                    <a:pt x="1593930" y="3038951"/>
                    <a:pt x="1657748" y="3041809"/>
                    <a:pt x="1679655" y="3030379"/>
                  </a:cubicBezTo>
                  <a:cubicBezTo>
                    <a:pt x="1735853" y="3070384"/>
                    <a:pt x="1690133" y="2906554"/>
                    <a:pt x="1748235" y="2996089"/>
                  </a:cubicBezTo>
                  <a:cubicBezTo>
                    <a:pt x="1790145" y="3019901"/>
                    <a:pt x="1871108" y="2994184"/>
                    <a:pt x="1893968" y="3009424"/>
                  </a:cubicBezTo>
                  <a:cubicBezTo>
                    <a:pt x="1889205" y="2959894"/>
                    <a:pt x="1945403" y="2984659"/>
                    <a:pt x="1888253" y="2944654"/>
                  </a:cubicBezTo>
                  <a:cubicBezTo>
                    <a:pt x="1905398" y="2942749"/>
                    <a:pt x="2032080" y="2999899"/>
                    <a:pt x="1964453" y="2947511"/>
                  </a:cubicBezTo>
                  <a:cubicBezTo>
                    <a:pt x="2079705" y="2950369"/>
                    <a:pt x="2036843" y="2899886"/>
                    <a:pt x="1948260" y="2913221"/>
                  </a:cubicBezTo>
                  <a:cubicBezTo>
                    <a:pt x="1883490" y="2907506"/>
                    <a:pt x="1767285" y="2873216"/>
                    <a:pt x="1843485" y="2853214"/>
                  </a:cubicBezTo>
                  <a:cubicBezTo>
                    <a:pt x="1859678" y="2837021"/>
                    <a:pt x="1951118" y="2853214"/>
                    <a:pt x="1883490" y="2818924"/>
                  </a:cubicBezTo>
                  <a:cubicBezTo>
                    <a:pt x="1929210" y="2839879"/>
                    <a:pt x="1994933" y="2790349"/>
                    <a:pt x="1909208" y="2790349"/>
                  </a:cubicBezTo>
                  <a:cubicBezTo>
                    <a:pt x="1962548" y="2784634"/>
                    <a:pt x="1960643" y="2735104"/>
                    <a:pt x="2032080" y="2757964"/>
                  </a:cubicBezTo>
                  <a:cubicBezTo>
                    <a:pt x="1946355" y="2722721"/>
                    <a:pt x="2002553" y="2723674"/>
                    <a:pt x="2036843" y="2711291"/>
                  </a:cubicBezTo>
                  <a:cubicBezTo>
                    <a:pt x="1972073" y="2706529"/>
                    <a:pt x="1884443" y="2674144"/>
                    <a:pt x="2008268" y="2670334"/>
                  </a:cubicBezTo>
                  <a:cubicBezTo>
                    <a:pt x="2132093" y="2620804"/>
                    <a:pt x="1982550" y="2644616"/>
                    <a:pt x="1943498" y="2645569"/>
                  </a:cubicBezTo>
                  <a:cubicBezTo>
                    <a:pt x="2009220" y="2564606"/>
                    <a:pt x="1844438" y="2680811"/>
                    <a:pt x="1793003" y="2651284"/>
                  </a:cubicBezTo>
                  <a:cubicBezTo>
                    <a:pt x="1703468" y="2657951"/>
                    <a:pt x="1501538" y="2570321"/>
                    <a:pt x="1497728" y="2538889"/>
                  </a:cubicBezTo>
                  <a:cubicBezTo>
                    <a:pt x="1528208" y="2533174"/>
                    <a:pt x="1620600" y="2608421"/>
                    <a:pt x="1592025" y="2535079"/>
                  </a:cubicBezTo>
                  <a:cubicBezTo>
                    <a:pt x="1682513" y="2614136"/>
                    <a:pt x="1734900" y="2472214"/>
                    <a:pt x="1824435" y="2566511"/>
                  </a:cubicBezTo>
                  <a:cubicBezTo>
                    <a:pt x="1703468" y="2427446"/>
                    <a:pt x="2134950" y="2525554"/>
                    <a:pt x="1938735" y="2449354"/>
                  </a:cubicBezTo>
                  <a:cubicBezTo>
                    <a:pt x="1915875" y="2436971"/>
                    <a:pt x="2165430" y="2449354"/>
                    <a:pt x="2000648" y="2416969"/>
                  </a:cubicBezTo>
                  <a:cubicBezTo>
                    <a:pt x="1945403" y="2423636"/>
                    <a:pt x="2077800" y="2375059"/>
                    <a:pt x="1993028" y="2387441"/>
                  </a:cubicBezTo>
                  <a:cubicBezTo>
                    <a:pt x="1840628" y="2373154"/>
                    <a:pt x="1705373" y="2382679"/>
                    <a:pt x="1549163" y="2328386"/>
                  </a:cubicBezTo>
                  <a:cubicBezTo>
                    <a:pt x="1451055" y="2308384"/>
                    <a:pt x="1461533" y="2256949"/>
                    <a:pt x="1554878" y="2282666"/>
                  </a:cubicBezTo>
                  <a:cubicBezTo>
                    <a:pt x="1673940" y="2311241"/>
                    <a:pt x="1712040" y="2290286"/>
                    <a:pt x="1823483" y="2291239"/>
                  </a:cubicBezTo>
                  <a:cubicBezTo>
                    <a:pt x="1848248" y="2213134"/>
                    <a:pt x="2103518" y="2260759"/>
                    <a:pt x="1994933" y="2158841"/>
                  </a:cubicBezTo>
                  <a:cubicBezTo>
                    <a:pt x="2052083" y="2127409"/>
                    <a:pt x="2122568" y="2111216"/>
                    <a:pt x="2013983" y="2124551"/>
                  </a:cubicBezTo>
                  <a:cubicBezTo>
                    <a:pt x="1910160" y="2121694"/>
                    <a:pt x="1786335" y="2110264"/>
                    <a:pt x="1699658" y="2061686"/>
                  </a:cubicBezTo>
                  <a:cubicBezTo>
                    <a:pt x="1721565" y="2011204"/>
                    <a:pt x="1873965" y="2095976"/>
                    <a:pt x="1808243" y="2027396"/>
                  </a:cubicBezTo>
                  <a:cubicBezTo>
                    <a:pt x="1845390" y="2033111"/>
                    <a:pt x="1914923" y="2015966"/>
                    <a:pt x="1836818" y="2000726"/>
                  </a:cubicBezTo>
                  <a:cubicBezTo>
                    <a:pt x="1905398" y="1995011"/>
                    <a:pt x="2018745" y="1882616"/>
                    <a:pt x="1875870" y="1935004"/>
                  </a:cubicBezTo>
                  <a:cubicBezTo>
                    <a:pt x="1803480" y="1892141"/>
                    <a:pt x="1605360" y="1962626"/>
                    <a:pt x="1600598" y="1869281"/>
                  </a:cubicBezTo>
                  <a:cubicBezTo>
                    <a:pt x="1705373" y="1889284"/>
                    <a:pt x="1819673" y="1872139"/>
                    <a:pt x="1823483" y="1737836"/>
                  </a:cubicBezTo>
                  <a:cubicBezTo>
                    <a:pt x="1751093" y="1747361"/>
                    <a:pt x="1638698" y="1814036"/>
                    <a:pt x="1592025" y="1729264"/>
                  </a:cubicBezTo>
                  <a:cubicBezTo>
                    <a:pt x="1623458" y="1750219"/>
                    <a:pt x="1690133" y="1734979"/>
                    <a:pt x="1639650" y="1693069"/>
                  </a:cubicBezTo>
                  <a:cubicBezTo>
                    <a:pt x="1694895" y="1704499"/>
                    <a:pt x="1723470" y="1603534"/>
                    <a:pt x="1648223" y="1652111"/>
                  </a:cubicBezTo>
                  <a:cubicBezTo>
                    <a:pt x="1592025" y="1662589"/>
                    <a:pt x="1391048" y="1666399"/>
                    <a:pt x="1437720" y="1613059"/>
                  </a:cubicBezTo>
                  <a:cubicBezTo>
                    <a:pt x="1490108" y="1631156"/>
                    <a:pt x="1612028" y="1607344"/>
                    <a:pt x="1519635" y="1556861"/>
                  </a:cubicBezTo>
                  <a:cubicBezTo>
                    <a:pt x="1584405" y="1579721"/>
                    <a:pt x="1719660" y="1506379"/>
                    <a:pt x="1697753" y="1459706"/>
                  </a:cubicBezTo>
                  <a:cubicBezTo>
                    <a:pt x="1650128" y="1406366"/>
                    <a:pt x="1590120" y="1445419"/>
                    <a:pt x="1539638" y="1435894"/>
                  </a:cubicBezTo>
                  <a:cubicBezTo>
                    <a:pt x="1603455" y="1393984"/>
                    <a:pt x="1538685" y="1420654"/>
                    <a:pt x="1520588" y="1388269"/>
                  </a:cubicBezTo>
                  <a:cubicBezTo>
                    <a:pt x="1471058" y="1479709"/>
                    <a:pt x="1237695" y="1392079"/>
                    <a:pt x="1282463" y="1360646"/>
                  </a:cubicBezTo>
                  <a:cubicBezTo>
                    <a:pt x="1390095" y="1360646"/>
                    <a:pt x="1469153" y="1357789"/>
                    <a:pt x="1568213" y="1328261"/>
                  </a:cubicBezTo>
                  <a:cubicBezTo>
                    <a:pt x="1540590" y="1255871"/>
                    <a:pt x="1746330" y="1225391"/>
                    <a:pt x="1593930" y="1209199"/>
                  </a:cubicBezTo>
                  <a:cubicBezTo>
                    <a:pt x="1560593" y="1139666"/>
                    <a:pt x="1406288" y="1264444"/>
                    <a:pt x="1440578" y="1151096"/>
                  </a:cubicBezTo>
                  <a:cubicBezTo>
                    <a:pt x="1348185" y="1224439"/>
                    <a:pt x="1149113" y="1139666"/>
                    <a:pt x="1127205" y="1094899"/>
                  </a:cubicBezTo>
                  <a:cubicBezTo>
                    <a:pt x="1214835" y="1122521"/>
                    <a:pt x="1236743" y="1092041"/>
                    <a:pt x="1310085" y="1109186"/>
                  </a:cubicBezTo>
                  <a:cubicBezTo>
                    <a:pt x="1300560" y="1078706"/>
                    <a:pt x="1375808" y="1166336"/>
                    <a:pt x="1406288" y="1094899"/>
                  </a:cubicBezTo>
                  <a:cubicBezTo>
                    <a:pt x="1479630" y="1092041"/>
                    <a:pt x="1424385" y="984409"/>
                    <a:pt x="1508205" y="1040606"/>
                  </a:cubicBezTo>
                  <a:cubicBezTo>
                    <a:pt x="1529160" y="993934"/>
                    <a:pt x="1647270" y="970121"/>
                    <a:pt x="1532018" y="969169"/>
                  </a:cubicBezTo>
                  <a:cubicBezTo>
                    <a:pt x="1498680" y="936784"/>
                    <a:pt x="1427243" y="1008221"/>
                    <a:pt x="1421528" y="938689"/>
                  </a:cubicBezTo>
                  <a:cubicBezTo>
                    <a:pt x="1342470" y="1012031"/>
                    <a:pt x="1203405" y="991076"/>
                    <a:pt x="1154828" y="903446"/>
                  </a:cubicBezTo>
                  <a:cubicBezTo>
                    <a:pt x="1199595" y="899636"/>
                    <a:pt x="1305323" y="967264"/>
                    <a:pt x="1304370" y="884396"/>
                  </a:cubicBezTo>
                  <a:cubicBezTo>
                    <a:pt x="1348185" y="928211"/>
                    <a:pt x="1442483" y="914876"/>
                    <a:pt x="1351995" y="868204"/>
                  </a:cubicBezTo>
                  <a:cubicBezTo>
                    <a:pt x="1412003" y="912019"/>
                    <a:pt x="1490108" y="871061"/>
                    <a:pt x="1480583" y="832009"/>
                  </a:cubicBezTo>
                  <a:cubicBezTo>
                    <a:pt x="1625363" y="814864"/>
                    <a:pt x="1407240" y="763429"/>
                    <a:pt x="1363425" y="798671"/>
                  </a:cubicBezTo>
                  <a:cubicBezTo>
                    <a:pt x="1310085" y="684371"/>
                    <a:pt x="1158638" y="849154"/>
                    <a:pt x="1131015" y="755809"/>
                  </a:cubicBezTo>
                  <a:cubicBezTo>
                    <a:pt x="1102440" y="740569"/>
                    <a:pt x="956708" y="677704"/>
                    <a:pt x="1019573" y="655796"/>
                  </a:cubicBezTo>
                  <a:cubicBezTo>
                    <a:pt x="1029098" y="698659"/>
                    <a:pt x="1091963" y="752951"/>
                    <a:pt x="1088153" y="673894"/>
                  </a:cubicBezTo>
                  <a:cubicBezTo>
                    <a:pt x="1124348" y="778669"/>
                    <a:pt x="1187213" y="639604"/>
                    <a:pt x="1244363" y="727234"/>
                  </a:cubicBezTo>
                  <a:cubicBezTo>
                    <a:pt x="1271033" y="670084"/>
                    <a:pt x="1362473" y="748189"/>
                    <a:pt x="1389143" y="667226"/>
                  </a:cubicBezTo>
                  <a:cubicBezTo>
                    <a:pt x="1335803" y="624364"/>
                    <a:pt x="1186260" y="578644"/>
                    <a:pt x="1174830" y="590074"/>
                  </a:cubicBezTo>
                  <a:cubicBezTo>
                    <a:pt x="1230075" y="543401"/>
                    <a:pt x="1273890" y="526256"/>
                    <a:pt x="1180545" y="513874"/>
                  </a:cubicBezTo>
                  <a:cubicBezTo>
                    <a:pt x="1169115" y="479584"/>
                    <a:pt x="1356758" y="462439"/>
                    <a:pt x="1228170" y="415766"/>
                  </a:cubicBezTo>
                  <a:cubicBezTo>
                    <a:pt x="1322468" y="381476"/>
                    <a:pt x="1196738" y="349091"/>
                    <a:pt x="1251983" y="298609"/>
                  </a:cubicBezTo>
                  <a:cubicBezTo>
                    <a:pt x="1150065" y="302419"/>
                    <a:pt x="1100535" y="370046"/>
                    <a:pt x="1035765" y="451009"/>
                  </a:cubicBezTo>
                  <a:cubicBezTo>
                    <a:pt x="960518" y="465296"/>
                    <a:pt x="970995" y="241459"/>
                    <a:pt x="1058625" y="322421"/>
                  </a:cubicBezTo>
                  <a:cubicBezTo>
                    <a:pt x="1152923" y="327184"/>
                    <a:pt x="1126253" y="254794"/>
                    <a:pt x="1052910" y="251936"/>
                  </a:cubicBezTo>
                  <a:cubicBezTo>
                    <a:pt x="1091010" y="247174"/>
                    <a:pt x="1221503" y="242411"/>
                    <a:pt x="1112918" y="211931"/>
                  </a:cubicBezTo>
                  <a:cubicBezTo>
                    <a:pt x="1191023" y="135731"/>
                    <a:pt x="1113870" y="174784"/>
                    <a:pt x="1064340" y="185261"/>
                  </a:cubicBezTo>
                  <a:cubicBezTo>
                    <a:pt x="1030050" y="136684"/>
                    <a:pt x="969090" y="322421"/>
                    <a:pt x="991950" y="191929"/>
                  </a:cubicBezTo>
                  <a:cubicBezTo>
                    <a:pt x="1009095" y="137636"/>
                    <a:pt x="1116728" y="33814"/>
                    <a:pt x="996713" y="111919"/>
                  </a:cubicBezTo>
                  <a:cubicBezTo>
                    <a:pt x="947183" y="118586"/>
                    <a:pt x="1017668" y="24289"/>
                    <a:pt x="949088" y="7144"/>
                  </a:cubicBezTo>
                  <a:lnTo>
                    <a:pt x="949088" y="7144"/>
                  </a:lnTo>
                  <a:lnTo>
                    <a:pt x="949088" y="7144"/>
                  </a:lnTo>
                  <a:close/>
                  <a:moveTo>
                    <a:pt x="886223" y="287179"/>
                  </a:moveTo>
                  <a:cubicBezTo>
                    <a:pt x="950993" y="293846"/>
                    <a:pt x="936705" y="430054"/>
                    <a:pt x="908130" y="327184"/>
                  </a:cubicBezTo>
                  <a:cubicBezTo>
                    <a:pt x="904320" y="313849"/>
                    <a:pt x="879555" y="305276"/>
                    <a:pt x="886223" y="287179"/>
                  </a:cubicBezTo>
                  <a:close/>
                  <a:moveTo>
                    <a:pt x="863363" y="404336"/>
                  </a:moveTo>
                  <a:cubicBezTo>
                    <a:pt x="931943" y="406241"/>
                    <a:pt x="947183" y="504349"/>
                    <a:pt x="876698" y="435769"/>
                  </a:cubicBezTo>
                  <a:cubicBezTo>
                    <a:pt x="877650" y="436721"/>
                    <a:pt x="842408" y="406241"/>
                    <a:pt x="863363" y="404336"/>
                  </a:cubicBezTo>
                  <a:close/>
                  <a:moveTo>
                    <a:pt x="1116728" y="470059"/>
                  </a:moveTo>
                  <a:cubicBezTo>
                    <a:pt x="1142445" y="539591"/>
                    <a:pt x="916703" y="542449"/>
                    <a:pt x="1066245" y="511016"/>
                  </a:cubicBezTo>
                  <a:cubicBezTo>
                    <a:pt x="1087200" y="502444"/>
                    <a:pt x="1096725" y="479584"/>
                    <a:pt x="1116728" y="470059"/>
                  </a:cubicBezTo>
                  <a:close/>
                  <a:moveTo>
                    <a:pt x="1009095" y="584359"/>
                  </a:moveTo>
                  <a:cubicBezTo>
                    <a:pt x="1068150" y="591026"/>
                    <a:pt x="1128158" y="624364"/>
                    <a:pt x="1029098" y="599599"/>
                  </a:cubicBezTo>
                  <a:lnTo>
                    <a:pt x="1009095" y="584359"/>
                  </a:lnTo>
                  <a:lnTo>
                    <a:pt x="1009095" y="584359"/>
                  </a:lnTo>
                  <a:close/>
                  <a:moveTo>
                    <a:pt x="1111013" y="603409"/>
                  </a:moveTo>
                  <a:cubicBezTo>
                    <a:pt x="1179593" y="587216"/>
                    <a:pt x="1100535" y="662464"/>
                    <a:pt x="1111013" y="603409"/>
                  </a:cubicBezTo>
                  <a:close/>
                  <a:moveTo>
                    <a:pt x="1251030" y="632936"/>
                  </a:moveTo>
                  <a:cubicBezTo>
                    <a:pt x="1281510" y="652939"/>
                    <a:pt x="1209120" y="642461"/>
                    <a:pt x="1251030" y="632936"/>
                  </a:cubicBezTo>
                  <a:close/>
                  <a:moveTo>
                    <a:pt x="1032908" y="760571"/>
                  </a:moveTo>
                  <a:cubicBezTo>
                    <a:pt x="1069103" y="813911"/>
                    <a:pt x="1010048" y="875824"/>
                    <a:pt x="1028145" y="780574"/>
                  </a:cubicBezTo>
                  <a:lnTo>
                    <a:pt x="1032908" y="760571"/>
                  </a:lnTo>
                  <a:lnTo>
                    <a:pt x="1032908" y="760571"/>
                  </a:lnTo>
                  <a:close/>
                  <a:moveTo>
                    <a:pt x="961470" y="867251"/>
                  </a:moveTo>
                  <a:cubicBezTo>
                    <a:pt x="989093" y="885349"/>
                    <a:pt x="919560" y="881539"/>
                    <a:pt x="961470" y="867251"/>
                  </a:cubicBezTo>
                  <a:close/>
                  <a:moveTo>
                    <a:pt x="1036718" y="884396"/>
                  </a:moveTo>
                  <a:cubicBezTo>
                    <a:pt x="1052910" y="926306"/>
                    <a:pt x="1022430" y="907256"/>
                    <a:pt x="1036718" y="884396"/>
                  </a:cubicBezTo>
                  <a:close/>
                  <a:moveTo>
                    <a:pt x="921465" y="888206"/>
                  </a:moveTo>
                  <a:cubicBezTo>
                    <a:pt x="952898" y="901541"/>
                    <a:pt x="887175" y="904399"/>
                    <a:pt x="921465" y="888206"/>
                  </a:cubicBezTo>
                  <a:close/>
                  <a:moveTo>
                    <a:pt x="874793" y="904399"/>
                  </a:moveTo>
                  <a:cubicBezTo>
                    <a:pt x="906225" y="917734"/>
                    <a:pt x="840503" y="920591"/>
                    <a:pt x="874793" y="904399"/>
                  </a:cubicBezTo>
                  <a:close/>
                  <a:moveTo>
                    <a:pt x="681435" y="904399"/>
                  </a:moveTo>
                  <a:cubicBezTo>
                    <a:pt x="718583" y="948214"/>
                    <a:pt x="920513" y="896779"/>
                    <a:pt x="777638" y="946309"/>
                  </a:cubicBezTo>
                  <a:cubicBezTo>
                    <a:pt x="745253" y="952976"/>
                    <a:pt x="654765" y="966311"/>
                    <a:pt x="681435" y="904399"/>
                  </a:cubicBezTo>
                  <a:close/>
                  <a:moveTo>
                    <a:pt x="1532970" y="1327309"/>
                  </a:moveTo>
                  <a:cubicBezTo>
                    <a:pt x="1567260" y="1342549"/>
                    <a:pt x="1512015" y="1349216"/>
                    <a:pt x="1532970" y="1327309"/>
                  </a:cubicBezTo>
                  <a:close/>
                  <a:moveTo>
                    <a:pt x="757635" y="1423511"/>
                  </a:moveTo>
                  <a:cubicBezTo>
                    <a:pt x="685245" y="1477804"/>
                    <a:pt x="650003" y="1441609"/>
                    <a:pt x="757635" y="1423511"/>
                  </a:cubicBezTo>
                  <a:close/>
                  <a:moveTo>
                    <a:pt x="1558688" y="1764506"/>
                  </a:moveTo>
                  <a:cubicBezTo>
                    <a:pt x="1654890" y="1774984"/>
                    <a:pt x="1460580" y="1774031"/>
                    <a:pt x="1558688" y="1764506"/>
                  </a:cubicBezTo>
                  <a:close/>
                  <a:moveTo>
                    <a:pt x="1766333" y="1807369"/>
                  </a:moveTo>
                  <a:cubicBezTo>
                    <a:pt x="1818720" y="1806416"/>
                    <a:pt x="1736805" y="1819751"/>
                    <a:pt x="1766333" y="1807369"/>
                  </a:cubicBezTo>
                  <a:close/>
                  <a:moveTo>
                    <a:pt x="1769190" y="2006441"/>
                  </a:moveTo>
                  <a:cubicBezTo>
                    <a:pt x="1833008" y="2002631"/>
                    <a:pt x="1785383" y="2038826"/>
                    <a:pt x="1769190" y="2006441"/>
                  </a:cubicBezTo>
                  <a:close/>
                  <a:moveTo>
                    <a:pt x="151845" y="2329339"/>
                  </a:moveTo>
                  <a:cubicBezTo>
                    <a:pt x="171848" y="2352199"/>
                    <a:pt x="91838" y="2336006"/>
                    <a:pt x="151845" y="2329339"/>
                  </a:cubicBezTo>
                  <a:close/>
                  <a:moveTo>
                    <a:pt x="301388" y="2397919"/>
                  </a:moveTo>
                  <a:cubicBezTo>
                    <a:pt x="343298" y="2445544"/>
                    <a:pt x="410925" y="2404586"/>
                    <a:pt x="469028" y="2426494"/>
                  </a:cubicBezTo>
                  <a:cubicBezTo>
                    <a:pt x="496650" y="2436971"/>
                    <a:pt x="202328" y="2484596"/>
                    <a:pt x="301388" y="2397919"/>
                  </a:cubicBezTo>
                  <a:close/>
                  <a:moveTo>
                    <a:pt x="517605" y="2406491"/>
                  </a:moveTo>
                  <a:cubicBezTo>
                    <a:pt x="548085" y="2420779"/>
                    <a:pt x="455693" y="2415064"/>
                    <a:pt x="517605" y="2406491"/>
                  </a:cubicBezTo>
                  <a:close/>
                  <a:moveTo>
                    <a:pt x="423308" y="2736056"/>
                  </a:moveTo>
                  <a:cubicBezTo>
                    <a:pt x="450930" y="2753201"/>
                    <a:pt x="381398" y="2750344"/>
                    <a:pt x="423308" y="27360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72" name="Google Shape;472;p35"/>
          <p:cNvGrpSpPr/>
          <p:nvPr/>
        </p:nvGrpSpPr>
        <p:grpSpPr>
          <a:xfrm>
            <a:off x="539150" y="2168275"/>
            <a:ext cx="4146433" cy="2807830"/>
            <a:chOff x="2833748" y="1219196"/>
            <a:chExt cx="6520426" cy="4415420"/>
          </a:xfrm>
        </p:grpSpPr>
        <p:sp>
          <p:nvSpPr>
            <p:cNvPr id="473" name="Google Shape;473;p35"/>
            <p:cNvSpPr/>
            <p:nvPr/>
          </p:nvSpPr>
          <p:spPr>
            <a:xfrm>
              <a:off x="5328379" y="3348970"/>
              <a:ext cx="578739" cy="446646"/>
            </a:xfrm>
            <a:custGeom>
              <a:rect b="b" l="l" r="r" t="t"/>
              <a:pathLst>
                <a:path extrusionOk="0" h="446646" w="578739">
                  <a:moveTo>
                    <a:pt x="454247" y="79934"/>
                  </a:moveTo>
                  <a:cubicBezTo>
                    <a:pt x="397859" y="199568"/>
                    <a:pt x="341471" y="319202"/>
                    <a:pt x="281464" y="446647"/>
                  </a:cubicBezTo>
                  <a:cubicBezTo>
                    <a:pt x="222885" y="325108"/>
                    <a:pt x="167449" y="209855"/>
                    <a:pt x="111919" y="94603"/>
                  </a:cubicBezTo>
                  <a:cubicBezTo>
                    <a:pt x="108871" y="94793"/>
                    <a:pt x="105728" y="94984"/>
                    <a:pt x="102679" y="95174"/>
                  </a:cubicBezTo>
                  <a:cubicBezTo>
                    <a:pt x="102679" y="145752"/>
                    <a:pt x="102679" y="196234"/>
                    <a:pt x="102679" y="246812"/>
                  </a:cubicBezTo>
                  <a:cubicBezTo>
                    <a:pt x="102679" y="275387"/>
                    <a:pt x="102775" y="303867"/>
                    <a:pt x="102870" y="332442"/>
                  </a:cubicBezTo>
                  <a:cubicBezTo>
                    <a:pt x="103251" y="400736"/>
                    <a:pt x="103251" y="400736"/>
                    <a:pt x="171355" y="427406"/>
                  </a:cubicBezTo>
                  <a:cubicBezTo>
                    <a:pt x="111157" y="427406"/>
                    <a:pt x="63913" y="427406"/>
                    <a:pt x="16669" y="427406"/>
                  </a:cubicBezTo>
                  <a:cubicBezTo>
                    <a:pt x="91059" y="417881"/>
                    <a:pt x="72295" y="361017"/>
                    <a:pt x="72962" y="315964"/>
                  </a:cubicBezTo>
                  <a:cubicBezTo>
                    <a:pt x="74104" y="241478"/>
                    <a:pt x="73342" y="166993"/>
                    <a:pt x="72580" y="92507"/>
                  </a:cubicBezTo>
                  <a:cubicBezTo>
                    <a:pt x="72199" y="53645"/>
                    <a:pt x="81534" y="6878"/>
                    <a:pt x="0" y="21165"/>
                  </a:cubicBezTo>
                  <a:cubicBezTo>
                    <a:pt x="79343" y="-18650"/>
                    <a:pt x="131159" y="-362"/>
                    <a:pt x="159163" y="59837"/>
                  </a:cubicBezTo>
                  <a:cubicBezTo>
                    <a:pt x="200215" y="148038"/>
                    <a:pt x="243269" y="235287"/>
                    <a:pt x="285750" y="322822"/>
                  </a:cubicBezTo>
                  <a:cubicBezTo>
                    <a:pt x="288417" y="328346"/>
                    <a:pt x="293751" y="332537"/>
                    <a:pt x="299371" y="339205"/>
                  </a:cubicBezTo>
                  <a:cubicBezTo>
                    <a:pt x="347472" y="238716"/>
                    <a:pt x="397573" y="140704"/>
                    <a:pt x="441103" y="39834"/>
                  </a:cubicBezTo>
                  <a:cubicBezTo>
                    <a:pt x="455390" y="6592"/>
                    <a:pt x="471964" y="-1790"/>
                    <a:pt x="503968" y="1353"/>
                  </a:cubicBezTo>
                  <a:cubicBezTo>
                    <a:pt x="528256" y="3734"/>
                    <a:pt x="553022" y="1829"/>
                    <a:pt x="578739" y="1829"/>
                  </a:cubicBezTo>
                  <a:cubicBezTo>
                    <a:pt x="576834" y="10211"/>
                    <a:pt x="576167" y="15545"/>
                    <a:pt x="575596" y="15545"/>
                  </a:cubicBezTo>
                  <a:cubicBezTo>
                    <a:pt x="523970" y="15259"/>
                    <a:pt x="518636" y="45549"/>
                    <a:pt x="520351" y="88888"/>
                  </a:cubicBezTo>
                  <a:cubicBezTo>
                    <a:pt x="523494" y="172803"/>
                    <a:pt x="520732" y="256813"/>
                    <a:pt x="521017" y="340824"/>
                  </a:cubicBezTo>
                  <a:cubicBezTo>
                    <a:pt x="521208" y="403594"/>
                    <a:pt x="521589" y="403594"/>
                    <a:pt x="576548" y="427406"/>
                  </a:cubicBezTo>
                  <a:cubicBezTo>
                    <a:pt x="520160" y="427406"/>
                    <a:pt x="463772" y="427406"/>
                    <a:pt x="401098" y="427406"/>
                  </a:cubicBezTo>
                  <a:cubicBezTo>
                    <a:pt x="420433" y="406451"/>
                    <a:pt x="456724" y="422168"/>
                    <a:pt x="461200" y="391497"/>
                  </a:cubicBezTo>
                  <a:cubicBezTo>
                    <a:pt x="464344" y="369685"/>
                    <a:pt x="463963" y="347301"/>
                    <a:pt x="463963" y="325108"/>
                  </a:cubicBezTo>
                  <a:cubicBezTo>
                    <a:pt x="464248" y="244431"/>
                    <a:pt x="464058" y="163659"/>
                    <a:pt x="464058" y="82982"/>
                  </a:cubicBezTo>
                  <a:cubicBezTo>
                    <a:pt x="460820" y="81934"/>
                    <a:pt x="457486" y="80982"/>
                    <a:pt x="454247" y="799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4269771" y="3354133"/>
              <a:ext cx="510635" cy="424053"/>
            </a:xfrm>
            <a:custGeom>
              <a:rect b="b" l="l" r="r" t="t"/>
              <a:pathLst>
                <a:path extrusionOk="0" h="424053" w="510635">
                  <a:moveTo>
                    <a:pt x="187642" y="424053"/>
                  </a:moveTo>
                  <a:cubicBezTo>
                    <a:pt x="131064" y="424053"/>
                    <a:pt x="74390" y="424053"/>
                    <a:pt x="17812" y="424053"/>
                  </a:cubicBezTo>
                  <a:cubicBezTo>
                    <a:pt x="94488" y="411004"/>
                    <a:pt x="74771" y="352711"/>
                    <a:pt x="75343" y="305752"/>
                  </a:cubicBezTo>
                  <a:cubicBezTo>
                    <a:pt x="76105" y="240792"/>
                    <a:pt x="77438" y="175641"/>
                    <a:pt x="74581" y="110776"/>
                  </a:cubicBezTo>
                  <a:cubicBezTo>
                    <a:pt x="72676" y="67246"/>
                    <a:pt x="101251" y="3334"/>
                    <a:pt x="0" y="12954"/>
                  </a:cubicBezTo>
                  <a:cubicBezTo>
                    <a:pt x="5334" y="8668"/>
                    <a:pt x="10668" y="4286"/>
                    <a:pt x="16002" y="0"/>
                  </a:cubicBezTo>
                  <a:cubicBezTo>
                    <a:pt x="73723" y="0"/>
                    <a:pt x="131445" y="0"/>
                    <a:pt x="189547" y="0"/>
                  </a:cubicBezTo>
                  <a:cubicBezTo>
                    <a:pt x="188785" y="4286"/>
                    <a:pt x="188309" y="9811"/>
                    <a:pt x="187833" y="9716"/>
                  </a:cubicBezTo>
                  <a:cubicBezTo>
                    <a:pt x="130969" y="9049"/>
                    <a:pt x="132207" y="46292"/>
                    <a:pt x="132874" y="87916"/>
                  </a:cubicBezTo>
                  <a:cubicBezTo>
                    <a:pt x="134588" y="185833"/>
                    <a:pt x="133350" y="185928"/>
                    <a:pt x="231743" y="186214"/>
                  </a:cubicBezTo>
                  <a:cubicBezTo>
                    <a:pt x="272986" y="186309"/>
                    <a:pt x="314230" y="184975"/>
                    <a:pt x="355473" y="186023"/>
                  </a:cubicBezTo>
                  <a:cubicBezTo>
                    <a:pt x="376238" y="186500"/>
                    <a:pt x="383953" y="178594"/>
                    <a:pt x="382810" y="158401"/>
                  </a:cubicBezTo>
                  <a:cubicBezTo>
                    <a:pt x="381667" y="137827"/>
                    <a:pt x="382238" y="117158"/>
                    <a:pt x="382143" y="96583"/>
                  </a:cubicBezTo>
                  <a:cubicBezTo>
                    <a:pt x="381762" y="27432"/>
                    <a:pt x="381762" y="27432"/>
                    <a:pt x="312896" y="667"/>
                  </a:cubicBezTo>
                  <a:cubicBezTo>
                    <a:pt x="384143" y="667"/>
                    <a:pt x="442531" y="667"/>
                    <a:pt x="501586" y="667"/>
                  </a:cubicBezTo>
                  <a:cubicBezTo>
                    <a:pt x="500158" y="16859"/>
                    <a:pt x="488633" y="15430"/>
                    <a:pt x="480250" y="14859"/>
                  </a:cubicBezTo>
                  <a:cubicBezTo>
                    <a:pt x="453580" y="12954"/>
                    <a:pt x="442246" y="26194"/>
                    <a:pt x="442150" y="51149"/>
                  </a:cubicBezTo>
                  <a:cubicBezTo>
                    <a:pt x="441865" y="157353"/>
                    <a:pt x="442817" y="263557"/>
                    <a:pt x="441388" y="369760"/>
                  </a:cubicBezTo>
                  <a:cubicBezTo>
                    <a:pt x="440817" y="413575"/>
                    <a:pt x="480727" y="401479"/>
                    <a:pt x="510635" y="422624"/>
                  </a:cubicBezTo>
                  <a:cubicBezTo>
                    <a:pt x="442436" y="422624"/>
                    <a:pt x="384619" y="422624"/>
                    <a:pt x="326708" y="422624"/>
                  </a:cubicBezTo>
                  <a:cubicBezTo>
                    <a:pt x="401288" y="414528"/>
                    <a:pt x="381857" y="358997"/>
                    <a:pt x="382143" y="315087"/>
                  </a:cubicBezTo>
                  <a:cubicBezTo>
                    <a:pt x="382905" y="208788"/>
                    <a:pt x="382524" y="208217"/>
                    <a:pt x="275749" y="208597"/>
                  </a:cubicBezTo>
                  <a:cubicBezTo>
                    <a:pt x="230124" y="208788"/>
                    <a:pt x="170974" y="190595"/>
                    <a:pt x="142494" y="217170"/>
                  </a:cubicBezTo>
                  <a:cubicBezTo>
                    <a:pt x="113443" y="244316"/>
                    <a:pt x="134969" y="304038"/>
                    <a:pt x="133731" y="349377"/>
                  </a:cubicBezTo>
                  <a:cubicBezTo>
                    <a:pt x="132493" y="396240"/>
                    <a:pt x="133826" y="396335"/>
                    <a:pt x="187642" y="424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3213258" y="3349582"/>
              <a:ext cx="506158" cy="440543"/>
            </a:xfrm>
            <a:custGeom>
              <a:rect b="b" l="l" r="r" t="t"/>
              <a:pathLst>
                <a:path extrusionOk="0" h="440543" w="506158">
                  <a:moveTo>
                    <a:pt x="92583" y="70750"/>
                  </a:moveTo>
                  <a:cubicBezTo>
                    <a:pt x="92583" y="179620"/>
                    <a:pt x="92488" y="280109"/>
                    <a:pt x="92678" y="380598"/>
                  </a:cubicBezTo>
                  <a:cubicBezTo>
                    <a:pt x="92678" y="412411"/>
                    <a:pt x="118396" y="414793"/>
                    <a:pt x="146018" y="414507"/>
                  </a:cubicBezTo>
                  <a:cubicBezTo>
                    <a:pt x="144209" y="418508"/>
                    <a:pt x="142494" y="422413"/>
                    <a:pt x="140684" y="426413"/>
                  </a:cubicBezTo>
                  <a:cubicBezTo>
                    <a:pt x="97917" y="426413"/>
                    <a:pt x="55150" y="426413"/>
                    <a:pt x="12383" y="426413"/>
                  </a:cubicBezTo>
                  <a:cubicBezTo>
                    <a:pt x="73152" y="414412"/>
                    <a:pt x="63818" y="366215"/>
                    <a:pt x="64294" y="324400"/>
                  </a:cubicBezTo>
                  <a:cubicBezTo>
                    <a:pt x="65246" y="245152"/>
                    <a:pt x="64008" y="165809"/>
                    <a:pt x="65151" y="86561"/>
                  </a:cubicBezTo>
                  <a:cubicBezTo>
                    <a:pt x="65723" y="46651"/>
                    <a:pt x="64294" y="10933"/>
                    <a:pt x="0" y="20458"/>
                  </a:cubicBezTo>
                  <a:cubicBezTo>
                    <a:pt x="49054" y="-13070"/>
                    <a:pt x="113919" y="-2974"/>
                    <a:pt x="142208" y="33221"/>
                  </a:cubicBezTo>
                  <a:cubicBezTo>
                    <a:pt x="227362" y="142473"/>
                    <a:pt x="312801" y="251439"/>
                    <a:pt x="402336" y="365739"/>
                  </a:cubicBezTo>
                  <a:cubicBezTo>
                    <a:pt x="413861" y="336211"/>
                    <a:pt x="408908" y="311542"/>
                    <a:pt x="409194" y="287920"/>
                  </a:cubicBezTo>
                  <a:cubicBezTo>
                    <a:pt x="409861" y="222959"/>
                    <a:pt x="409004" y="157904"/>
                    <a:pt x="409480" y="92943"/>
                  </a:cubicBezTo>
                  <a:cubicBezTo>
                    <a:pt x="409766" y="53033"/>
                    <a:pt x="415862" y="9885"/>
                    <a:pt x="354330" y="6266"/>
                  </a:cubicBezTo>
                  <a:cubicBezTo>
                    <a:pt x="399193" y="6266"/>
                    <a:pt x="443960" y="6266"/>
                    <a:pt x="506159" y="6266"/>
                  </a:cubicBezTo>
                  <a:cubicBezTo>
                    <a:pt x="411004" y="24934"/>
                    <a:pt x="439769" y="88752"/>
                    <a:pt x="437960" y="136758"/>
                  </a:cubicBezTo>
                  <a:cubicBezTo>
                    <a:pt x="434626" y="225341"/>
                    <a:pt x="437579" y="314209"/>
                    <a:pt x="437960" y="402982"/>
                  </a:cubicBezTo>
                  <a:cubicBezTo>
                    <a:pt x="438150" y="440606"/>
                    <a:pt x="422529" y="450511"/>
                    <a:pt x="390525" y="430223"/>
                  </a:cubicBezTo>
                  <a:cubicBezTo>
                    <a:pt x="376333" y="421270"/>
                    <a:pt x="364808" y="407173"/>
                    <a:pt x="354044" y="393838"/>
                  </a:cubicBezTo>
                  <a:cubicBezTo>
                    <a:pt x="277654" y="299635"/>
                    <a:pt x="201835" y="205052"/>
                    <a:pt x="125825" y="110564"/>
                  </a:cubicBezTo>
                  <a:cubicBezTo>
                    <a:pt x="116396" y="99134"/>
                    <a:pt x="106775" y="87799"/>
                    <a:pt x="92583" y="7075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6429792" y="3339522"/>
              <a:ext cx="439827" cy="451584"/>
            </a:xfrm>
            <a:custGeom>
              <a:rect b="b" l="l" r="r" t="t"/>
              <a:pathLst>
                <a:path extrusionOk="0" h="451584" w="439827">
                  <a:moveTo>
                    <a:pt x="289523" y="277216"/>
                  </a:moveTo>
                  <a:cubicBezTo>
                    <a:pt x="338386" y="277216"/>
                    <a:pt x="386392" y="277216"/>
                    <a:pt x="439827" y="277216"/>
                  </a:cubicBezTo>
                  <a:cubicBezTo>
                    <a:pt x="403442" y="309791"/>
                    <a:pt x="409824" y="350177"/>
                    <a:pt x="412777" y="388658"/>
                  </a:cubicBezTo>
                  <a:cubicBezTo>
                    <a:pt x="414681" y="413804"/>
                    <a:pt x="408300" y="424472"/>
                    <a:pt x="382582" y="431330"/>
                  </a:cubicBezTo>
                  <a:cubicBezTo>
                    <a:pt x="298381" y="453619"/>
                    <a:pt x="215228" y="463048"/>
                    <a:pt x="131598" y="430378"/>
                  </a:cubicBezTo>
                  <a:cubicBezTo>
                    <a:pt x="42063" y="395421"/>
                    <a:pt x="-8229" y="309410"/>
                    <a:pt x="1106" y="207016"/>
                  </a:cubicBezTo>
                  <a:cubicBezTo>
                    <a:pt x="9774" y="111766"/>
                    <a:pt x="78925" y="30899"/>
                    <a:pt x="167412" y="11373"/>
                  </a:cubicBezTo>
                  <a:cubicBezTo>
                    <a:pt x="228468" y="-2057"/>
                    <a:pt x="289047" y="-4439"/>
                    <a:pt x="350864" y="8801"/>
                  </a:cubicBezTo>
                  <a:cubicBezTo>
                    <a:pt x="421349" y="23851"/>
                    <a:pt x="433351" y="49473"/>
                    <a:pt x="397346" y="118624"/>
                  </a:cubicBezTo>
                  <a:cubicBezTo>
                    <a:pt x="365247" y="37757"/>
                    <a:pt x="329147" y="20231"/>
                    <a:pt x="215323" y="30232"/>
                  </a:cubicBezTo>
                  <a:cubicBezTo>
                    <a:pt x="144457" y="36519"/>
                    <a:pt x="84735" y="94240"/>
                    <a:pt x="69495" y="171202"/>
                  </a:cubicBezTo>
                  <a:cubicBezTo>
                    <a:pt x="37587" y="332175"/>
                    <a:pt x="166936" y="456667"/>
                    <a:pt x="322003" y="417424"/>
                  </a:cubicBezTo>
                  <a:cubicBezTo>
                    <a:pt x="372200" y="404755"/>
                    <a:pt x="355341" y="369513"/>
                    <a:pt x="358770" y="339985"/>
                  </a:cubicBezTo>
                  <a:cubicBezTo>
                    <a:pt x="362580" y="307219"/>
                    <a:pt x="348864" y="289408"/>
                    <a:pt x="314002" y="290455"/>
                  </a:cubicBezTo>
                  <a:cubicBezTo>
                    <a:pt x="305335" y="290741"/>
                    <a:pt x="294285" y="293218"/>
                    <a:pt x="289523" y="2772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4813648" y="3349553"/>
              <a:ext cx="330365" cy="434366"/>
            </a:xfrm>
            <a:custGeom>
              <a:rect b="b" l="l" r="r" t="t"/>
              <a:pathLst>
                <a:path extrusionOk="0" h="434366" w="330365">
                  <a:moveTo>
                    <a:pt x="264890" y="139835"/>
                  </a:moveTo>
                  <a:cubicBezTo>
                    <a:pt x="264890" y="191080"/>
                    <a:pt x="264890" y="235181"/>
                    <a:pt x="264890" y="279281"/>
                  </a:cubicBezTo>
                  <a:cubicBezTo>
                    <a:pt x="246317" y="205653"/>
                    <a:pt x="188214" y="223370"/>
                    <a:pt x="137541" y="222893"/>
                  </a:cubicBezTo>
                  <a:cubicBezTo>
                    <a:pt x="117729" y="222703"/>
                    <a:pt x="107347" y="229656"/>
                    <a:pt x="109157" y="250421"/>
                  </a:cubicBezTo>
                  <a:cubicBezTo>
                    <a:pt x="109252" y="251945"/>
                    <a:pt x="109061" y="253564"/>
                    <a:pt x="109061" y="255183"/>
                  </a:cubicBezTo>
                  <a:cubicBezTo>
                    <a:pt x="107347" y="302618"/>
                    <a:pt x="88868" y="369674"/>
                    <a:pt x="116681" y="392438"/>
                  </a:cubicBezTo>
                  <a:cubicBezTo>
                    <a:pt x="154115" y="423014"/>
                    <a:pt x="219742" y="399677"/>
                    <a:pt x="273272" y="400535"/>
                  </a:cubicBezTo>
                  <a:cubicBezTo>
                    <a:pt x="291656" y="400820"/>
                    <a:pt x="297085" y="387390"/>
                    <a:pt x="301847" y="373865"/>
                  </a:cubicBezTo>
                  <a:cubicBezTo>
                    <a:pt x="307467" y="357863"/>
                    <a:pt x="312039" y="341480"/>
                    <a:pt x="322707" y="325478"/>
                  </a:cubicBezTo>
                  <a:cubicBezTo>
                    <a:pt x="335852" y="357386"/>
                    <a:pt x="329851" y="391391"/>
                    <a:pt x="321278" y="421013"/>
                  </a:cubicBezTo>
                  <a:cubicBezTo>
                    <a:pt x="314992" y="442921"/>
                    <a:pt x="284988" y="431205"/>
                    <a:pt x="265843" y="431491"/>
                  </a:cubicBezTo>
                  <a:cubicBezTo>
                    <a:pt x="186976" y="432539"/>
                    <a:pt x="108109" y="431967"/>
                    <a:pt x="14764" y="431967"/>
                  </a:cubicBezTo>
                  <a:cubicBezTo>
                    <a:pt x="52197" y="408726"/>
                    <a:pt x="47720" y="382342"/>
                    <a:pt x="47911" y="358053"/>
                  </a:cubicBezTo>
                  <a:cubicBezTo>
                    <a:pt x="48863" y="266137"/>
                    <a:pt x="48101" y="174125"/>
                    <a:pt x="49625" y="82209"/>
                  </a:cubicBezTo>
                  <a:cubicBezTo>
                    <a:pt x="50197" y="45728"/>
                    <a:pt x="51245" y="11915"/>
                    <a:pt x="0" y="14963"/>
                  </a:cubicBezTo>
                  <a:cubicBezTo>
                    <a:pt x="1810" y="8581"/>
                    <a:pt x="2477" y="3533"/>
                    <a:pt x="3334" y="3533"/>
                  </a:cubicBezTo>
                  <a:cubicBezTo>
                    <a:pt x="99917" y="2199"/>
                    <a:pt x="196501" y="1247"/>
                    <a:pt x="293084" y="8"/>
                  </a:cubicBezTo>
                  <a:cubicBezTo>
                    <a:pt x="306229" y="-182"/>
                    <a:pt x="314992" y="2771"/>
                    <a:pt x="312611" y="18296"/>
                  </a:cubicBezTo>
                  <a:cubicBezTo>
                    <a:pt x="308705" y="43728"/>
                    <a:pt x="304705" y="69160"/>
                    <a:pt x="295942" y="95544"/>
                  </a:cubicBezTo>
                  <a:cubicBezTo>
                    <a:pt x="280225" y="66874"/>
                    <a:pt x="287179" y="24773"/>
                    <a:pt x="235934" y="26107"/>
                  </a:cubicBezTo>
                  <a:cubicBezTo>
                    <a:pt x="203073" y="26964"/>
                    <a:pt x="169831" y="20582"/>
                    <a:pt x="136493" y="23821"/>
                  </a:cubicBezTo>
                  <a:cubicBezTo>
                    <a:pt x="118396" y="25631"/>
                    <a:pt x="112871" y="35727"/>
                    <a:pt x="113443" y="52586"/>
                  </a:cubicBezTo>
                  <a:cubicBezTo>
                    <a:pt x="114014" y="70017"/>
                    <a:pt x="113062" y="87448"/>
                    <a:pt x="112681" y="104879"/>
                  </a:cubicBezTo>
                  <a:cubicBezTo>
                    <a:pt x="110776" y="196414"/>
                    <a:pt x="131636" y="212702"/>
                    <a:pt x="223933" y="192032"/>
                  </a:cubicBezTo>
                  <a:cubicBezTo>
                    <a:pt x="237649" y="189175"/>
                    <a:pt x="237649" y="189175"/>
                    <a:pt x="264890" y="13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7122155" y="3338581"/>
              <a:ext cx="402689" cy="453065"/>
            </a:xfrm>
            <a:custGeom>
              <a:rect b="b" l="l" r="r" t="t"/>
              <a:pathLst>
                <a:path extrusionOk="0" h="453065" w="402689">
                  <a:moveTo>
                    <a:pt x="378305" y="120422"/>
                  </a:moveTo>
                  <a:cubicBezTo>
                    <a:pt x="350302" y="41936"/>
                    <a:pt x="325346" y="27077"/>
                    <a:pt x="233144" y="30030"/>
                  </a:cubicBezTo>
                  <a:cubicBezTo>
                    <a:pt x="158563" y="32411"/>
                    <a:pt x="98270" y="75274"/>
                    <a:pt x="79887" y="140615"/>
                  </a:cubicBezTo>
                  <a:cubicBezTo>
                    <a:pt x="55503" y="227293"/>
                    <a:pt x="62170" y="310256"/>
                    <a:pt x="134370" y="371120"/>
                  </a:cubicBezTo>
                  <a:cubicBezTo>
                    <a:pt x="209331" y="434366"/>
                    <a:pt x="295819" y="433414"/>
                    <a:pt x="383258" y="394171"/>
                  </a:cubicBezTo>
                  <a:cubicBezTo>
                    <a:pt x="388402" y="391885"/>
                    <a:pt x="393736" y="389980"/>
                    <a:pt x="402689" y="386456"/>
                  </a:cubicBezTo>
                  <a:cubicBezTo>
                    <a:pt x="400784" y="426365"/>
                    <a:pt x="371161" y="429794"/>
                    <a:pt x="347254" y="436652"/>
                  </a:cubicBezTo>
                  <a:cubicBezTo>
                    <a:pt x="253432" y="463322"/>
                    <a:pt x="162183" y="461798"/>
                    <a:pt x="81411" y="399600"/>
                  </a:cubicBezTo>
                  <a:cubicBezTo>
                    <a:pt x="3115" y="339307"/>
                    <a:pt x="-13077" y="254153"/>
                    <a:pt x="9116" y="165190"/>
                  </a:cubicBezTo>
                  <a:cubicBezTo>
                    <a:pt x="34548" y="62987"/>
                    <a:pt x="112462" y="15933"/>
                    <a:pt x="213332" y="2408"/>
                  </a:cubicBezTo>
                  <a:cubicBezTo>
                    <a:pt x="266196" y="-4641"/>
                    <a:pt x="317345" y="4884"/>
                    <a:pt x="368304" y="16790"/>
                  </a:cubicBezTo>
                  <a:cubicBezTo>
                    <a:pt x="393831" y="22696"/>
                    <a:pt x="406689" y="34602"/>
                    <a:pt x="395736" y="63177"/>
                  </a:cubicBezTo>
                  <a:cubicBezTo>
                    <a:pt x="389163" y="80322"/>
                    <a:pt x="394974" y="101182"/>
                    <a:pt x="378305" y="12042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8212168" y="3348551"/>
              <a:ext cx="301962" cy="429444"/>
            </a:xfrm>
            <a:custGeom>
              <a:rect b="b" l="l" r="r" t="t"/>
              <a:pathLst>
                <a:path extrusionOk="0" h="429444" w="301962">
                  <a:moveTo>
                    <a:pt x="284036" y="92069"/>
                  </a:moveTo>
                  <a:cubicBezTo>
                    <a:pt x="264605" y="74162"/>
                    <a:pt x="281845" y="40825"/>
                    <a:pt x="253937" y="33395"/>
                  </a:cubicBezTo>
                  <a:cubicBezTo>
                    <a:pt x="215551" y="23204"/>
                    <a:pt x="176117" y="18441"/>
                    <a:pt x="136303" y="27394"/>
                  </a:cubicBezTo>
                  <a:cubicBezTo>
                    <a:pt x="127921" y="29300"/>
                    <a:pt x="121920" y="33967"/>
                    <a:pt x="120491" y="42825"/>
                  </a:cubicBezTo>
                  <a:cubicBezTo>
                    <a:pt x="113252" y="90069"/>
                    <a:pt x="114776" y="137599"/>
                    <a:pt x="117063" y="185129"/>
                  </a:cubicBezTo>
                  <a:cubicBezTo>
                    <a:pt x="117634" y="196940"/>
                    <a:pt x="128683" y="198654"/>
                    <a:pt x="138494" y="198940"/>
                  </a:cubicBezTo>
                  <a:cubicBezTo>
                    <a:pt x="148019" y="199226"/>
                    <a:pt x="157734" y="200464"/>
                    <a:pt x="166974" y="199130"/>
                  </a:cubicBezTo>
                  <a:cubicBezTo>
                    <a:pt x="203740" y="193987"/>
                    <a:pt x="256032" y="215990"/>
                    <a:pt x="262319" y="148362"/>
                  </a:cubicBezTo>
                  <a:cubicBezTo>
                    <a:pt x="262319" y="194177"/>
                    <a:pt x="262319" y="240088"/>
                    <a:pt x="262319" y="287237"/>
                  </a:cubicBezTo>
                  <a:cubicBezTo>
                    <a:pt x="256508" y="284951"/>
                    <a:pt x="252984" y="284760"/>
                    <a:pt x="251365" y="282855"/>
                  </a:cubicBezTo>
                  <a:cubicBezTo>
                    <a:pt x="238411" y="267710"/>
                    <a:pt x="260128" y="237421"/>
                    <a:pt x="231267" y="230753"/>
                  </a:cubicBezTo>
                  <a:cubicBezTo>
                    <a:pt x="197263" y="222943"/>
                    <a:pt x="162020" y="221419"/>
                    <a:pt x="127349" y="227324"/>
                  </a:cubicBezTo>
                  <a:cubicBezTo>
                    <a:pt x="112776" y="229801"/>
                    <a:pt x="115634" y="244088"/>
                    <a:pt x="115538" y="254756"/>
                  </a:cubicBezTo>
                  <a:cubicBezTo>
                    <a:pt x="115348" y="275330"/>
                    <a:pt x="115538" y="296000"/>
                    <a:pt x="115729" y="316574"/>
                  </a:cubicBezTo>
                  <a:cubicBezTo>
                    <a:pt x="116491" y="393917"/>
                    <a:pt x="116491" y="393917"/>
                    <a:pt x="181928" y="429445"/>
                  </a:cubicBezTo>
                  <a:cubicBezTo>
                    <a:pt x="117348" y="429445"/>
                    <a:pt x="59436" y="429445"/>
                    <a:pt x="1334" y="429445"/>
                  </a:cubicBezTo>
                  <a:cubicBezTo>
                    <a:pt x="762" y="412109"/>
                    <a:pt x="12478" y="413919"/>
                    <a:pt x="21146" y="413824"/>
                  </a:cubicBezTo>
                  <a:cubicBezTo>
                    <a:pt x="51054" y="413824"/>
                    <a:pt x="57245" y="396774"/>
                    <a:pt x="56960" y="370580"/>
                  </a:cubicBezTo>
                  <a:cubicBezTo>
                    <a:pt x="56007" y="278664"/>
                    <a:pt x="56865" y="186653"/>
                    <a:pt x="56579" y="94736"/>
                  </a:cubicBezTo>
                  <a:cubicBezTo>
                    <a:pt x="56293" y="28633"/>
                    <a:pt x="55912" y="28633"/>
                    <a:pt x="0" y="13583"/>
                  </a:cubicBezTo>
                  <a:cubicBezTo>
                    <a:pt x="3334" y="-6705"/>
                    <a:pt x="19526" y="1772"/>
                    <a:pt x="29718" y="1677"/>
                  </a:cubicBezTo>
                  <a:cubicBezTo>
                    <a:pt x="107442" y="915"/>
                    <a:pt x="185261" y="3296"/>
                    <a:pt x="262795" y="534"/>
                  </a:cubicBezTo>
                  <a:cubicBezTo>
                    <a:pt x="297275" y="-704"/>
                    <a:pt x="309086" y="8249"/>
                    <a:pt x="297847" y="41587"/>
                  </a:cubicBezTo>
                  <a:cubicBezTo>
                    <a:pt x="292798" y="57017"/>
                    <a:pt x="302419" y="76258"/>
                    <a:pt x="284036" y="920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3895083" y="3349847"/>
              <a:ext cx="356690" cy="428243"/>
            </a:xfrm>
            <a:custGeom>
              <a:rect b="b" l="l" r="r" t="t"/>
              <a:pathLst>
                <a:path extrusionOk="0" h="428243" w="356690">
                  <a:moveTo>
                    <a:pt x="9690" y="106108"/>
                  </a:moveTo>
                  <a:cubicBezTo>
                    <a:pt x="-2693" y="70009"/>
                    <a:pt x="3308" y="43243"/>
                    <a:pt x="260" y="17526"/>
                  </a:cubicBezTo>
                  <a:cubicBezTo>
                    <a:pt x="-1740" y="857"/>
                    <a:pt x="8071" y="0"/>
                    <a:pt x="20263" y="0"/>
                  </a:cubicBezTo>
                  <a:cubicBezTo>
                    <a:pt x="124847" y="95"/>
                    <a:pt x="229336" y="0"/>
                    <a:pt x="333921" y="95"/>
                  </a:cubicBezTo>
                  <a:cubicBezTo>
                    <a:pt x="344779" y="95"/>
                    <a:pt x="356971" y="-1905"/>
                    <a:pt x="356686" y="15526"/>
                  </a:cubicBezTo>
                  <a:cubicBezTo>
                    <a:pt x="356305" y="42481"/>
                    <a:pt x="356590" y="69437"/>
                    <a:pt x="356590" y="96679"/>
                  </a:cubicBezTo>
                  <a:cubicBezTo>
                    <a:pt x="335826" y="95155"/>
                    <a:pt x="336112" y="86011"/>
                    <a:pt x="336778" y="78867"/>
                  </a:cubicBezTo>
                  <a:cubicBezTo>
                    <a:pt x="340207" y="38100"/>
                    <a:pt x="318395" y="28194"/>
                    <a:pt x="282010" y="28004"/>
                  </a:cubicBezTo>
                  <a:cubicBezTo>
                    <a:pt x="208191" y="27527"/>
                    <a:pt x="207524" y="26194"/>
                    <a:pt x="206572" y="101441"/>
                  </a:cubicBezTo>
                  <a:cubicBezTo>
                    <a:pt x="205619" y="174308"/>
                    <a:pt x="205905" y="247079"/>
                    <a:pt x="206572" y="319945"/>
                  </a:cubicBezTo>
                  <a:cubicBezTo>
                    <a:pt x="207048" y="365188"/>
                    <a:pt x="193427" y="419481"/>
                    <a:pt x="265722" y="428244"/>
                  </a:cubicBezTo>
                  <a:cubicBezTo>
                    <a:pt x="208000" y="428244"/>
                    <a:pt x="150184" y="428244"/>
                    <a:pt x="92462" y="428244"/>
                  </a:cubicBezTo>
                  <a:cubicBezTo>
                    <a:pt x="165614" y="417100"/>
                    <a:pt x="147993" y="361664"/>
                    <a:pt x="148279" y="316421"/>
                  </a:cubicBezTo>
                  <a:cubicBezTo>
                    <a:pt x="148755" y="232505"/>
                    <a:pt x="147040" y="148590"/>
                    <a:pt x="148564" y="64675"/>
                  </a:cubicBezTo>
                  <a:cubicBezTo>
                    <a:pt x="149136" y="35052"/>
                    <a:pt x="138754" y="27718"/>
                    <a:pt x="110369" y="27622"/>
                  </a:cubicBezTo>
                  <a:cubicBezTo>
                    <a:pt x="40646" y="27337"/>
                    <a:pt x="40646" y="25813"/>
                    <a:pt x="9690" y="1061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6906958" y="3350087"/>
              <a:ext cx="184975" cy="431537"/>
            </a:xfrm>
            <a:custGeom>
              <a:rect b="b" l="l" r="r" t="t"/>
              <a:pathLst>
                <a:path extrusionOk="0" h="431537" w="184975">
                  <a:moveTo>
                    <a:pt x="184975" y="11380"/>
                  </a:moveTo>
                  <a:cubicBezTo>
                    <a:pt x="96869" y="11189"/>
                    <a:pt x="121063" y="72149"/>
                    <a:pt x="119920" y="116822"/>
                  </a:cubicBezTo>
                  <a:cubicBezTo>
                    <a:pt x="118015" y="191212"/>
                    <a:pt x="118681" y="265698"/>
                    <a:pt x="119824" y="340088"/>
                  </a:cubicBezTo>
                  <a:cubicBezTo>
                    <a:pt x="120777" y="401810"/>
                    <a:pt x="121729" y="401810"/>
                    <a:pt x="176403" y="420479"/>
                  </a:cubicBezTo>
                  <a:cubicBezTo>
                    <a:pt x="151162" y="433433"/>
                    <a:pt x="45529" y="435719"/>
                    <a:pt x="0" y="423527"/>
                  </a:cubicBezTo>
                  <a:cubicBezTo>
                    <a:pt x="14478" y="402953"/>
                    <a:pt x="52673" y="421145"/>
                    <a:pt x="56007" y="389237"/>
                  </a:cubicBezTo>
                  <a:cubicBezTo>
                    <a:pt x="58293" y="367234"/>
                    <a:pt x="58293" y="344945"/>
                    <a:pt x="58388" y="322847"/>
                  </a:cubicBezTo>
                  <a:cubicBezTo>
                    <a:pt x="58674" y="246838"/>
                    <a:pt x="58864" y="170828"/>
                    <a:pt x="58293" y="94819"/>
                  </a:cubicBezTo>
                  <a:cubicBezTo>
                    <a:pt x="57817" y="28335"/>
                    <a:pt x="57245" y="28335"/>
                    <a:pt x="1238" y="12047"/>
                  </a:cubicBezTo>
                  <a:cubicBezTo>
                    <a:pt x="25527" y="-2527"/>
                    <a:pt x="134207" y="-5194"/>
                    <a:pt x="184975" y="113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011994" y="3352704"/>
              <a:ext cx="172307" cy="423100"/>
            </a:xfrm>
            <a:custGeom>
              <a:rect b="b" l="l" r="r" t="t"/>
              <a:pathLst>
                <a:path extrusionOk="0" h="423100" w="172307">
                  <a:moveTo>
                    <a:pt x="0" y="0"/>
                  </a:moveTo>
                  <a:cubicBezTo>
                    <a:pt x="57245" y="0"/>
                    <a:pt x="114491" y="0"/>
                    <a:pt x="172307" y="0"/>
                  </a:cubicBezTo>
                  <a:cubicBezTo>
                    <a:pt x="171355" y="5715"/>
                    <a:pt x="170974" y="11144"/>
                    <a:pt x="170402" y="11144"/>
                  </a:cubicBezTo>
                  <a:cubicBezTo>
                    <a:pt x="119920" y="12097"/>
                    <a:pt x="112871" y="41148"/>
                    <a:pt x="114681" y="85058"/>
                  </a:cubicBezTo>
                  <a:cubicBezTo>
                    <a:pt x="118205" y="168783"/>
                    <a:pt x="117634" y="252793"/>
                    <a:pt x="114872" y="336613"/>
                  </a:cubicBezTo>
                  <a:cubicBezTo>
                    <a:pt x="113443" y="380428"/>
                    <a:pt x="115538" y="415861"/>
                    <a:pt x="171355" y="423100"/>
                  </a:cubicBezTo>
                  <a:cubicBezTo>
                    <a:pt x="115157" y="423100"/>
                    <a:pt x="58865" y="423100"/>
                    <a:pt x="2667" y="423100"/>
                  </a:cubicBezTo>
                  <a:cubicBezTo>
                    <a:pt x="75914" y="415290"/>
                    <a:pt x="57436" y="360140"/>
                    <a:pt x="57912" y="315944"/>
                  </a:cubicBezTo>
                  <a:cubicBezTo>
                    <a:pt x="58579" y="246317"/>
                    <a:pt x="58103" y="176689"/>
                    <a:pt x="58007" y="107061"/>
                  </a:cubicBezTo>
                  <a:cubicBezTo>
                    <a:pt x="58007" y="31432"/>
                    <a:pt x="57912" y="314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3601848" y="3973434"/>
              <a:ext cx="5752326" cy="1661182"/>
            </a:xfrm>
            <a:custGeom>
              <a:rect b="b" l="l" r="r" t="t"/>
              <a:pathLst>
                <a:path extrusionOk="0" h="1661182" w="5752326">
                  <a:moveTo>
                    <a:pt x="5745129" y="1259505"/>
                  </a:moveTo>
                  <a:cubicBezTo>
                    <a:pt x="5660356" y="1349802"/>
                    <a:pt x="5578822" y="1441147"/>
                    <a:pt x="5459759" y="1485343"/>
                  </a:cubicBezTo>
                  <a:cubicBezTo>
                    <a:pt x="5530531" y="1421906"/>
                    <a:pt x="5553866" y="1340753"/>
                    <a:pt x="5549009" y="1250266"/>
                  </a:cubicBezTo>
                  <a:cubicBezTo>
                    <a:pt x="5544627" y="1168065"/>
                    <a:pt x="5533197" y="1086531"/>
                    <a:pt x="5516338" y="1005949"/>
                  </a:cubicBezTo>
                  <a:cubicBezTo>
                    <a:pt x="5509099" y="971469"/>
                    <a:pt x="5511481" y="944799"/>
                    <a:pt x="5537293" y="916033"/>
                  </a:cubicBezTo>
                  <a:cubicBezTo>
                    <a:pt x="5568345" y="881363"/>
                    <a:pt x="5594729" y="840977"/>
                    <a:pt x="5612065" y="796876"/>
                  </a:cubicBezTo>
                  <a:cubicBezTo>
                    <a:pt x="5622827" y="769348"/>
                    <a:pt x="5635020" y="733439"/>
                    <a:pt x="5607397" y="713437"/>
                  </a:cubicBezTo>
                  <a:cubicBezTo>
                    <a:pt x="5579870" y="693625"/>
                    <a:pt x="5545961" y="706388"/>
                    <a:pt x="5520529" y="729248"/>
                  </a:cubicBezTo>
                  <a:cubicBezTo>
                    <a:pt x="5507766" y="740678"/>
                    <a:pt x="5495573" y="753918"/>
                    <a:pt x="5487001" y="768587"/>
                  </a:cubicBezTo>
                  <a:cubicBezTo>
                    <a:pt x="5456235" y="820783"/>
                    <a:pt x="5448139" y="878124"/>
                    <a:pt x="5453664" y="937750"/>
                  </a:cubicBezTo>
                  <a:cubicBezTo>
                    <a:pt x="5455664" y="959848"/>
                    <a:pt x="5457473" y="979565"/>
                    <a:pt x="5439281" y="998996"/>
                  </a:cubicBezTo>
                  <a:cubicBezTo>
                    <a:pt x="5375939" y="1066719"/>
                    <a:pt x="5314980" y="1136632"/>
                    <a:pt x="5253067" y="1205594"/>
                  </a:cubicBezTo>
                  <a:cubicBezTo>
                    <a:pt x="5245828" y="1213690"/>
                    <a:pt x="5239446" y="1223881"/>
                    <a:pt x="5226111" y="1222072"/>
                  </a:cubicBezTo>
                  <a:cubicBezTo>
                    <a:pt x="5149911" y="1211785"/>
                    <a:pt x="5118193" y="1264458"/>
                    <a:pt x="5104477" y="1321989"/>
                  </a:cubicBezTo>
                  <a:cubicBezTo>
                    <a:pt x="5085141" y="1402666"/>
                    <a:pt x="5031896" y="1451053"/>
                    <a:pt x="4970460" y="1495725"/>
                  </a:cubicBezTo>
                  <a:cubicBezTo>
                    <a:pt x="4950077" y="1510584"/>
                    <a:pt x="4926836" y="1528015"/>
                    <a:pt x="4901404" y="1514775"/>
                  </a:cubicBezTo>
                  <a:cubicBezTo>
                    <a:pt x="4873686" y="1500297"/>
                    <a:pt x="4875305" y="1470007"/>
                    <a:pt x="4876925" y="1442766"/>
                  </a:cubicBezTo>
                  <a:cubicBezTo>
                    <a:pt x="4877687" y="1430288"/>
                    <a:pt x="4881021" y="1417906"/>
                    <a:pt x="4883783" y="1405619"/>
                  </a:cubicBezTo>
                  <a:cubicBezTo>
                    <a:pt x="4897594" y="1344849"/>
                    <a:pt x="4926359" y="1290938"/>
                    <a:pt x="4960364" y="1239312"/>
                  </a:cubicBezTo>
                  <a:cubicBezTo>
                    <a:pt x="5025706" y="1140062"/>
                    <a:pt x="5108763" y="1056051"/>
                    <a:pt x="5190107" y="970516"/>
                  </a:cubicBezTo>
                  <a:cubicBezTo>
                    <a:pt x="5198012" y="962230"/>
                    <a:pt x="5212776" y="954133"/>
                    <a:pt x="5204680" y="939465"/>
                  </a:cubicBezTo>
                  <a:cubicBezTo>
                    <a:pt x="5199060" y="929273"/>
                    <a:pt x="5186487" y="928321"/>
                    <a:pt x="5175152" y="926987"/>
                  </a:cubicBezTo>
                  <a:cubicBezTo>
                    <a:pt x="5132100" y="922034"/>
                    <a:pt x="5094000" y="930226"/>
                    <a:pt x="5062567" y="963087"/>
                  </a:cubicBezTo>
                  <a:cubicBezTo>
                    <a:pt x="4976556" y="1053194"/>
                    <a:pt x="4891498" y="1144348"/>
                    <a:pt x="4802916" y="1231882"/>
                  </a:cubicBezTo>
                  <a:cubicBezTo>
                    <a:pt x="4727954" y="1306082"/>
                    <a:pt x="4647658" y="1374567"/>
                    <a:pt x="4544312" y="1408000"/>
                  </a:cubicBezTo>
                  <a:cubicBezTo>
                    <a:pt x="4523262" y="1414763"/>
                    <a:pt x="4497734" y="1422763"/>
                    <a:pt x="4481352" y="1406380"/>
                  </a:cubicBezTo>
                  <a:cubicBezTo>
                    <a:pt x="4464778" y="1389807"/>
                    <a:pt x="4474970" y="1364280"/>
                    <a:pt x="4479542" y="1342754"/>
                  </a:cubicBezTo>
                  <a:cubicBezTo>
                    <a:pt x="4481161" y="1335229"/>
                    <a:pt x="4486209" y="1328466"/>
                    <a:pt x="4489734" y="1321418"/>
                  </a:cubicBezTo>
                  <a:cubicBezTo>
                    <a:pt x="4558314" y="1181686"/>
                    <a:pt x="4660326" y="1069862"/>
                    <a:pt x="4780818" y="973660"/>
                  </a:cubicBezTo>
                  <a:cubicBezTo>
                    <a:pt x="4855493" y="914033"/>
                    <a:pt x="4936646" y="865932"/>
                    <a:pt x="5031992" y="848596"/>
                  </a:cubicBezTo>
                  <a:cubicBezTo>
                    <a:pt x="5080950" y="839643"/>
                    <a:pt x="5134576" y="825927"/>
                    <a:pt x="5162484" y="889459"/>
                  </a:cubicBezTo>
                  <a:cubicBezTo>
                    <a:pt x="5164008" y="892888"/>
                    <a:pt x="5170676" y="897746"/>
                    <a:pt x="5171628" y="897174"/>
                  </a:cubicBezTo>
                  <a:cubicBezTo>
                    <a:pt x="5193441" y="881839"/>
                    <a:pt x="5215062" y="866027"/>
                    <a:pt x="5219825" y="837071"/>
                  </a:cubicBezTo>
                  <a:cubicBezTo>
                    <a:pt x="5224016" y="811639"/>
                    <a:pt x="5209347" y="804496"/>
                    <a:pt x="5187440" y="801162"/>
                  </a:cubicBezTo>
                  <a:cubicBezTo>
                    <a:pt x="5131528" y="792780"/>
                    <a:pt x="5076759" y="801353"/>
                    <a:pt x="5022752" y="813163"/>
                  </a:cubicBezTo>
                  <a:cubicBezTo>
                    <a:pt x="4866543" y="847072"/>
                    <a:pt x="4732621" y="925749"/>
                    <a:pt x="4612034" y="1027476"/>
                  </a:cubicBezTo>
                  <a:cubicBezTo>
                    <a:pt x="4495734" y="1125679"/>
                    <a:pt x="4390388" y="1235502"/>
                    <a:pt x="4333047" y="1378948"/>
                  </a:cubicBezTo>
                  <a:cubicBezTo>
                    <a:pt x="4309139" y="1438861"/>
                    <a:pt x="4267325" y="1474294"/>
                    <a:pt x="4219128" y="1505917"/>
                  </a:cubicBezTo>
                  <a:cubicBezTo>
                    <a:pt x="4173027" y="1536206"/>
                    <a:pt x="4143499" y="1517728"/>
                    <a:pt x="4142071" y="1462578"/>
                  </a:cubicBezTo>
                  <a:cubicBezTo>
                    <a:pt x="4141214" y="1429050"/>
                    <a:pt x="4148929" y="1396665"/>
                    <a:pt x="4161883" y="1365899"/>
                  </a:cubicBezTo>
                  <a:cubicBezTo>
                    <a:pt x="4236750" y="1188448"/>
                    <a:pt x="4342191" y="1031953"/>
                    <a:pt x="4484590" y="901460"/>
                  </a:cubicBezTo>
                  <a:cubicBezTo>
                    <a:pt x="4501925" y="885554"/>
                    <a:pt x="4514594" y="867265"/>
                    <a:pt x="4502783" y="849168"/>
                  </a:cubicBezTo>
                  <a:cubicBezTo>
                    <a:pt x="4492591" y="833547"/>
                    <a:pt x="4471064" y="845168"/>
                    <a:pt x="4454777" y="851359"/>
                  </a:cubicBezTo>
                  <a:cubicBezTo>
                    <a:pt x="4371338" y="883077"/>
                    <a:pt x="4300091" y="935179"/>
                    <a:pt x="4228558" y="986804"/>
                  </a:cubicBezTo>
                  <a:cubicBezTo>
                    <a:pt x="4131022" y="1057194"/>
                    <a:pt x="4039582" y="1135299"/>
                    <a:pt x="3948237" y="1213880"/>
                  </a:cubicBezTo>
                  <a:cubicBezTo>
                    <a:pt x="4005387" y="1123774"/>
                    <a:pt x="4061299" y="1033381"/>
                    <a:pt x="4137689" y="958134"/>
                  </a:cubicBezTo>
                  <a:cubicBezTo>
                    <a:pt x="4145691" y="950228"/>
                    <a:pt x="4155787" y="943465"/>
                    <a:pt x="4151215" y="930607"/>
                  </a:cubicBezTo>
                  <a:cubicBezTo>
                    <a:pt x="4146452" y="917081"/>
                    <a:pt x="4133498" y="920510"/>
                    <a:pt x="4122830" y="918796"/>
                  </a:cubicBezTo>
                  <a:cubicBezTo>
                    <a:pt x="4062728" y="909080"/>
                    <a:pt x="4025961" y="951276"/>
                    <a:pt x="3986242" y="982994"/>
                  </a:cubicBezTo>
                  <a:cubicBezTo>
                    <a:pt x="3861084" y="1082912"/>
                    <a:pt x="3736401" y="1183496"/>
                    <a:pt x="3615148" y="1289032"/>
                  </a:cubicBezTo>
                  <a:cubicBezTo>
                    <a:pt x="3629912" y="1260077"/>
                    <a:pt x="3646009" y="1232263"/>
                    <a:pt x="3663916" y="1205784"/>
                  </a:cubicBezTo>
                  <a:cubicBezTo>
                    <a:pt x="3726400" y="1113296"/>
                    <a:pt x="3788884" y="1020808"/>
                    <a:pt x="3857654" y="932797"/>
                  </a:cubicBezTo>
                  <a:cubicBezTo>
                    <a:pt x="3864989" y="923368"/>
                    <a:pt x="3876323" y="913366"/>
                    <a:pt x="3869180" y="899460"/>
                  </a:cubicBezTo>
                  <a:cubicBezTo>
                    <a:pt x="3862131" y="885935"/>
                    <a:pt x="3847367" y="888887"/>
                    <a:pt x="3835271" y="887363"/>
                  </a:cubicBezTo>
                  <a:cubicBezTo>
                    <a:pt x="3790884" y="881744"/>
                    <a:pt x="3758785" y="895650"/>
                    <a:pt x="3730877" y="934512"/>
                  </a:cubicBezTo>
                  <a:cubicBezTo>
                    <a:pt x="3633531" y="1070148"/>
                    <a:pt x="3532852" y="1203498"/>
                    <a:pt x="3432363" y="1336848"/>
                  </a:cubicBezTo>
                  <a:cubicBezTo>
                    <a:pt x="3382071" y="1403618"/>
                    <a:pt x="3324350" y="1463816"/>
                    <a:pt x="3252531" y="1507441"/>
                  </a:cubicBezTo>
                  <a:cubicBezTo>
                    <a:pt x="3202716" y="1537730"/>
                    <a:pt x="3164520" y="1514394"/>
                    <a:pt x="3161853" y="1458387"/>
                  </a:cubicBezTo>
                  <a:cubicBezTo>
                    <a:pt x="3160234" y="1425430"/>
                    <a:pt x="3169854" y="1395331"/>
                    <a:pt x="3181475" y="1366185"/>
                  </a:cubicBezTo>
                  <a:cubicBezTo>
                    <a:pt x="3216812" y="1277412"/>
                    <a:pt x="3243387" y="1181495"/>
                    <a:pt x="3315968" y="1115011"/>
                  </a:cubicBezTo>
                  <a:cubicBezTo>
                    <a:pt x="3423791" y="1016237"/>
                    <a:pt x="3535233" y="921463"/>
                    <a:pt x="3639437" y="818688"/>
                  </a:cubicBezTo>
                  <a:cubicBezTo>
                    <a:pt x="3651248" y="807068"/>
                    <a:pt x="3662963" y="798686"/>
                    <a:pt x="3680013" y="797257"/>
                  </a:cubicBezTo>
                  <a:cubicBezTo>
                    <a:pt x="3869370" y="780969"/>
                    <a:pt x="4058918" y="765729"/>
                    <a:pt x="4248084" y="747346"/>
                  </a:cubicBezTo>
                  <a:cubicBezTo>
                    <a:pt x="4369337" y="735535"/>
                    <a:pt x="4490305" y="720866"/>
                    <a:pt x="4609939" y="696292"/>
                  </a:cubicBezTo>
                  <a:cubicBezTo>
                    <a:pt x="4645467" y="688957"/>
                    <a:pt x="4658612" y="665431"/>
                    <a:pt x="4666613" y="635427"/>
                  </a:cubicBezTo>
                  <a:cubicBezTo>
                    <a:pt x="4672995" y="611614"/>
                    <a:pt x="4668423" y="599708"/>
                    <a:pt x="4638800" y="606090"/>
                  </a:cubicBezTo>
                  <a:cubicBezTo>
                    <a:pt x="4581745" y="618472"/>
                    <a:pt x="4524023" y="627997"/>
                    <a:pt x="4466493" y="638475"/>
                  </a:cubicBezTo>
                  <a:cubicBezTo>
                    <a:pt x="4252942" y="677242"/>
                    <a:pt x="4037296" y="700673"/>
                    <a:pt x="3822031" y="727153"/>
                  </a:cubicBezTo>
                  <a:cubicBezTo>
                    <a:pt x="3793837" y="730582"/>
                    <a:pt x="3764881" y="727629"/>
                    <a:pt x="3731448" y="727629"/>
                  </a:cubicBezTo>
                  <a:cubicBezTo>
                    <a:pt x="3745450" y="713056"/>
                    <a:pt x="3755261" y="703150"/>
                    <a:pt x="3764786" y="692863"/>
                  </a:cubicBezTo>
                  <a:cubicBezTo>
                    <a:pt x="3860512" y="588850"/>
                    <a:pt x="3961477" y="488837"/>
                    <a:pt x="4024628" y="359583"/>
                  </a:cubicBezTo>
                  <a:cubicBezTo>
                    <a:pt x="4037201" y="333865"/>
                    <a:pt x="4052345" y="304243"/>
                    <a:pt x="4025294" y="281192"/>
                  </a:cubicBezTo>
                  <a:cubicBezTo>
                    <a:pt x="3998529" y="258332"/>
                    <a:pt x="3964334" y="263666"/>
                    <a:pt x="3936426" y="281097"/>
                  </a:cubicBezTo>
                  <a:cubicBezTo>
                    <a:pt x="3899184" y="304243"/>
                    <a:pt x="3863274" y="330246"/>
                    <a:pt x="3829556" y="358154"/>
                  </a:cubicBezTo>
                  <a:cubicBezTo>
                    <a:pt x="3696682" y="468263"/>
                    <a:pt x="3578858" y="593612"/>
                    <a:pt x="3466558" y="724105"/>
                  </a:cubicBezTo>
                  <a:cubicBezTo>
                    <a:pt x="3446460" y="747441"/>
                    <a:pt x="3424934" y="758871"/>
                    <a:pt x="3393787" y="758966"/>
                  </a:cubicBezTo>
                  <a:cubicBezTo>
                    <a:pt x="3328826" y="759252"/>
                    <a:pt x="3263771" y="762586"/>
                    <a:pt x="3198810" y="764777"/>
                  </a:cubicBezTo>
                  <a:cubicBezTo>
                    <a:pt x="3186428" y="765157"/>
                    <a:pt x="3171664" y="762871"/>
                    <a:pt x="3168044" y="779731"/>
                  </a:cubicBezTo>
                  <a:cubicBezTo>
                    <a:pt x="3164616" y="795733"/>
                    <a:pt x="3173950" y="806591"/>
                    <a:pt x="3185951" y="815640"/>
                  </a:cubicBezTo>
                  <a:cubicBezTo>
                    <a:pt x="3199858" y="826118"/>
                    <a:pt x="3216051" y="824022"/>
                    <a:pt x="3231767" y="824022"/>
                  </a:cubicBezTo>
                  <a:cubicBezTo>
                    <a:pt x="3279582" y="824213"/>
                    <a:pt x="3327398" y="824117"/>
                    <a:pt x="3379023" y="824117"/>
                  </a:cubicBezTo>
                  <a:cubicBezTo>
                    <a:pt x="3372165" y="833071"/>
                    <a:pt x="3367593" y="839167"/>
                    <a:pt x="3362831" y="845168"/>
                  </a:cubicBezTo>
                  <a:cubicBezTo>
                    <a:pt x="3247578" y="990995"/>
                    <a:pt x="3141184" y="1142252"/>
                    <a:pt x="3053268" y="1307130"/>
                  </a:cubicBezTo>
                  <a:cubicBezTo>
                    <a:pt x="3005453" y="1396760"/>
                    <a:pt x="2915442" y="1445623"/>
                    <a:pt x="2823430" y="1485724"/>
                  </a:cubicBezTo>
                  <a:cubicBezTo>
                    <a:pt x="2894296" y="1420001"/>
                    <a:pt x="2919347" y="1338372"/>
                    <a:pt x="2913822" y="1245122"/>
                  </a:cubicBezTo>
                  <a:cubicBezTo>
                    <a:pt x="2909441" y="1170732"/>
                    <a:pt x="2897820" y="1097199"/>
                    <a:pt x="2882485" y="1024428"/>
                  </a:cubicBezTo>
                  <a:cubicBezTo>
                    <a:pt x="2873627" y="982518"/>
                    <a:pt x="2873151" y="947180"/>
                    <a:pt x="2904678" y="911176"/>
                  </a:cubicBezTo>
                  <a:cubicBezTo>
                    <a:pt x="2938587" y="872504"/>
                    <a:pt x="2966591" y="827927"/>
                    <a:pt x="2983069" y="777730"/>
                  </a:cubicBezTo>
                  <a:cubicBezTo>
                    <a:pt x="2989832" y="757252"/>
                    <a:pt x="2993261" y="737154"/>
                    <a:pt x="2977926" y="719247"/>
                  </a:cubicBezTo>
                  <a:cubicBezTo>
                    <a:pt x="2961828" y="700483"/>
                    <a:pt x="2940397" y="705817"/>
                    <a:pt x="2920299" y="709531"/>
                  </a:cubicBezTo>
                  <a:cubicBezTo>
                    <a:pt x="2891915" y="714770"/>
                    <a:pt x="2874293" y="736011"/>
                    <a:pt x="2858387" y="757156"/>
                  </a:cubicBezTo>
                  <a:cubicBezTo>
                    <a:pt x="2818763" y="809544"/>
                    <a:pt x="2814953" y="870695"/>
                    <a:pt x="2818477" y="933369"/>
                  </a:cubicBezTo>
                  <a:cubicBezTo>
                    <a:pt x="2819906" y="958324"/>
                    <a:pt x="2821525" y="981470"/>
                    <a:pt x="2800760" y="1003378"/>
                  </a:cubicBezTo>
                  <a:cubicBezTo>
                    <a:pt x="2737895" y="1069481"/>
                    <a:pt x="2677697" y="1138156"/>
                    <a:pt x="2616452" y="1205689"/>
                  </a:cubicBezTo>
                  <a:cubicBezTo>
                    <a:pt x="2609403" y="1213404"/>
                    <a:pt x="2605403" y="1224548"/>
                    <a:pt x="2590829" y="1222548"/>
                  </a:cubicBezTo>
                  <a:cubicBezTo>
                    <a:pt x="2509200" y="1211404"/>
                    <a:pt x="2473767" y="1273507"/>
                    <a:pt x="2463766" y="1330276"/>
                  </a:cubicBezTo>
                  <a:cubicBezTo>
                    <a:pt x="2448050" y="1419620"/>
                    <a:pt x="2383089" y="1457244"/>
                    <a:pt x="2323653" y="1503821"/>
                  </a:cubicBezTo>
                  <a:cubicBezTo>
                    <a:pt x="2307651" y="1516394"/>
                    <a:pt x="2285648" y="1528967"/>
                    <a:pt x="2262312" y="1513441"/>
                  </a:cubicBezTo>
                  <a:cubicBezTo>
                    <a:pt x="2241357" y="1499535"/>
                    <a:pt x="2244881" y="1477247"/>
                    <a:pt x="2244786" y="1457530"/>
                  </a:cubicBezTo>
                  <a:cubicBezTo>
                    <a:pt x="2244596" y="1391522"/>
                    <a:pt x="2277076" y="1336086"/>
                    <a:pt x="2308699" y="1281984"/>
                  </a:cubicBezTo>
                  <a:cubicBezTo>
                    <a:pt x="2385089" y="1151301"/>
                    <a:pt x="2477482" y="1031667"/>
                    <a:pt x="2572922" y="914605"/>
                  </a:cubicBezTo>
                  <a:cubicBezTo>
                    <a:pt x="2596354" y="885839"/>
                    <a:pt x="2589591" y="875743"/>
                    <a:pt x="2556254" y="871075"/>
                  </a:cubicBezTo>
                  <a:cubicBezTo>
                    <a:pt x="2511962" y="864884"/>
                    <a:pt x="2476434" y="878791"/>
                    <a:pt x="2445954" y="911652"/>
                  </a:cubicBezTo>
                  <a:cubicBezTo>
                    <a:pt x="2331654" y="1034524"/>
                    <a:pt x="2233642" y="1169494"/>
                    <a:pt x="2155537" y="1317607"/>
                  </a:cubicBezTo>
                  <a:cubicBezTo>
                    <a:pt x="2112675" y="1398856"/>
                    <a:pt x="2046952" y="1455148"/>
                    <a:pt x="1975229" y="1505822"/>
                  </a:cubicBezTo>
                  <a:cubicBezTo>
                    <a:pt x="1929890" y="1537825"/>
                    <a:pt x="1895981" y="1515061"/>
                    <a:pt x="1897790" y="1458387"/>
                  </a:cubicBezTo>
                  <a:cubicBezTo>
                    <a:pt x="1899124" y="1416477"/>
                    <a:pt x="1916078" y="1378948"/>
                    <a:pt x="1936271" y="1343135"/>
                  </a:cubicBezTo>
                  <a:cubicBezTo>
                    <a:pt x="2011900" y="1208832"/>
                    <a:pt x="2113151" y="1095008"/>
                    <a:pt x="2220783" y="986138"/>
                  </a:cubicBezTo>
                  <a:cubicBezTo>
                    <a:pt x="2236023" y="970707"/>
                    <a:pt x="2270123" y="958420"/>
                    <a:pt x="2256216" y="931940"/>
                  </a:cubicBezTo>
                  <a:cubicBezTo>
                    <a:pt x="2242119" y="905175"/>
                    <a:pt x="2210020" y="921082"/>
                    <a:pt x="2186112" y="923844"/>
                  </a:cubicBezTo>
                  <a:cubicBezTo>
                    <a:pt x="2107245" y="932797"/>
                    <a:pt x="2028569" y="942227"/>
                    <a:pt x="1949511" y="924892"/>
                  </a:cubicBezTo>
                  <a:cubicBezTo>
                    <a:pt x="1927794" y="920129"/>
                    <a:pt x="1919984" y="915843"/>
                    <a:pt x="1934652" y="891840"/>
                  </a:cubicBezTo>
                  <a:cubicBezTo>
                    <a:pt x="1960846" y="848882"/>
                    <a:pt x="1982849" y="803353"/>
                    <a:pt x="1991040" y="752585"/>
                  </a:cubicBezTo>
                  <a:cubicBezTo>
                    <a:pt x="1996469" y="719056"/>
                    <a:pt x="1986563" y="696196"/>
                    <a:pt x="1949416" y="692387"/>
                  </a:cubicBezTo>
                  <a:cubicBezTo>
                    <a:pt x="1891313" y="686386"/>
                    <a:pt x="1798254" y="738011"/>
                    <a:pt x="1774823" y="789161"/>
                  </a:cubicBezTo>
                  <a:cubicBezTo>
                    <a:pt x="1749581" y="844120"/>
                    <a:pt x="1765012" y="894888"/>
                    <a:pt x="1829210" y="949276"/>
                  </a:cubicBezTo>
                  <a:cubicBezTo>
                    <a:pt x="1850070" y="966897"/>
                    <a:pt x="1849308" y="976708"/>
                    <a:pt x="1836068" y="998615"/>
                  </a:cubicBezTo>
                  <a:cubicBezTo>
                    <a:pt x="1736342" y="1162731"/>
                    <a:pt x="1612326" y="1307225"/>
                    <a:pt x="1478309" y="1443433"/>
                  </a:cubicBezTo>
                  <a:cubicBezTo>
                    <a:pt x="1449925" y="1472294"/>
                    <a:pt x="1418397" y="1499725"/>
                    <a:pt x="1379249" y="1515347"/>
                  </a:cubicBezTo>
                  <a:cubicBezTo>
                    <a:pt x="1350960" y="1526681"/>
                    <a:pt x="1333625" y="1516966"/>
                    <a:pt x="1324385" y="1489057"/>
                  </a:cubicBezTo>
                  <a:cubicBezTo>
                    <a:pt x="1317051" y="1466960"/>
                    <a:pt x="1319337" y="1445243"/>
                    <a:pt x="1325909" y="1423621"/>
                  </a:cubicBezTo>
                  <a:cubicBezTo>
                    <a:pt x="1341721" y="1371900"/>
                    <a:pt x="1368677" y="1325704"/>
                    <a:pt x="1397823" y="1280841"/>
                  </a:cubicBezTo>
                  <a:cubicBezTo>
                    <a:pt x="1465736" y="1176447"/>
                    <a:pt x="1546604" y="1081578"/>
                    <a:pt x="1621565" y="982423"/>
                  </a:cubicBezTo>
                  <a:cubicBezTo>
                    <a:pt x="1638425" y="960134"/>
                    <a:pt x="1664999" y="934798"/>
                    <a:pt x="1649664" y="907652"/>
                  </a:cubicBezTo>
                  <a:cubicBezTo>
                    <a:pt x="1631186" y="874886"/>
                    <a:pt x="1592990" y="890697"/>
                    <a:pt x="1562225" y="891745"/>
                  </a:cubicBezTo>
                  <a:cubicBezTo>
                    <a:pt x="1559177" y="891840"/>
                    <a:pt x="1556224" y="893650"/>
                    <a:pt x="1553081" y="894316"/>
                  </a:cubicBezTo>
                  <a:cubicBezTo>
                    <a:pt x="1473261" y="910795"/>
                    <a:pt x="1401538" y="946990"/>
                    <a:pt x="1332005" y="987566"/>
                  </a:cubicBezTo>
                  <a:cubicBezTo>
                    <a:pt x="1283237" y="1016046"/>
                    <a:pt x="1235612" y="1046621"/>
                    <a:pt x="1187511" y="1076244"/>
                  </a:cubicBezTo>
                  <a:cubicBezTo>
                    <a:pt x="1243994" y="988043"/>
                    <a:pt x="1305145" y="906699"/>
                    <a:pt x="1365438" y="824689"/>
                  </a:cubicBezTo>
                  <a:cubicBezTo>
                    <a:pt x="1374392" y="812497"/>
                    <a:pt x="1385250" y="807353"/>
                    <a:pt x="1399157" y="802400"/>
                  </a:cubicBezTo>
                  <a:cubicBezTo>
                    <a:pt x="1634138" y="718199"/>
                    <a:pt x="1837973" y="585325"/>
                    <a:pt x="2010947" y="405779"/>
                  </a:cubicBezTo>
                  <a:cubicBezTo>
                    <a:pt x="2083242" y="330722"/>
                    <a:pt x="2151441" y="252046"/>
                    <a:pt x="2182778" y="149462"/>
                  </a:cubicBezTo>
                  <a:cubicBezTo>
                    <a:pt x="2200114" y="92502"/>
                    <a:pt x="2178397" y="63641"/>
                    <a:pt x="2120390" y="62879"/>
                  </a:cubicBezTo>
                  <a:cubicBezTo>
                    <a:pt x="2030759" y="61736"/>
                    <a:pt x="1955512" y="101170"/>
                    <a:pt x="1884551" y="149557"/>
                  </a:cubicBezTo>
                  <a:cubicBezTo>
                    <a:pt x="1695479" y="278525"/>
                    <a:pt x="1554319" y="455500"/>
                    <a:pt x="1412777" y="630760"/>
                  </a:cubicBezTo>
                  <a:cubicBezTo>
                    <a:pt x="1289238" y="783827"/>
                    <a:pt x="1291905" y="785922"/>
                    <a:pt x="1097500" y="786494"/>
                  </a:cubicBezTo>
                  <a:cubicBezTo>
                    <a:pt x="1082355" y="786494"/>
                    <a:pt x="1063305" y="780683"/>
                    <a:pt x="1057209" y="801543"/>
                  </a:cubicBezTo>
                  <a:cubicBezTo>
                    <a:pt x="1050923" y="823070"/>
                    <a:pt x="1064067" y="836309"/>
                    <a:pt x="1080736" y="848406"/>
                  </a:cubicBezTo>
                  <a:cubicBezTo>
                    <a:pt x="1100548" y="862789"/>
                    <a:pt x="1122074" y="863646"/>
                    <a:pt x="1144363" y="860598"/>
                  </a:cubicBezTo>
                  <a:cubicBezTo>
                    <a:pt x="1174081" y="856502"/>
                    <a:pt x="1203608" y="850978"/>
                    <a:pt x="1241423" y="844691"/>
                  </a:cubicBezTo>
                  <a:cubicBezTo>
                    <a:pt x="1168747" y="935655"/>
                    <a:pt x="1101596" y="1022237"/>
                    <a:pt x="1031968" y="1106629"/>
                  </a:cubicBezTo>
                  <a:cubicBezTo>
                    <a:pt x="934813" y="1224167"/>
                    <a:pt x="843087" y="1347611"/>
                    <a:pt x="722024" y="1442385"/>
                  </a:cubicBezTo>
                  <a:cubicBezTo>
                    <a:pt x="606200" y="1533063"/>
                    <a:pt x="482756" y="1608882"/>
                    <a:pt x="324546" y="1585831"/>
                  </a:cubicBezTo>
                  <a:cubicBezTo>
                    <a:pt x="261776" y="1576688"/>
                    <a:pt x="207865" y="1528681"/>
                    <a:pt x="191768" y="1466960"/>
                  </a:cubicBezTo>
                  <a:cubicBezTo>
                    <a:pt x="177861" y="1413715"/>
                    <a:pt x="178337" y="1360184"/>
                    <a:pt x="186434" y="1306558"/>
                  </a:cubicBezTo>
                  <a:cubicBezTo>
                    <a:pt x="212723" y="1131870"/>
                    <a:pt x="290161" y="977184"/>
                    <a:pt x="375219" y="825546"/>
                  </a:cubicBezTo>
                  <a:cubicBezTo>
                    <a:pt x="382363" y="812782"/>
                    <a:pt x="389792" y="805353"/>
                    <a:pt x="407033" y="803924"/>
                  </a:cubicBezTo>
                  <a:cubicBezTo>
                    <a:pt x="547431" y="791923"/>
                    <a:pt x="686306" y="771158"/>
                    <a:pt x="821465" y="729344"/>
                  </a:cubicBezTo>
                  <a:cubicBezTo>
                    <a:pt x="1019776" y="667907"/>
                    <a:pt x="1201132" y="577039"/>
                    <a:pt x="1348007" y="426925"/>
                  </a:cubicBezTo>
                  <a:cubicBezTo>
                    <a:pt x="1417159" y="356249"/>
                    <a:pt x="1474499" y="277668"/>
                    <a:pt x="1494121" y="177560"/>
                  </a:cubicBezTo>
                  <a:cubicBezTo>
                    <a:pt x="1510123" y="96217"/>
                    <a:pt x="1468118" y="19826"/>
                    <a:pt x="1397347" y="6968"/>
                  </a:cubicBezTo>
                  <a:cubicBezTo>
                    <a:pt x="1334482" y="-4463"/>
                    <a:pt x="1270855" y="-1700"/>
                    <a:pt x="1208847" y="14302"/>
                  </a:cubicBezTo>
                  <a:cubicBezTo>
                    <a:pt x="1080545" y="47258"/>
                    <a:pt x="965960" y="109361"/>
                    <a:pt x="858422" y="184990"/>
                  </a:cubicBezTo>
                  <a:cubicBezTo>
                    <a:pt x="643443" y="336056"/>
                    <a:pt x="463135" y="522461"/>
                    <a:pt x="306449" y="732296"/>
                  </a:cubicBezTo>
                  <a:cubicBezTo>
                    <a:pt x="288923" y="755823"/>
                    <a:pt x="271301" y="764300"/>
                    <a:pt x="242726" y="757061"/>
                  </a:cubicBezTo>
                  <a:cubicBezTo>
                    <a:pt x="197483" y="745631"/>
                    <a:pt x="155668" y="730677"/>
                    <a:pt x="128903" y="688481"/>
                  </a:cubicBezTo>
                  <a:cubicBezTo>
                    <a:pt x="109567" y="658096"/>
                    <a:pt x="92136" y="672574"/>
                    <a:pt x="79468" y="694672"/>
                  </a:cubicBezTo>
                  <a:cubicBezTo>
                    <a:pt x="58418" y="731248"/>
                    <a:pt x="76801" y="768587"/>
                    <a:pt x="125759" y="784779"/>
                  </a:cubicBezTo>
                  <a:cubicBezTo>
                    <a:pt x="164145" y="797447"/>
                    <a:pt x="203293" y="808496"/>
                    <a:pt x="243584" y="807544"/>
                  </a:cubicBezTo>
                  <a:cubicBezTo>
                    <a:pt x="244441" y="812211"/>
                    <a:pt x="245584" y="814306"/>
                    <a:pt x="244917" y="815259"/>
                  </a:cubicBezTo>
                  <a:cubicBezTo>
                    <a:pt x="235678" y="829928"/>
                    <a:pt x="226058" y="844405"/>
                    <a:pt x="216723" y="859074"/>
                  </a:cubicBezTo>
                  <a:cubicBezTo>
                    <a:pt x="123473" y="1006140"/>
                    <a:pt x="41844" y="1158159"/>
                    <a:pt x="7745" y="1331609"/>
                  </a:cubicBezTo>
                  <a:cubicBezTo>
                    <a:pt x="-16258" y="1453624"/>
                    <a:pt x="15746" y="1564686"/>
                    <a:pt x="100804" y="1614311"/>
                  </a:cubicBezTo>
                  <a:cubicBezTo>
                    <a:pt x="189196" y="1665937"/>
                    <a:pt x="286351" y="1669937"/>
                    <a:pt x="386078" y="1650221"/>
                  </a:cubicBezTo>
                  <a:cubicBezTo>
                    <a:pt x="493329" y="1628980"/>
                    <a:pt x="588579" y="1582212"/>
                    <a:pt x="678590" y="1522586"/>
                  </a:cubicBezTo>
                  <a:cubicBezTo>
                    <a:pt x="687734" y="1516489"/>
                    <a:pt x="691925" y="1503345"/>
                    <a:pt x="709642" y="1514585"/>
                  </a:cubicBezTo>
                  <a:cubicBezTo>
                    <a:pt x="764506" y="1549160"/>
                    <a:pt x="788604" y="1546493"/>
                    <a:pt x="834324" y="1504012"/>
                  </a:cubicBezTo>
                  <a:cubicBezTo>
                    <a:pt x="918620" y="1425526"/>
                    <a:pt x="993487" y="1338181"/>
                    <a:pt x="1070068" y="1252361"/>
                  </a:cubicBezTo>
                  <a:cubicBezTo>
                    <a:pt x="1177986" y="1131489"/>
                    <a:pt x="1301716" y="1031857"/>
                    <a:pt x="1451068" y="966421"/>
                  </a:cubicBezTo>
                  <a:cubicBezTo>
                    <a:pt x="1473642" y="956515"/>
                    <a:pt x="1505456" y="939941"/>
                    <a:pt x="1520505" y="957372"/>
                  </a:cubicBezTo>
                  <a:cubicBezTo>
                    <a:pt x="1537460" y="976994"/>
                    <a:pt x="1507932" y="999187"/>
                    <a:pt x="1494311" y="1016713"/>
                  </a:cubicBezTo>
                  <a:cubicBezTo>
                    <a:pt x="1425541" y="1104914"/>
                    <a:pt x="1354103" y="1191115"/>
                    <a:pt x="1285714" y="1279603"/>
                  </a:cubicBezTo>
                  <a:cubicBezTo>
                    <a:pt x="1239518" y="1339324"/>
                    <a:pt x="1194179" y="1400665"/>
                    <a:pt x="1175986" y="1475913"/>
                  </a:cubicBezTo>
                  <a:cubicBezTo>
                    <a:pt x="1155221" y="1561829"/>
                    <a:pt x="1209419" y="1613930"/>
                    <a:pt x="1293429" y="1589832"/>
                  </a:cubicBezTo>
                  <a:cubicBezTo>
                    <a:pt x="1386012" y="1563353"/>
                    <a:pt x="1457545" y="1503345"/>
                    <a:pt x="1523267" y="1437241"/>
                  </a:cubicBezTo>
                  <a:cubicBezTo>
                    <a:pt x="1649283" y="1310464"/>
                    <a:pt x="1755201" y="1167398"/>
                    <a:pt x="1855785" y="1020046"/>
                  </a:cubicBezTo>
                  <a:cubicBezTo>
                    <a:pt x="1866548" y="1004235"/>
                    <a:pt x="1872168" y="977946"/>
                    <a:pt x="1905220" y="993948"/>
                  </a:cubicBezTo>
                  <a:cubicBezTo>
                    <a:pt x="1952845" y="1017094"/>
                    <a:pt x="2004185" y="1031477"/>
                    <a:pt x="2064383" y="1041097"/>
                  </a:cubicBezTo>
                  <a:cubicBezTo>
                    <a:pt x="2008471" y="1095865"/>
                    <a:pt x="1959512" y="1146824"/>
                    <a:pt x="1914650" y="1201403"/>
                  </a:cubicBezTo>
                  <a:cubicBezTo>
                    <a:pt x="1847689" y="1282937"/>
                    <a:pt x="1777394" y="1362470"/>
                    <a:pt x="1748534" y="1467436"/>
                  </a:cubicBezTo>
                  <a:cubicBezTo>
                    <a:pt x="1730912" y="1531634"/>
                    <a:pt x="1755487" y="1567829"/>
                    <a:pt x="1820733" y="1578307"/>
                  </a:cubicBezTo>
                  <a:cubicBezTo>
                    <a:pt x="1863310" y="1585070"/>
                    <a:pt x="1902172" y="1574306"/>
                    <a:pt x="1939891" y="1556018"/>
                  </a:cubicBezTo>
                  <a:cubicBezTo>
                    <a:pt x="1998279" y="1527634"/>
                    <a:pt x="2047333" y="1485914"/>
                    <a:pt x="2098196" y="1441718"/>
                  </a:cubicBezTo>
                  <a:cubicBezTo>
                    <a:pt x="2078575" y="1583355"/>
                    <a:pt x="2159252" y="1613454"/>
                    <a:pt x="2263074" y="1567544"/>
                  </a:cubicBezTo>
                  <a:cubicBezTo>
                    <a:pt x="2334321" y="1536111"/>
                    <a:pt x="2391662" y="1485629"/>
                    <a:pt x="2450812" y="1433717"/>
                  </a:cubicBezTo>
                  <a:cubicBezTo>
                    <a:pt x="2469100" y="1501726"/>
                    <a:pt x="2512343" y="1536302"/>
                    <a:pt x="2576923" y="1549255"/>
                  </a:cubicBezTo>
                  <a:cubicBezTo>
                    <a:pt x="2700176" y="1574021"/>
                    <a:pt x="2811905" y="1545827"/>
                    <a:pt x="2915346" y="1478961"/>
                  </a:cubicBezTo>
                  <a:cubicBezTo>
                    <a:pt x="2949541" y="1456863"/>
                    <a:pt x="2981545" y="1431336"/>
                    <a:pt x="3017454" y="1405238"/>
                  </a:cubicBezTo>
                  <a:cubicBezTo>
                    <a:pt x="3008215" y="1460482"/>
                    <a:pt x="2994118" y="1513441"/>
                    <a:pt x="3040505" y="1551732"/>
                  </a:cubicBezTo>
                  <a:cubicBezTo>
                    <a:pt x="3085939" y="1589165"/>
                    <a:pt x="3139088" y="1587355"/>
                    <a:pt x="3192809" y="1567448"/>
                  </a:cubicBezTo>
                  <a:cubicBezTo>
                    <a:pt x="3225671" y="1555352"/>
                    <a:pt x="3255103" y="1537730"/>
                    <a:pt x="3283583" y="1518013"/>
                  </a:cubicBezTo>
                  <a:cubicBezTo>
                    <a:pt x="3297489" y="1508393"/>
                    <a:pt x="3307586" y="1497916"/>
                    <a:pt x="3315396" y="1526681"/>
                  </a:cubicBezTo>
                  <a:cubicBezTo>
                    <a:pt x="3325017" y="1562305"/>
                    <a:pt x="3354925" y="1569353"/>
                    <a:pt x="3387501" y="1557256"/>
                  </a:cubicBezTo>
                  <a:cubicBezTo>
                    <a:pt x="3419314" y="1545446"/>
                    <a:pt x="3443317" y="1522014"/>
                    <a:pt x="3465796" y="1497344"/>
                  </a:cubicBezTo>
                  <a:cubicBezTo>
                    <a:pt x="3574381" y="1378187"/>
                    <a:pt x="3690967" y="1267411"/>
                    <a:pt x="3812220" y="1161207"/>
                  </a:cubicBezTo>
                  <a:cubicBezTo>
                    <a:pt x="3832413" y="1143490"/>
                    <a:pt x="3852797" y="1126060"/>
                    <a:pt x="3873085" y="1108534"/>
                  </a:cubicBezTo>
                  <a:cubicBezTo>
                    <a:pt x="3874704" y="1121107"/>
                    <a:pt x="3870799" y="1127488"/>
                    <a:pt x="3866798" y="1133775"/>
                  </a:cubicBezTo>
                  <a:cubicBezTo>
                    <a:pt x="3793456" y="1249123"/>
                    <a:pt x="3719447" y="1363994"/>
                    <a:pt x="3634198" y="1471150"/>
                  </a:cubicBezTo>
                  <a:cubicBezTo>
                    <a:pt x="3620577" y="1488296"/>
                    <a:pt x="3601622" y="1507250"/>
                    <a:pt x="3626483" y="1527538"/>
                  </a:cubicBezTo>
                  <a:cubicBezTo>
                    <a:pt x="3655915" y="1551637"/>
                    <a:pt x="3724685" y="1540588"/>
                    <a:pt x="3747164" y="1508488"/>
                  </a:cubicBezTo>
                  <a:cubicBezTo>
                    <a:pt x="3850320" y="1361041"/>
                    <a:pt x="3977479" y="1236264"/>
                    <a:pt x="4113020" y="1119678"/>
                  </a:cubicBezTo>
                  <a:cubicBezTo>
                    <a:pt x="4170646" y="1070148"/>
                    <a:pt x="4226749" y="1017475"/>
                    <a:pt x="4308473" y="983756"/>
                  </a:cubicBezTo>
                  <a:cubicBezTo>
                    <a:pt x="4274278" y="1024333"/>
                    <a:pt x="4246655" y="1056432"/>
                    <a:pt x="4219986" y="1089198"/>
                  </a:cubicBezTo>
                  <a:cubicBezTo>
                    <a:pt x="4134260" y="1194449"/>
                    <a:pt x="4053012" y="1302748"/>
                    <a:pt x="4008054" y="1432765"/>
                  </a:cubicBezTo>
                  <a:cubicBezTo>
                    <a:pt x="3994243" y="1472770"/>
                    <a:pt x="3982622" y="1518204"/>
                    <a:pt x="4017103" y="1553542"/>
                  </a:cubicBezTo>
                  <a:cubicBezTo>
                    <a:pt x="4050250" y="1587546"/>
                    <a:pt x="4094351" y="1584688"/>
                    <a:pt x="4137499" y="1573925"/>
                  </a:cubicBezTo>
                  <a:cubicBezTo>
                    <a:pt x="4145119" y="1572020"/>
                    <a:pt x="4152644" y="1569258"/>
                    <a:pt x="4160073" y="1566496"/>
                  </a:cubicBezTo>
                  <a:cubicBezTo>
                    <a:pt x="4212366" y="1547160"/>
                    <a:pt x="4254371" y="1510965"/>
                    <a:pt x="4299996" y="1480390"/>
                  </a:cubicBezTo>
                  <a:cubicBezTo>
                    <a:pt x="4336667" y="1556304"/>
                    <a:pt x="4361146" y="1569258"/>
                    <a:pt x="4442871" y="1548208"/>
                  </a:cubicBezTo>
                  <a:cubicBezTo>
                    <a:pt x="4547169" y="1521443"/>
                    <a:pt x="4624607" y="1450577"/>
                    <a:pt x="4704618" y="1384092"/>
                  </a:cubicBezTo>
                  <a:cubicBezTo>
                    <a:pt x="4731574" y="1361708"/>
                    <a:pt x="4751862" y="1330943"/>
                    <a:pt x="4792438" y="1312273"/>
                  </a:cubicBezTo>
                  <a:cubicBezTo>
                    <a:pt x="4771578" y="1371329"/>
                    <a:pt x="4747385" y="1422859"/>
                    <a:pt x="4748909" y="1480390"/>
                  </a:cubicBezTo>
                  <a:cubicBezTo>
                    <a:pt x="4751100" y="1560209"/>
                    <a:pt x="4799201" y="1595833"/>
                    <a:pt x="4874925" y="1573258"/>
                  </a:cubicBezTo>
                  <a:cubicBezTo>
                    <a:pt x="4957221" y="1548684"/>
                    <a:pt x="5019514" y="1493153"/>
                    <a:pt x="5084379" y="1433622"/>
                  </a:cubicBezTo>
                  <a:cubicBezTo>
                    <a:pt x="5102667" y="1488677"/>
                    <a:pt x="5135624" y="1528681"/>
                    <a:pt x="5188392" y="1544398"/>
                  </a:cubicBezTo>
                  <a:cubicBezTo>
                    <a:pt x="5267926" y="1568020"/>
                    <a:pt x="5348507" y="1562210"/>
                    <a:pt x="5427184" y="1538111"/>
                  </a:cubicBezTo>
                  <a:cubicBezTo>
                    <a:pt x="5561010" y="1497058"/>
                    <a:pt x="5657689" y="1406095"/>
                    <a:pt x="5742843" y="1299986"/>
                  </a:cubicBezTo>
                  <a:cubicBezTo>
                    <a:pt x="5752939" y="1287508"/>
                    <a:pt x="5756844" y="1276460"/>
                    <a:pt x="5745129" y="1259505"/>
                  </a:cubicBezTo>
                  <a:close/>
                  <a:moveTo>
                    <a:pt x="5505765" y="810020"/>
                  </a:moveTo>
                  <a:cubicBezTo>
                    <a:pt x="5509766" y="787922"/>
                    <a:pt x="5521100" y="758966"/>
                    <a:pt x="5551485" y="768872"/>
                  </a:cubicBezTo>
                  <a:cubicBezTo>
                    <a:pt x="5578346" y="777635"/>
                    <a:pt x="5571583" y="803353"/>
                    <a:pt x="5563677" y="825165"/>
                  </a:cubicBezTo>
                  <a:cubicBezTo>
                    <a:pt x="5552438" y="856502"/>
                    <a:pt x="5532435" y="882410"/>
                    <a:pt x="5508051" y="914319"/>
                  </a:cubicBezTo>
                  <a:cubicBezTo>
                    <a:pt x="5498526" y="874981"/>
                    <a:pt x="5499955" y="841834"/>
                    <a:pt x="5505765" y="810020"/>
                  </a:cubicBezTo>
                  <a:close/>
                  <a:moveTo>
                    <a:pt x="3883848" y="396349"/>
                  </a:moveTo>
                  <a:cubicBezTo>
                    <a:pt x="3905946" y="381110"/>
                    <a:pt x="3934997" y="351677"/>
                    <a:pt x="3957858" y="373966"/>
                  </a:cubicBezTo>
                  <a:cubicBezTo>
                    <a:pt x="3974812" y="390444"/>
                    <a:pt x="3944903" y="419114"/>
                    <a:pt x="3931378" y="438831"/>
                  </a:cubicBezTo>
                  <a:cubicBezTo>
                    <a:pt x="3861750" y="539987"/>
                    <a:pt x="3781931" y="632855"/>
                    <a:pt x="3696492" y="720962"/>
                  </a:cubicBezTo>
                  <a:cubicBezTo>
                    <a:pt x="3672488" y="745727"/>
                    <a:pt x="3640961" y="750584"/>
                    <a:pt x="3552188" y="745060"/>
                  </a:cubicBezTo>
                  <a:cubicBezTo>
                    <a:pt x="3657153" y="615710"/>
                    <a:pt x="3750975" y="487599"/>
                    <a:pt x="3883848" y="396349"/>
                  </a:cubicBezTo>
                  <a:close/>
                  <a:moveTo>
                    <a:pt x="3397978" y="960896"/>
                  </a:moveTo>
                  <a:cubicBezTo>
                    <a:pt x="3416647" y="930035"/>
                    <a:pt x="3443508" y="903556"/>
                    <a:pt x="3458938" y="871361"/>
                  </a:cubicBezTo>
                  <a:cubicBezTo>
                    <a:pt x="3489799" y="806877"/>
                    <a:pt x="3539901" y="795256"/>
                    <a:pt x="3609528" y="809639"/>
                  </a:cubicBezTo>
                  <a:cubicBezTo>
                    <a:pt x="3525613" y="892412"/>
                    <a:pt x="3447222" y="971945"/>
                    <a:pt x="3352925" y="1045669"/>
                  </a:cubicBezTo>
                  <a:cubicBezTo>
                    <a:pt x="3360068" y="1007664"/>
                    <a:pt x="3382833" y="985947"/>
                    <a:pt x="3397978" y="960896"/>
                  </a:cubicBezTo>
                  <a:close/>
                  <a:moveTo>
                    <a:pt x="2874389" y="800495"/>
                  </a:moveTo>
                  <a:cubicBezTo>
                    <a:pt x="2882676" y="780397"/>
                    <a:pt x="2892962" y="759728"/>
                    <a:pt x="2917823" y="769539"/>
                  </a:cubicBezTo>
                  <a:cubicBezTo>
                    <a:pt x="2942492" y="779254"/>
                    <a:pt x="2937825" y="804686"/>
                    <a:pt x="2929634" y="822879"/>
                  </a:cubicBezTo>
                  <a:cubicBezTo>
                    <a:pt x="2915727" y="853835"/>
                    <a:pt x="2899535" y="884315"/>
                    <a:pt x="2869531" y="913652"/>
                  </a:cubicBezTo>
                  <a:cubicBezTo>
                    <a:pt x="2862197" y="870980"/>
                    <a:pt x="2859911" y="835452"/>
                    <a:pt x="2874389" y="800495"/>
                  </a:cubicBezTo>
                  <a:close/>
                  <a:moveTo>
                    <a:pt x="1973895" y="150604"/>
                  </a:moveTo>
                  <a:cubicBezTo>
                    <a:pt x="2004566" y="130602"/>
                    <a:pt x="2037903" y="117838"/>
                    <a:pt x="2076003" y="117553"/>
                  </a:cubicBezTo>
                  <a:cubicBezTo>
                    <a:pt x="2107721" y="117267"/>
                    <a:pt x="2117532" y="130697"/>
                    <a:pt x="2115818" y="160796"/>
                  </a:cubicBezTo>
                  <a:cubicBezTo>
                    <a:pt x="2114103" y="190895"/>
                    <a:pt x="2099625" y="215089"/>
                    <a:pt x="2084861" y="238806"/>
                  </a:cubicBezTo>
                  <a:cubicBezTo>
                    <a:pt x="1971037" y="421686"/>
                    <a:pt x="1807493" y="549607"/>
                    <a:pt x="1622708" y="653334"/>
                  </a:cubicBezTo>
                  <a:cubicBezTo>
                    <a:pt x="1566892" y="684671"/>
                    <a:pt x="1509266" y="712865"/>
                    <a:pt x="1444496" y="726391"/>
                  </a:cubicBezTo>
                  <a:cubicBezTo>
                    <a:pt x="1605563" y="519698"/>
                    <a:pt x="1748915" y="297670"/>
                    <a:pt x="1973895" y="150604"/>
                  </a:cubicBezTo>
                  <a:close/>
                  <a:moveTo>
                    <a:pt x="1050351" y="129364"/>
                  </a:moveTo>
                  <a:cubicBezTo>
                    <a:pt x="1109692" y="99646"/>
                    <a:pt x="1173128" y="80691"/>
                    <a:pt x="1241327" y="81358"/>
                  </a:cubicBezTo>
                  <a:cubicBezTo>
                    <a:pt x="1358961" y="82596"/>
                    <a:pt x="1410206" y="159939"/>
                    <a:pt x="1362771" y="268619"/>
                  </a:cubicBezTo>
                  <a:cubicBezTo>
                    <a:pt x="1310479" y="388634"/>
                    <a:pt x="1216753" y="471216"/>
                    <a:pt x="1111883" y="543796"/>
                  </a:cubicBezTo>
                  <a:cubicBezTo>
                    <a:pt x="933479" y="667240"/>
                    <a:pt x="633918" y="761157"/>
                    <a:pt x="416462" y="757538"/>
                  </a:cubicBezTo>
                  <a:cubicBezTo>
                    <a:pt x="590770" y="503029"/>
                    <a:pt x="772983" y="268238"/>
                    <a:pt x="1050351" y="129364"/>
                  </a:cubicBezTo>
                  <a:close/>
                  <a:moveTo>
                    <a:pt x="1882645" y="899174"/>
                  </a:moveTo>
                  <a:cubicBezTo>
                    <a:pt x="1860071" y="900508"/>
                    <a:pt x="1845212" y="876981"/>
                    <a:pt x="1833687" y="859550"/>
                  </a:cubicBezTo>
                  <a:cubicBezTo>
                    <a:pt x="1816352" y="833356"/>
                    <a:pt x="1815113" y="802972"/>
                    <a:pt x="1831592" y="774682"/>
                  </a:cubicBezTo>
                  <a:cubicBezTo>
                    <a:pt x="1845784" y="750394"/>
                    <a:pt x="1869215" y="744393"/>
                    <a:pt x="1895981" y="744583"/>
                  </a:cubicBezTo>
                  <a:cubicBezTo>
                    <a:pt x="1922555" y="744774"/>
                    <a:pt x="1931890" y="758966"/>
                    <a:pt x="1932176" y="784303"/>
                  </a:cubicBezTo>
                  <a:cubicBezTo>
                    <a:pt x="1926746" y="807258"/>
                    <a:pt x="1924270" y="832499"/>
                    <a:pt x="1911697" y="854788"/>
                  </a:cubicBezTo>
                  <a:cubicBezTo>
                    <a:pt x="1902743" y="870695"/>
                    <a:pt x="1902934" y="898031"/>
                    <a:pt x="1882645" y="899174"/>
                  </a:cubicBezTo>
                  <a:close/>
                  <a:moveTo>
                    <a:pt x="2685508" y="1429812"/>
                  </a:moveTo>
                  <a:cubicBezTo>
                    <a:pt x="2651789" y="1466388"/>
                    <a:pt x="2611784" y="1494201"/>
                    <a:pt x="2558444" y="1493725"/>
                  </a:cubicBezTo>
                  <a:cubicBezTo>
                    <a:pt x="2515868" y="1493344"/>
                    <a:pt x="2500628" y="1475722"/>
                    <a:pt x="2508152" y="1434289"/>
                  </a:cubicBezTo>
                  <a:cubicBezTo>
                    <a:pt x="2512439" y="1410762"/>
                    <a:pt x="2521011" y="1388569"/>
                    <a:pt x="2534918" y="1369138"/>
                  </a:cubicBezTo>
                  <a:cubicBezTo>
                    <a:pt x="2620643" y="1249028"/>
                    <a:pt x="2706082" y="1128631"/>
                    <a:pt x="2822001" y="1020237"/>
                  </a:cubicBezTo>
                  <a:cubicBezTo>
                    <a:pt x="2825144" y="1179400"/>
                    <a:pt x="2789997" y="1316560"/>
                    <a:pt x="2685508" y="1429812"/>
                  </a:cubicBezTo>
                  <a:close/>
                  <a:moveTo>
                    <a:pt x="5350127" y="1397713"/>
                  </a:moveTo>
                  <a:cubicBezTo>
                    <a:pt x="5313551" y="1446195"/>
                    <a:pt x="5270021" y="1487438"/>
                    <a:pt x="5204871" y="1492868"/>
                  </a:cubicBezTo>
                  <a:cubicBezTo>
                    <a:pt x="5150387" y="1497439"/>
                    <a:pt x="5128385" y="1467817"/>
                    <a:pt x="5146863" y="1416382"/>
                  </a:cubicBezTo>
                  <a:cubicBezTo>
                    <a:pt x="5150007" y="1407523"/>
                    <a:pt x="5154865" y="1399141"/>
                    <a:pt x="5159817" y="1391140"/>
                  </a:cubicBezTo>
                  <a:cubicBezTo>
                    <a:pt x="5243923" y="1255886"/>
                    <a:pt x="5344316" y="1133680"/>
                    <a:pt x="5462712" y="1011664"/>
                  </a:cubicBezTo>
                  <a:cubicBezTo>
                    <a:pt x="5459188" y="1159397"/>
                    <a:pt x="5433375" y="1287508"/>
                    <a:pt x="5350127" y="13977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2833748" y="1219196"/>
              <a:ext cx="4751347" cy="2020713"/>
            </a:xfrm>
            <a:custGeom>
              <a:rect b="b" l="l" r="r" t="t"/>
              <a:pathLst>
                <a:path extrusionOk="0" h="2020713" w="4751347">
                  <a:moveTo>
                    <a:pt x="4515551" y="934882"/>
                  </a:moveTo>
                  <a:cubicBezTo>
                    <a:pt x="4586417" y="930310"/>
                    <a:pt x="4645853" y="956027"/>
                    <a:pt x="4676904" y="1032323"/>
                  </a:cubicBezTo>
                  <a:cubicBezTo>
                    <a:pt x="4695097" y="1016511"/>
                    <a:pt x="4709004" y="1006129"/>
                    <a:pt x="4721005" y="993842"/>
                  </a:cubicBezTo>
                  <a:cubicBezTo>
                    <a:pt x="4768630" y="944978"/>
                    <a:pt x="4760058" y="907736"/>
                    <a:pt x="4696240" y="886114"/>
                  </a:cubicBezTo>
                  <a:cubicBezTo>
                    <a:pt x="4682810" y="881542"/>
                    <a:pt x="4668618" y="877732"/>
                    <a:pt x="4654616" y="876970"/>
                  </a:cubicBezTo>
                  <a:cubicBezTo>
                    <a:pt x="4566605" y="871826"/>
                    <a:pt x="4480404" y="882590"/>
                    <a:pt x="4398869" y="916403"/>
                  </a:cubicBezTo>
                  <a:cubicBezTo>
                    <a:pt x="4281617" y="965171"/>
                    <a:pt x="4194749" y="1088901"/>
                    <a:pt x="4251708" y="1217108"/>
                  </a:cubicBezTo>
                  <a:cubicBezTo>
                    <a:pt x="4261710" y="1239587"/>
                    <a:pt x="4249422" y="1247588"/>
                    <a:pt x="4231230" y="1255589"/>
                  </a:cubicBezTo>
                  <a:cubicBezTo>
                    <a:pt x="4124073" y="1302642"/>
                    <a:pt x="4031966" y="1367603"/>
                    <a:pt x="3971102" y="1471139"/>
                  </a:cubicBezTo>
                  <a:cubicBezTo>
                    <a:pt x="3949290" y="1508287"/>
                    <a:pt x="3874042" y="1522384"/>
                    <a:pt x="3839561" y="1499048"/>
                  </a:cubicBezTo>
                  <a:cubicBezTo>
                    <a:pt x="3809558" y="1478759"/>
                    <a:pt x="3807367" y="1453232"/>
                    <a:pt x="3832989" y="1425229"/>
                  </a:cubicBezTo>
                  <a:cubicBezTo>
                    <a:pt x="3861564" y="1393987"/>
                    <a:pt x="3890901" y="1363412"/>
                    <a:pt x="3918333" y="1331217"/>
                  </a:cubicBezTo>
                  <a:cubicBezTo>
                    <a:pt x="4004344" y="1230443"/>
                    <a:pt x="4087783" y="1127668"/>
                    <a:pt x="4139694" y="1004033"/>
                  </a:cubicBezTo>
                  <a:cubicBezTo>
                    <a:pt x="4157697" y="961171"/>
                    <a:pt x="4184366" y="910498"/>
                    <a:pt x="4140647" y="873350"/>
                  </a:cubicBezTo>
                  <a:cubicBezTo>
                    <a:pt x="4094641" y="834203"/>
                    <a:pt x="4041777" y="861825"/>
                    <a:pt x="4001106" y="890972"/>
                  </a:cubicBezTo>
                  <a:cubicBezTo>
                    <a:pt x="3816130" y="1023655"/>
                    <a:pt x="3727071" y="1211393"/>
                    <a:pt x="3709450" y="1433135"/>
                  </a:cubicBezTo>
                  <a:cubicBezTo>
                    <a:pt x="3705831" y="1478855"/>
                    <a:pt x="3691352" y="1506287"/>
                    <a:pt x="3659158" y="1530861"/>
                  </a:cubicBezTo>
                  <a:cubicBezTo>
                    <a:pt x="3644204" y="1542291"/>
                    <a:pt x="3627535" y="1551626"/>
                    <a:pt x="3613057" y="1563722"/>
                  </a:cubicBezTo>
                  <a:cubicBezTo>
                    <a:pt x="3589911" y="1583058"/>
                    <a:pt x="3562003" y="1589535"/>
                    <a:pt x="3538190" y="1575057"/>
                  </a:cubicBezTo>
                  <a:cubicBezTo>
                    <a:pt x="3512664" y="1559531"/>
                    <a:pt x="3514759" y="1529147"/>
                    <a:pt x="3519522" y="1501524"/>
                  </a:cubicBezTo>
                  <a:cubicBezTo>
                    <a:pt x="3529808" y="1441802"/>
                    <a:pt x="3554002" y="1387034"/>
                    <a:pt x="3580577" y="1333408"/>
                  </a:cubicBezTo>
                  <a:cubicBezTo>
                    <a:pt x="3647633" y="1197486"/>
                    <a:pt x="3729167" y="1070518"/>
                    <a:pt x="3819178" y="948693"/>
                  </a:cubicBezTo>
                  <a:cubicBezTo>
                    <a:pt x="3826417" y="938882"/>
                    <a:pt x="3840038" y="929929"/>
                    <a:pt x="3833751" y="916118"/>
                  </a:cubicBezTo>
                  <a:cubicBezTo>
                    <a:pt x="3826893" y="901163"/>
                    <a:pt x="3810415" y="902973"/>
                    <a:pt x="3796318" y="901259"/>
                  </a:cubicBezTo>
                  <a:cubicBezTo>
                    <a:pt x="3746312" y="894972"/>
                    <a:pt x="3709831" y="911641"/>
                    <a:pt x="3678589" y="953837"/>
                  </a:cubicBezTo>
                  <a:cubicBezTo>
                    <a:pt x="3602675" y="1056326"/>
                    <a:pt x="3532475" y="1162244"/>
                    <a:pt x="3471420" y="1274258"/>
                  </a:cubicBezTo>
                  <a:cubicBezTo>
                    <a:pt x="3420461" y="1367793"/>
                    <a:pt x="3378551" y="1466758"/>
                    <a:pt x="3286540" y="1532385"/>
                  </a:cubicBezTo>
                  <a:cubicBezTo>
                    <a:pt x="3205197" y="1590488"/>
                    <a:pt x="3120615" y="1638113"/>
                    <a:pt x="3018125" y="1634779"/>
                  </a:cubicBezTo>
                  <a:cubicBezTo>
                    <a:pt x="2911922" y="1631350"/>
                    <a:pt x="2863249" y="1554578"/>
                    <a:pt x="2897444" y="1455328"/>
                  </a:cubicBezTo>
                  <a:cubicBezTo>
                    <a:pt x="2921923" y="1384557"/>
                    <a:pt x="2972786" y="1337218"/>
                    <a:pt x="3031270" y="1295308"/>
                  </a:cubicBezTo>
                  <a:cubicBezTo>
                    <a:pt x="3052701" y="1279973"/>
                    <a:pt x="3069084" y="1285307"/>
                    <a:pt x="3089373" y="1299594"/>
                  </a:cubicBezTo>
                  <a:cubicBezTo>
                    <a:pt x="3160334" y="1349315"/>
                    <a:pt x="3265775" y="1345695"/>
                    <a:pt x="3328164" y="1293689"/>
                  </a:cubicBezTo>
                  <a:cubicBezTo>
                    <a:pt x="3351119" y="1274543"/>
                    <a:pt x="3368646" y="1251493"/>
                    <a:pt x="3359787" y="1220156"/>
                  </a:cubicBezTo>
                  <a:cubicBezTo>
                    <a:pt x="3350643" y="1187866"/>
                    <a:pt x="3320068" y="1185866"/>
                    <a:pt x="3293969" y="1184913"/>
                  </a:cubicBezTo>
                  <a:cubicBezTo>
                    <a:pt x="3238248" y="1182913"/>
                    <a:pt x="3182432" y="1190914"/>
                    <a:pt x="3130235" y="1209011"/>
                  </a:cubicBezTo>
                  <a:cubicBezTo>
                    <a:pt x="3092801" y="1222061"/>
                    <a:pt x="3086991" y="1205201"/>
                    <a:pt x="3082324" y="1177579"/>
                  </a:cubicBezTo>
                  <a:cubicBezTo>
                    <a:pt x="3068799" y="1096521"/>
                    <a:pt x="3113661" y="1006986"/>
                    <a:pt x="3190433" y="962409"/>
                  </a:cubicBezTo>
                  <a:cubicBezTo>
                    <a:pt x="3288064" y="905640"/>
                    <a:pt x="3404840" y="935930"/>
                    <a:pt x="3443226" y="1030513"/>
                  </a:cubicBezTo>
                  <a:cubicBezTo>
                    <a:pt x="3455037" y="1022131"/>
                    <a:pt x="3467134" y="1014987"/>
                    <a:pt x="3477611" y="1006034"/>
                  </a:cubicBezTo>
                  <a:cubicBezTo>
                    <a:pt x="3500852" y="986317"/>
                    <a:pt x="3524189" y="964219"/>
                    <a:pt x="3517521" y="930596"/>
                  </a:cubicBezTo>
                  <a:cubicBezTo>
                    <a:pt x="3510568" y="894972"/>
                    <a:pt x="3476945" y="890019"/>
                    <a:pt x="3448370" y="881256"/>
                  </a:cubicBezTo>
                  <a:cubicBezTo>
                    <a:pt x="3439416" y="878494"/>
                    <a:pt x="3429701" y="877637"/>
                    <a:pt x="3420271" y="877065"/>
                  </a:cubicBezTo>
                  <a:cubicBezTo>
                    <a:pt x="3333689" y="871731"/>
                    <a:pt x="3249488" y="884304"/>
                    <a:pt x="3168906" y="916118"/>
                  </a:cubicBezTo>
                  <a:cubicBezTo>
                    <a:pt x="3065560" y="956885"/>
                    <a:pt x="2985359" y="1049849"/>
                    <a:pt x="3008600" y="1140812"/>
                  </a:cubicBezTo>
                  <a:cubicBezTo>
                    <a:pt x="3034413" y="1241968"/>
                    <a:pt x="2982883" y="1265399"/>
                    <a:pt x="2914208" y="1301309"/>
                  </a:cubicBezTo>
                  <a:cubicBezTo>
                    <a:pt x="2833626" y="1343409"/>
                    <a:pt x="2760379" y="1403607"/>
                    <a:pt x="2734090" y="1493428"/>
                  </a:cubicBezTo>
                  <a:cubicBezTo>
                    <a:pt x="2717421" y="1550197"/>
                    <a:pt x="2687608" y="1587344"/>
                    <a:pt x="2644365" y="1620110"/>
                  </a:cubicBezTo>
                  <a:cubicBezTo>
                    <a:pt x="2615408" y="1642018"/>
                    <a:pt x="2582166" y="1674403"/>
                    <a:pt x="2547686" y="1651448"/>
                  </a:cubicBezTo>
                  <a:cubicBezTo>
                    <a:pt x="2510538" y="1626683"/>
                    <a:pt x="2521111" y="1580963"/>
                    <a:pt x="2532541" y="1542005"/>
                  </a:cubicBezTo>
                  <a:cubicBezTo>
                    <a:pt x="2559116" y="1451613"/>
                    <a:pt x="2609789" y="1373603"/>
                    <a:pt x="2661129" y="1296165"/>
                  </a:cubicBezTo>
                  <a:cubicBezTo>
                    <a:pt x="2730756" y="1191104"/>
                    <a:pt x="2809242" y="1092521"/>
                    <a:pt x="2886776" y="993270"/>
                  </a:cubicBezTo>
                  <a:cubicBezTo>
                    <a:pt x="2894586" y="983269"/>
                    <a:pt x="2906492" y="975077"/>
                    <a:pt x="2901349" y="960885"/>
                  </a:cubicBezTo>
                  <a:cubicBezTo>
                    <a:pt x="2895920" y="945550"/>
                    <a:pt x="2880013" y="950027"/>
                    <a:pt x="2868583" y="948503"/>
                  </a:cubicBezTo>
                  <a:cubicBezTo>
                    <a:pt x="2818005" y="941549"/>
                    <a:pt x="2777333" y="957456"/>
                    <a:pt x="2742186" y="996509"/>
                  </a:cubicBezTo>
                  <a:cubicBezTo>
                    <a:pt x="2637411" y="1112714"/>
                    <a:pt x="2541304" y="1235872"/>
                    <a:pt x="2466342" y="1372746"/>
                  </a:cubicBezTo>
                  <a:cubicBezTo>
                    <a:pt x="2413002" y="1470092"/>
                    <a:pt x="2351852" y="1557055"/>
                    <a:pt x="2261555" y="1622777"/>
                  </a:cubicBezTo>
                  <a:cubicBezTo>
                    <a:pt x="2230122" y="1645637"/>
                    <a:pt x="2196118" y="1673641"/>
                    <a:pt x="2159542" y="1650400"/>
                  </a:cubicBezTo>
                  <a:cubicBezTo>
                    <a:pt x="2121252" y="1626016"/>
                    <a:pt x="2134015" y="1578486"/>
                    <a:pt x="2145540" y="1545339"/>
                  </a:cubicBezTo>
                  <a:cubicBezTo>
                    <a:pt x="2201547" y="1384843"/>
                    <a:pt x="2263365" y="1230633"/>
                    <a:pt x="2410621" y="1122143"/>
                  </a:cubicBezTo>
                  <a:cubicBezTo>
                    <a:pt x="2572736" y="1002700"/>
                    <a:pt x="2715611" y="859158"/>
                    <a:pt x="2859439" y="716093"/>
                  </a:cubicBezTo>
                  <a:cubicBezTo>
                    <a:pt x="2886490" y="805151"/>
                    <a:pt x="2918494" y="833536"/>
                    <a:pt x="2982883" y="827726"/>
                  </a:cubicBezTo>
                  <a:cubicBezTo>
                    <a:pt x="3059845" y="820772"/>
                    <a:pt x="3126901" y="757526"/>
                    <a:pt x="3132140" y="687232"/>
                  </a:cubicBezTo>
                  <a:cubicBezTo>
                    <a:pt x="3134807" y="651418"/>
                    <a:pt x="3131473" y="619033"/>
                    <a:pt x="3102898" y="591601"/>
                  </a:cubicBezTo>
                  <a:cubicBezTo>
                    <a:pt x="3075466" y="565312"/>
                    <a:pt x="3039366" y="572170"/>
                    <a:pt x="3006029" y="563597"/>
                  </a:cubicBezTo>
                  <a:cubicBezTo>
                    <a:pt x="3058607" y="499970"/>
                    <a:pt x="3110613" y="440915"/>
                    <a:pt x="3158238" y="378622"/>
                  </a:cubicBezTo>
                  <a:cubicBezTo>
                    <a:pt x="3217293" y="301279"/>
                    <a:pt x="3278539" y="224793"/>
                    <a:pt x="3304923" y="127829"/>
                  </a:cubicBezTo>
                  <a:cubicBezTo>
                    <a:pt x="3313305" y="96872"/>
                    <a:pt x="3318163" y="65249"/>
                    <a:pt x="3290731" y="44675"/>
                  </a:cubicBezTo>
                  <a:cubicBezTo>
                    <a:pt x="3263394" y="24197"/>
                    <a:pt x="3230057" y="20863"/>
                    <a:pt x="3196148" y="36008"/>
                  </a:cubicBezTo>
                  <a:cubicBezTo>
                    <a:pt x="3156619" y="53629"/>
                    <a:pt x="3123091" y="79632"/>
                    <a:pt x="3090992" y="107540"/>
                  </a:cubicBezTo>
                  <a:cubicBezTo>
                    <a:pt x="2737329" y="416341"/>
                    <a:pt x="2441577" y="775433"/>
                    <a:pt x="2177163" y="1161482"/>
                  </a:cubicBezTo>
                  <a:cubicBezTo>
                    <a:pt x="2102678" y="1270257"/>
                    <a:pt x="2050385" y="1394273"/>
                    <a:pt x="1951516" y="1486284"/>
                  </a:cubicBezTo>
                  <a:cubicBezTo>
                    <a:pt x="1861409" y="1570104"/>
                    <a:pt x="1761778" y="1635065"/>
                    <a:pt x="1633952" y="1634874"/>
                  </a:cubicBezTo>
                  <a:cubicBezTo>
                    <a:pt x="1529844" y="1634779"/>
                    <a:pt x="1480028" y="1561055"/>
                    <a:pt x="1508794" y="1462472"/>
                  </a:cubicBezTo>
                  <a:cubicBezTo>
                    <a:pt x="1529939" y="1390082"/>
                    <a:pt x="1579469" y="1341885"/>
                    <a:pt x="1637572" y="1299785"/>
                  </a:cubicBezTo>
                  <a:cubicBezTo>
                    <a:pt x="1659575" y="1283783"/>
                    <a:pt x="1678339" y="1282640"/>
                    <a:pt x="1703771" y="1301023"/>
                  </a:cubicBezTo>
                  <a:cubicBezTo>
                    <a:pt x="1767874" y="1347314"/>
                    <a:pt x="1872554" y="1345028"/>
                    <a:pt x="1931132" y="1300547"/>
                  </a:cubicBezTo>
                  <a:cubicBezTo>
                    <a:pt x="1957707" y="1280354"/>
                    <a:pt x="1986568" y="1257303"/>
                    <a:pt x="1972471" y="1219203"/>
                  </a:cubicBezTo>
                  <a:cubicBezTo>
                    <a:pt x="1959231" y="1183484"/>
                    <a:pt x="1922846" y="1182532"/>
                    <a:pt x="1891413" y="1184151"/>
                  </a:cubicBezTo>
                  <a:cubicBezTo>
                    <a:pt x="1839311" y="1186818"/>
                    <a:pt x="1786638" y="1192343"/>
                    <a:pt x="1737299" y="1209869"/>
                  </a:cubicBezTo>
                  <a:cubicBezTo>
                    <a:pt x="1709009" y="1219870"/>
                    <a:pt x="1701199" y="1210631"/>
                    <a:pt x="1697198" y="1186151"/>
                  </a:cubicBezTo>
                  <a:cubicBezTo>
                    <a:pt x="1683197" y="1101950"/>
                    <a:pt x="1711962" y="1033751"/>
                    <a:pt x="1776446" y="980602"/>
                  </a:cubicBezTo>
                  <a:cubicBezTo>
                    <a:pt x="1868553" y="904688"/>
                    <a:pt x="1981710" y="920309"/>
                    <a:pt x="2047337" y="1017273"/>
                  </a:cubicBezTo>
                  <a:cubicBezTo>
                    <a:pt x="2054672" y="1028132"/>
                    <a:pt x="2060196" y="1028989"/>
                    <a:pt x="2069531" y="1022131"/>
                  </a:cubicBezTo>
                  <a:cubicBezTo>
                    <a:pt x="2100487" y="999557"/>
                    <a:pt x="2135253" y="976411"/>
                    <a:pt x="2131062" y="933453"/>
                  </a:cubicBezTo>
                  <a:cubicBezTo>
                    <a:pt x="2127062" y="892305"/>
                    <a:pt x="2086580" y="889638"/>
                    <a:pt x="2055529" y="879923"/>
                  </a:cubicBezTo>
                  <a:cubicBezTo>
                    <a:pt x="2046671" y="877160"/>
                    <a:pt x="2036765" y="877160"/>
                    <a:pt x="2027240" y="876684"/>
                  </a:cubicBezTo>
                  <a:cubicBezTo>
                    <a:pt x="1943896" y="872493"/>
                    <a:pt x="1862933" y="884876"/>
                    <a:pt x="1785209" y="914689"/>
                  </a:cubicBezTo>
                  <a:cubicBezTo>
                    <a:pt x="1655288" y="964505"/>
                    <a:pt x="1589756" y="1084043"/>
                    <a:pt x="1628809" y="1208249"/>
                  </a:cubicBezTo>
                  <a:cubicBezTo>
                    <a:pt x="1639001" y="1240634"/>
                    <a:pt x="1630333" y="1245778"/>
                    <a:pt x="1604996" y="1258732"/>
                  </a:cubicBezTo>
                  <a:cubicBezTo>
                    <a:pt x="1487172" y="1318835"/>
                    <a:pt x="1373063" y="1384081"/>
                    <a:pt x="1336487" y="1526384"/>
                  </a:cubicBezTo>
                  <a:cubicBezTo>
                    <a:pt x="1335058" y="1532004"/>
                    <a:pt x="1330200" y="1537529"/>
                    <a:pt x="1325438" y="1541339"/>
                  </a:cubicBezTo>
                  <a:cubicBezTo>
                    <a:pt x="1240951" y="1608585"/>
                    <a:pt x="1148558" y="1658115"/>
                    <a:pt x="1038640" y="1670593"/>
                  </a:cubicBezTo>
                  <a:cubicBezTo>
                    <a:pt x="1037021" y="1655258"/>
                    <a:pt x="1048736" y="1652114"/>
                    <a:pt x="1054451" y="1645637"/>
                  </a:cubicBezTo>
                  <a:cubicBezTo>
                    <a:pt x="1220472" y="1461900"/>
                    <a:pt x="1347345" y="1259113"/>
                    <a:pt x="1366300" y="1004129"/>
                  </a:cubicBezTo>
                  <a:cubicBezTo>
                    <a:pt x="1367824" y="983555"/>
                    <a:pt x="1379921" y="973553"/>
                    <a:pt x="1392684" y="961933"/>
                  </a:cubicBezTo>
                  <a:cubicBezTo>
                    <a:pt x="1534321" y="833250"/>
                    <a:pt x="1647383" y="682850"/>
                    <a:pt x="1729679" y="510448"/>
                  </a:cubicBezTo>
                  <a:cubicBezTo>
                    <a:pt x="1787686" y="388814"/>
                    <a:pt x="1835501" y="263465"/>
                    <a:pt x="1817594" y="123733"/>
                  </a:cubicBezTo>
                  <a:cubicBezTo>
                    <a:pt x="1808736" y="49533"/>
                    <a:pt x="1756349" y="2003"/>
                    <a:pt x="1681196" y="98"/>
                  </a:cubicBezTo>
                  <a:cubicBezTo>
                    <a:pt x="1578231" y="-2569"/>
                    <a:pt x="1496316" y="49438"/>
                    <a:pt x="1417640" y="104778"/>
                  </a:cubicBezTo>
                  <a:cubicBezTo>
                    <a:pt x="1264287" y="212506"/>
                    <a:pt x="1137700" y="348999"/>
                    <a:pt x="1015399" y="489779"/>
                  </a:cubicBezTo>
                  <a:cubicBezTo>
                    <a:pt x="749366" y="795912"/>
                    <a:pt x="517718" y="1127573"/>
                    <a:pt x="295214" y="1465901"/>
                  </a:cubicBezTo>
                  <a:cubicBezTo>
                    <a:pt x="197582" y="1614395"/>
                    <a:pt x="103285" y="1765081"/>
                    <a:pt x="14893" y="1919195"/>
                  </a:cubicBezTo>
                  <a:cubicBezTo>
                    <a:pt x="-10158" y="1962915"/>
                    <a:pt x="-4729" y="1979012"/>
                    <a:pt x="39753" y="1999586"/>
                  </a:cubicBezTo>
                  <a:cubicBezTo>
                    <a:pt x="133574" y="2042830"/>
                    <a:pt x="194534" y="2020351"/>
                    <a:pt x="239778" y="1926053"/>
                  </a:cubicBezTo>
                  <a:cubicBezTo>
                    <a:pt x="342648" y="1711741"/>
                    <a:pt x="444280" y="1496762"/>
                    <a:pt x="560199" y="1289021"/>
                  </a:cubicBezTo>
                  <a:cubicBezTo>
                    <a:pt x="600204" y="1217298"/>
                    <a:pt x="637256" y="1143670"/>
                    <a:pt x="688310" y="1070423"/>
                  </a:cubicBezTo>
                  <a:cubicBezTo>
                    <a:pt x="699550" y="1138622"/>
                    <a:pt x="741365" y="1169768"/>
                    <a:pt x="795562" y="1178055"/>
                  </a:cubicBezTo>
                  <a:cubicBezTo>
                    <a:pt x="870714" y="1189676"/>
                    <a:pt x="946628" y="1186818"/>
                    <a:pt x="1021781" y="1168244"/>
                  </a:cubicBezTo>
                  <a:cubicBezTo>
                    <a:pt x="1104458" y="1147861"/>
                    <a:pt x="1179038" y="1109285"/>
                    <a:pt x="1258286" y="1066613"/>
                  </a:cubicBezTo>
                  <a:cubicBezTo>
                    <a:pt x="1251905" y="1102046"/>
                    <a:pt x="1249238" y="1132240"/>
                    <a:pt x="1240951" y="1160720"/>
                  </a:cubicBezTo>
                  <a:cubicBezTo>
                    <a:pt x="1187039" y="1343885"/>
                    <a:pt x="1090551" y="1502286"/>
                    <a:pt x="961297" y="1642208"/>
                  </a:cubicBezTo>
                  <a:cubicBezTo>
                    <a:pt x="936913" y="1668593"/>
                    <a:pt x="913577" y="1678118"/>
                    <a:pt x="878715" y="1671069"/>
                  </a:cubicBezTo>
                  <a:cubicBezTo>
                    <a:pt x="800705" y="1655258"/>
                    <a:pt x="721457" y="1653257"/>
                    <a:pt x="642019" y="1654877"/>
                  </a:cubicBezTo>
                  <a:cubicBezTo>
                    <a:pt x="595918" y="1655829"/>
                    <a:pt x="555246" y="1671545"/>
                    <a:pt x="517622" y="1695358"/>
                  </a:cubicBezTo>
                  <a:cubicBezTo>
                    <a:pt x="465235" y="1728410"/>
                    <a:pt x="435041" y="1787465"/>
                    <a:pt x="448947" y="1824422"/>
                  </a:cubicBezTo>
                  <a:cubicBezTo>
                    <a:pt x="462473" y="1860331"/>
                    <a:pt x="512955" y="1882143"/>
                    <a:pt x="576773" y="1877666"/>
                  </a:cubicBezTo>
                  <a:cubicBezTo>
                    <a:pt x="654973" y="1872142"/>
                    <a:pt x="728506" y="1848139"/>
                    <a:pt x="799753" y="1817087"/>
                  </a:cubicBezTo>
                  <a:cubicBezTo>
                    <a:pt x="848521" y="1795847"/>
                    <a:pt x="894050" y="1759556"/>
                    <a:pt x="944533" y="1751079"/>
                  </a:cubicBezTo>
                  <a:cubicBezTo>
                    <a:pt x="1079407" y="1728505"/>
                    <a:pt x="1204851" y="1688690"/>
                    <a:pt x="1312674" y="1602203"/>
                  </a:cubicBezTo>
                  <a:cubicBezTo>
                    <a:pt x="1326676" y="1590964"/>
                    <a:pt x="1335153" y="1589440"/>
                    <a:pt x="1341535" y="1611538"/>
                  </a:cubicBezTo>
                  <a:cubicBezTo>
                    <a:pt x="1359251" y="1672879"/>
                    <a:pt x="1406305" y="1700787"/>
                    <a:pt x="1465169" y="1714408"/>
                  </a:cubicBezTo>
                  <a:cubicBezTo>
                    <a:pt x="1574326" y="1739554"/>
                    <a:pt x="1675005" y="1713170"/>
                    <a:pt x="1771874" y="1664592"/>
                  </a:cubicBezTo>
                  <a:cubicBezTo>
                    <a:pt x="1858171" y="1621349"/>
                    <a:pt x="1929989" y="1559436"/>
                    <a:pt x="1999998" y="1479712"/>
                  </a:cubicBezTo>
                  <a:cubicBezTo>
                    <a:pt x="1991045" y="1519336"/>
                    <a:pt x="1983615" y="1548292"/>
                    <a:pt x="1978186" y="1577534"/>
                  </a:cubicBezTo>
                  <a:cubicBezTo>
                    <a:pt x="1959612" y="1677832"/>
                    <a:pt x="2018572" y="1738792"/>
                    <a:pt x="2119251" y="1722504"/>
                  </a:cubicBezTo>
                  <a:cubicBezTo>
                    <a:pt x="2142302" y="1718789"/>
                    <a:pt x="2164781" y="1711550"/>
                    <a:pt x="2186688" y="1701359"/>
                  </a:cubicBezTo>
                  <a:cubicBezTo>
                    <a:pt x="2253744" y="1670117"/>
                    <a:pt x="2308894" y="1621634"/>
                    <a:pt x="2367473" y="1573628"/>
                  </a:cubicBezTo>
                  <a:cubicBezTo>
                    <a:pt x="2367473" y="1598108"/>
                    <a:pt x="2366996" y="1617062"/>
                    <a:pt x="2367568" y="1636017"/>
                  </a:cubicBezTo>
                  <a:cubicBezTo>
                    <a:pt x="2369568" y="1703645"/>
                    <a:pt x="2401096" y="1733744"/>
                    <a:pt x="2468342" y="1732124"/>
                  </a:cubicBezTo>
                  <a:cubicBezTo>
                    <a:pt x="2517587" y="1730981"/>
                    <a:pt x="2559782" y="1709169"/>
                    <a:pt x="2599597" y="1683547"/>
                  </a:cubicBezTo>
                  <a:cubicBezTo>
                    <a:pt x="2641126" y="1656877"/>
                    <a:pt x="2680750" y="1627064"/>
                    <a:pt x="2721993" y="1598012"/>
                  </a:cubicBezTo>
                  <a:cubicBezTo>
                    <a:pt x="2745615" y="1664306"/>
                    <a:pt x="2787430" y="1700120"/>
                    <a:pt x="2845342" y="1713551"/>
                  </a:cubicBezTo>
                  <a:cubicBezTo>
                    <a:pt x="2942116" y="1736030"/>
                    <a:pt x="3033747" y="1720409"/>
                    <a:pt x="3122996" y="1681642"/>
                  </a:cubicBezTo>
                  <a:cubicBezTo>
                    <a:pt x="3211578" y="1643161"/>
                    <a:pt x="3287492" y="1586011"/>
                    <a:pt x="3355501" y="1515335"/>
                  </a:cubicBezTo>
                  <a:cubicBezTo>
                    <a:pt x="3361788" y="1533433"/>
                    <a:pt x="3353596" y="1544672"/>
                    <a:pt x="3350453" y="1556579"/>
                  </a:cubicBezTo>
                  <a:cubicBezTo>
                    <a:pt x="3338547" y="1602108"/>
                    <a:pt x="3326164" y="1651162"/>
                    <a:pt x="3367217" y="1685261"/>
                  </a:cubicBezTo>
                  <a:cubicBezTo>
                    <a:pt x="3407126" y="1718408"/>
                    <a:pt x="3454275" y="1700692"/>
                    <a:pt x="3497614" y="1683261"/>
                  </a:cubicBezTo>
                  <a:cubicBezTo>
                    <a:pt x="3573242" y="1652781"/>
                    <a:pt x="3636393" y="1602680"/>
                    <a:pt x="3698591" y="1551816"/>
                  </a:cubicBezTo>
                  <a:cubicBezTo>
                    <a:pt x="3716689" y="1536957"/>
                    <a:pt x="3726976" y="1527813"/>
                    <a:pt x="3746407" y="1552388"/>
                  </a:cubicBezTo>
                  <a:cubicBezTo>
                    <a:pt x="3762885" y="1573247"/>
                    <a:pt x="3790222" y="1579629"/>
                    <a:pt x="3818797" y="1581629"/>
                  </a:cubicBezTo>
                  <a:cubicBezTo>
                    <a:pt x="3864517" y="1584868"/>
                    <a:pt x="3904998" y="1569152"/>
                    <a:pt x="3946146" y="1553245"/>
                  </a:cubicBezTo>
                  <a:cubicBezTo>
                    <a:pt x="3959672" y="1642685"/>
                    <a:pt x="3991676" y="1690405"/>
                    <a:pt x="4058922" y="1709169"/>
                  </a:cubicBezTo>
                  <a:cubicBezTo>
                    <a:pt x="4110738" y="1723647"/>
                    <a:pt x="4164650" y="1729934"/>
                    <a:pt x="4218942" y="1721075"/>
                  </a:cubicBezTo>
                  <a:cubicBezTo>
                    <a:pt x="4418015" y="1688595"/>
                    <a:pt x="4554508" y="1563913"/>
                    <a:pt x="4672904" y="1412846"/>
                  </a:cubicBezTo>
                  <a:cubicBezTo>
                    <a:pt x="4680714" y="1402940"/>
                    <a:pt x="4688811" y="1389129"/>
                    <a:pt x="4673475" y="1380176"/>
                  </a:cubicBezTo>
                  <a:cubicBezTo>
                    <a:pt x="4659283" y="1371889"/>
                    <a:pt x="4655949" y="1389320"/>
                    <a:pt x="4649949" y="1396463"/>
                  </a:cubicBezTo>
                  <a:cubicBezTo>
                    <a:pt x="4595275" y="1461805"/>
                    <a:pt x="4539363" y="1526003"/>
                    <a:pt x="4464211" y="1568866"/>
                  </a:cubicBezTo>
                  <a:cubicBezTo>
                    <a:pt x="4377724" y="1618205"/>
                    <a:pt x="4289046" y="1659449"/>
                    <a:pt x="4186272" y="1618777"/>
                  </a:cubicBezTo>
                  <a:cubicBezTo>
                    <a:pt x="4144171" y="1602108"/>
                    <a:pt x="4120930" y="1571438"/>
                    <a:pt x="4119882" y="1524860"/>
                  </a:cubicBezTo>
                  <a:cubicBezTo>
                    <a:pt x="4117596" y="1421228"/>
                    <a:pt x="4178556" y="1356077"/>
                    <a:pt x="4255233" y="1300070"/>
                  </a:cubicBezTo>
                  <a:cubicBezTo>
                    <a:pt x="4277807" y="1283592"/>
                    <a:pt x="4296761" y="1281973"/>
                    <a:pt x="4322384" y="1300070"/>
                  </a:cubicBezTo>
                  <a:cubicBezTo>
                    <a:pt x="4392297" y="1349505"/>
                    <a:pt x="4494215" y="1345790"/>
                    <a:pt x="4556985" y="1295022"/>
                  </a:cubicBezTo>
                  <a:cubicBezTo>
                    <a:pt x="4579368" y="1276925"/>
                    <a:pt x="4602990" y="1255112"/>
                    <a:pt x="4594704" y="1223870"/>
                  </a:cubicBezTo>
                  <a:cubicBezTo>
                    <a:pt x="4585369" y="1188723"/>
                    <a:pt x="4550889" y="1184342"/>
                    <a:pt x="4520885" y="1184151"/>
                  </a:cubicBezTo>
                  <a:cubicBezTo>
                    <a:pt x="4465354" y="1183865"/>
                    <a:pt x="4409823" y="1191866"/>
                    <a:pt x="4357436" y="1209583"/>
                  </a:cubicBezTo>
                  <a:cubicBezTo>
                    <a:pt x="4325622" y="1220346"/>
                    <a:pt x="4316955" y="1207678"/>
                    <a:pt x="4312954" y="1182722"/>
                  </a:cubicBezTo>
                  <a:cubicBezTo>
                    <a:pt x="4306191" y="1141003"/>
                    <a:pt x="4312764" y="1100712"/>
                    <a:pt x="4330480" y="1062517"/>
                  </a:cubicBezTo>
                  <a:cubicBezTo>
                    <a:pt x="4367056" y="983936"/>
                    <a:pt x="4430683" y="940406"/>
                    <a:pt x="4515551" y="934882"/>
                  </a:cubicBezTo>
                  <a:close/>
                  <a:moveTo>
                    <a:pt x="3299304" y="1237682"/>
                  </a:moveTo>
                  <a:cubicBezTo>
                    <a:pt x="3308924" y="1238825"/>
                    <a:pt x="3317496" y="1244159"/>
                    <a:pt x="3318068" y="1255398"/>
                  </a:cubicBezTo>
                  <a:cubicBezTo>
                    <a:pt x="3318449" y="1264256"/>
                    <a:pt x="3311496" y="1268924"/>
                    <a:pt x="3305018" y="1273591"/>
                  </a:cubicBezTo>
                  <a:cubicBezTo>
                    <a:pt x="3260632" y="1306166"/>
                    <a:pt x="3177574" y="1298356"/>
                    <a:pt x="3127663" y="1254160"/>
                  </a:cubicBezTo>
                  <a:cubicBezTo>
                    <a:pt x="3184623" y="1230443"/>
                    <a:pt x="3241677" y="1230824"/>
                    <a:pt x="3299304" y="1237682"/>
                  </a:cubicBezTo>
                  <a:close/>
                  <a:moveTo>
                    <a:pt x="2615313" y="739429"/>
                  </a:moveTo>
                  <a:cubicBezTo>
                    <a:pt x="2750854" y="558263"/>
                    <a:pt x="2887061" y="377765"/>
                    <a:pt x="3054797" y="224031"/>
                  </a:cubicBezTo>
                  <a:cubicBezTo>
                    <a:pt x="3088610" y="193075"/>
                    <a:pt x="3124043" y="164309"/>
                    <a:pt x="3166049" y="144974"/>
                  </a:cubicBezTo>
                  <a:cubicBezTo>
                    <a:pt x="3180146" y="138497"/>
                    <a:pt x="3194909" y="128114"/>
                    <a:pt x="3209673" y="142402"/>
                  </a:cubicBezTo>
                  <a:cubicBezTo>
                    <a:pt x="3224151" y="156404"/>
                    <a:pt x="3214436" y="171548"/>
                    <a:pt x="3209578" y="186407"/>
                  </a:cubicBezTo>
                  <a:cubicBezTo>
                    <a:pt x="3197005" y="224317"/>
                    <a:pt x="3174335" y="256511"/>
                    <a:pt x="3151475" y="288515"/>
                  </a:cubicBezTo>
                  <a:cubicBezTo>
                    <a:pt x="2927829" y="602364"/>
                    <a:pt x="2656080" y="870874"/>
                    <a:pt x="2363282" y="1119667"/>
                  </a:cubicBezTo>
                  <a:cubicBezTo>
                    <a:pt x="2439196" y="986888"/>
                    <a:pt x="2524254" y="861158"/>
                    <a:pt x="2615313" y="739429"/>
                  </a:cubicBezTo>
                  <a:close/>
                  <a:moveTo>
                    <a:pt x="1910844" y="1237015"/>
                  </a:moveTo>
                  <a:cubicBezTo>
                    <a:pt x="1920941" y="1237967"/>
                    <a:pt x="1929037" y="1241873"/>
                    <a:pt x="1930466" y="1253303"/>
                  </a:cubicBezTo>
                  <a:cubicBezTo>
                    <a:pt x="1931799" y="1264352"/>
                    <a:pt x="1925036" y="1269686"/>
                    <a:pt x="1916464" y="1275210"/>
                  </a:cubicBezTo>
                  <a:cubicBezTo>
                    <a:pt x="1869029" y="1305881"/>
                    <a:pt x="1790448" y="1297880"/>
                    <a:pt x="1739394" y="1253874"/>
                  </a:cubicBezTo>
                  <a:cubicBezTo>
                    <a:pt x="1796449" y="1230824"/>
                    <a:pt x="1853408" y="1231395"/>
                    <a:pt x="1910844" y="1237015"/>
                  </a:cubicBezTo>
                  <a:close/>
                  <a:moveTo>
                    <a:pt x="1239427" y="1016892"/>
                  </a:moveTo>
                  <a:cubicBezTo>
                    <a:pt x="1159988" y="1081091"/>
                    <a:pt x="1012160" y="1132240"/>
                    <a:pt x="905195" y="1133954"/>
                  </a:cubicBezTo>
                  <a:cubicBezTo>
                    <a:pt x="881858" y="1130335"/>
                    <a:pt x="858141" y="1128430"/>
                    <a:pt x="835281" y="1122810"/>
                  </a:cubicBezTo>
                  <a:cubicBezTo>
                    <a:pt x="782894" y="1109951"/>
                    <a:pt x="757176" y="1060612"/>
                    <a:pt x="775178" y="1009272"/>
                  </a:cubicBezTo>
                  <a:cubicBezTo>
                    <a:pt x="813564" y="900020"/>
                    <a:pt x="952724" y="769147"/>
                    <a:pt x="1131794" y="819248"/>
                  </a:cubicBezTo>
                  <a:cubicBezTo>
                    <a:pt x="1197803" y="837727"/>
                    <a:pt x="1259144" y="919451"/>
                    <a:pt x="1257048" y="986031"/>
                  </a:cubicBezTo>
                  <a:cubicBezTo>
                    <a:pt x="1256572" y="1000700"/>
                    <a:pt x="1249714" y="1008605"/>
                    <a:pt x="1239427" y="1016892"/>
                  </a:cubicBezTo>
                  <a:close/>
                  <a:moveTo>
                    <a:pt x="963107" y="769242"/>
                  </a:moveTo>
                  <a:cubicBezTo>
                    <a:pt x="923006" y="785149"/>
                    <a:pt x="884525" y="805342"/>
                    <a:pt x="837758" y="827154"/>
                  </a:cubicBezTo>
                  <a:cubicBezTo>
                    <a:pt x="929293" y="688946"/>
                    <a:pt x="1023495" y="562359"/>
                    <a:pt x="1127984" y="443297"/>
                  </a:cubicBezTo>
                  <a:cubicBezTo>
                    <a:pt x="1222758" y="335283"/>
                    <a:pt x="1323723" y="234699"/>
                    <a:pt x="1449072" y="161833"/>
                  </a:cubicBezTo>
                  <a:cubicBezTo>
                    <a:pt x="1488410" y="138973"/>
                    <a:pt x="1528701" y="117256"/>
                    <a:pt x="1575659" y="113446"/>
                  </a:cubicBezTo>
                  <a:cubicBezTo>
                    <a:pt x="1659194" y="106588"/>
                    <a:pt x="1699770" y="142211"/>
                    <a:pt x="1702723" y="226412"/>
                  </a:cubicBezTo>
                  <a:cubicBezTo>
                    <a:pt x="1705961" y="318329"/>
                    <a:pt x="1679101" y="403958"/>
                    <a:pt x="1645763" y="487778"/>
                  </a:cubicBezTo>
                  <a:cubicBezTo>
                    <a:pt x="1581565" y="649037"/>
                    <a:pt x="1486410" y="789911"/>
                    <a:pt x="1362014" y="917451"/>
                  </a:cubicBezTo>
                  <a:cubicBezTo>
                    <a:pt x="1287623" y="757145"/>
                    <a:pt x="1133414" y="701519"/>
                    <a:pt x="963107" y="769242"/>
                  </a:cubicBezTo>
                  <a:close/>
                  <a:moveTo>
                    <a:pt x="557437" y="1837185"/>
                  </a:moveTo>
                  <a:cubicBezTo>
                    <a:pt x="526766" y="1832137"/>
                    <a:pt x="485714" y="1829279"/>
                    <a:pt x="487523" y="1789370"/>
                  </a:cubicBezTo>
                  <a:cubicBezTo>
                    <a:pt x="489143" y="1753841"/>
                    <a:pt x="524385" y="1736601"/>
                    <a:pt x="559056" y="1732220"/>
                  </a:cubicBezTo>
                  <a:cubicBezTo>
                    <a:pt x="648020" y="1720980"/>
                    <a:pt x="735078" y="1739173"/>
                    <a:pt x="822422" y="1753556"/>
                  </a:cubicBezTo>
                  <a:cubicBezTo>
                    <a:pt x="739841" y="1803943"/>
                    <a:pt x="658592" y="1853759"/>
                    <a:pt x="557437" y="1837185"/>
                  </a:cubicBezTo>
                  <a:close/>
                  <a:moveTo>
                    <a:pt x="3982056" y="962600"/>
                  </a:moveTo>
                  <a:cubicBezTo>
                    <a:pt x="4002344" y="941740"/>
                    <a:pt x="4025775" y="926595"/>
                    <a:pt x="4052731" y="917546"/>
                  </a:cubicBezTo>
                  <a:cubicBezTo>
                    <a:pt x="4067304" y="912689"/>
                    <a:pt x="4085592" y="907545"/>
                    <a:pt x="4096832" y="922023"/>
                  </a:cubicBezTo>
                  <a:cubicBezTo>
                    <a:pt x="4107024" y="935072"/>
                    <a:pt x="4103499" y="952979"/>
                    <a:pt x="4098070" y="967648"/>
                  </a:cubicBezTo>
                  <a:cubicBezTo>
                    <a:pt x="4079877" y="1016321"/>
                    <a:pt x="4053207" y="1060802"/>
                    <a:pt x="4024823" y="1104046"/>
                  </a:cubicBezTo>
                  <a:cubicBezTo>
                    <a:pt x="3961196" y="1200915"/>
                    <a:pt x="3889663" y="1291498"/>
                    <a:pt x="3808224" y="1375413"/>
                  </a:cubicBezTo>
                  <a:cubicBezTo>
                    <a:pt x="3823083" y="1219013"/>
                    <a:pt x="3870518" y="1077281"/>
                    <a:pt x="3982056" y="962600"/>
                  </a:cubicBezTo>
                  <a:close/>
                  <a:moveTo>
                    <a:pt x="4521933" y="1235967"/>
                  </a:moveTo>
                  <a:cubicBezTo>
                    <a:pt x="4533553" y="1236824"/>
                    <a:pt x="4545174" y="1239301"/>
                    <a:pt x="4547079" y="1252350"/>
                  </a:cubicBezTo>
                  <a:cubicBezTo>
                    <a:pt x="4549365" y="1267781"/>
                    <a:pt x="4537077" y="1272924"/>
                    <a:pt x="4525076" y="1278639"/>
                  </a:cubicBezTo>
                  <a:cubicBezTo>
                    <a:pt x="4466402" y="1306262"/>
                    <a:pt x="4412681" y="1294165"/>
                    <a:pt x="4350768" y="1256255"/>
                  </a:cubicBezTo>
                  <a:cubicBezTo>
                    <a:pt x="4413157" y="1231586"/>
                    <a:pt x="4467354" y="1232062"/>
                    <a:pt x="4521933" y="12359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7716582" y="3339463"/>
              <a:ext cx="464827" cy="450152"/>
            </a:xfrm>
            <a:custGeom>
              <a:rect b="b" l="l" r="r" t="t"/>
              <a:pathLst>
                <a:path extrusionOk="0" h="450152" w="464827">
                  <a:moveTo>
                    <a:pt x="236887" y="1"/>
                  </a:moveTo>
                  <a:cubicBezTo>
                    <a:pt x="98108" y="-380"/>
                    <a:pt x="-190" y="93727"/>
                    <a:pt x="0" y="226887"/>
                  </a:cubicBezTo>
                  <a:cubicBezTo>
                    <a:pt x="190" y="361665"/>
                    <a:pt x="87821" y="450248"/>
                    <a:pt x="220790" y="450152"/>
                  </a:cubicBezTo>
                  <a:cubicBezTo>
                    <a:pt x="367094" y="449962"/>
                    <a:pt x="463773" y="356331"/>
                    <a:pt x="464820" y="213933"/>
                  </a:cubicBezTo>
                  <a:cubicBezTo>
                    <a:pt x="465772" y="82488"/>
                    <a:pt x="378143" y="287"/>
                    <a:pt x="236887" y="1"/>
                  </a:cubicBezTo>
                  <a:close/>
                  <a:moveTo>
                    <a:pt x="400526" y="219648"/>
                  </a:moveTo>
                  <a:cubicBezTo>
                    <a:pt x="398431" y="307944"/>
                    <a:pt x="382524" y="376334"/>
                    <a:pt x="307277" y="410433"/>
                  </a:cubicBezTo>
                  <a:cubicBezTo>
                    <a:pt x="212122" y="453582"/>
                    <a:pt x="104299" y="399575"/>
                    <a:pt x="77724" y="295562"/>
                  </a:cubicBezTo>
                  <a:cubicBezTo>
                    <a:pt x="65246" y="246889"/>
                    <a:pt x="59055" y="196883"/>
                    <a:pt x="72199" y="145734"/>
                  </a:cubicBezTo>
                  <a:cubicBezTo>
                    <a:pt x="90488" y="74582"/>
                    <a:pt x="132303" y="34577"/>
                    <a:pt x="201549" y="28671"/>
                  </a:cubicBezTo>
                  <a:cubicBezTo>
                    <a:pt x="287084" y="21432"/>
                    <a:pt x="353568" y="55818"/>
                    <a:pt x="379000" y="122874"/>
                  </a:cubicBezTo>
                  <a:cubicBezTo>
                    <a:pt x="392525" y="158211"/>
                    <a:pt x="406146" y="194121"/>
                    <a:pt x="400526" y="2196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5932074" y="3344242"/>
              <a:ext cx="459009" cy="436535"/>
            </a:xfrm>
            <a:custGeom>
              <a:rect b="b" l="l" r="r" t="t"/>
              <a:pathLst>
                <a:path extrusionOk="0" h="436535" w="459009">
                  <a:moveTo>
                    <a:pt x="293084" y="433373"/>
                  </a:moveTo>
                  <a:cubicBezTo>
                    <a:pt x="354425" y="433373"/>
                    <a:pt x="406717" y="433373"/>
                    <a:pt x="459010" y="433373"/>
                  </a:cubicBezTo>
                  <a:cubicBezTo>
                    <a:pt x="421100" y="413656"/>
                    <a:pt x="408432" y="379080"/>
                    <a:pt x="394240" y="345076"/>
                  </a:cubicBezTo>
                  <a:cubicBezTo>
                    <a:pt x="349948" y="239444"/>
                    <a:pt x="304895" y="134097"/>
                    <a:pt x="260223" y="28560"/>
                  </a:cubicBezTo>
                  <a:cubicBezTo>
                    <a:pt x="255270" y="16940"/>
                    <a:pt x="252317" y="1985"/>
                    <a:pt x="238030" y="175"/>
                  </a:cubicBezTo>
                  <a:cubicBezTo>
                    <a:pt x="220504" y="-2015"/>
                    <a:pt x="220789" y="16844"/>
                    <a:pt x="216313" y="26655"/>
                  </a:cubicBezTo>
                  <a:cubicBezTo>
                    <a:pt x="179165" y="109713"/>
                    <a:pt x="146875" y="195248"/>
                    <a:pt x="105918" y="276305"/>
                  </a:cubicBezTo>
                  <a:cubicBezTo>
                    <a:pt x="78581" y="330312"/>
                    <a:pt x="76009" y="402797"/>
                    <a:pt x="0" y="427658"/>
                  </a:cubicBezTo>
                  <a:cubicBezTo>
                    <a:pt x="48768" y="440421"/>
                    <a:pt x="113347" y="438992"/>
                    <a:pt x="141637" y="426134"/>
                  </a:cubicBezTo>
                  <a:cubicBezTo>
                    <a:pt x="132397" y="404798"/>
                    <a:pt x="77819" y="432515"/>
                    <a:pt x="94774" y="381938"/>
                  </a:cubicBezTo>
                  <a:cubicBezTo>
                    <a:pt x="124682" y="292498"/>
                    <a:pt x="124206" y="292307"/>
                    <a:pt x="217075" y="292117"/>
                  </a:cubicBezTo>
                  <a:cubicBezTo>
                    <a:pt x="234505" y="292117"/>
                    <a:pt x="252317" y="294403"/>
                    <a:pt x="269272" y="291736"/>
                  </a:cubicBezTo>
                  <a:cubicBezTo>
                    <a:pt x="301752" y="286497"/>
                    <a:pt x="315278" y="300784"/>
                    <a:pt x="326803" y="330217"/>
                  </a:cubicBezTo>
                  <a:cubicBezTo>
                    <a:pt x="354139" y="399940"/>
                    <a:pt x="356045" y="399178"/>
                    <a:pt x="293084" y="433373"/>
                  </a:cubicBezTo>
                  <a:close/>
                  <a:moveTo>
                    <a:pt x="145161" y="264971"/>
                  </a:moveTo>
                  <a:cubicBezTo>
                    <a:pt x="169926" y="205820"/>
                    <a:pt x="193262" y="150099"/>
                    <a:pt x="221932" y="81805"/>
                  </a:cubicBezTo>
                  <a:cubicBezTo>
                    <a:pt x="249746" y="149051"/>
                    <a:pt x="272701" y="204677"/>
                    <a:pt x="296989" y="263446"/>
                  </a:cubicBezTo>
                  <a:cubicBezTo>
                    <a:pt x="245935" y="270114"/>
                    <a:pt x="198215" y="267733"/>
                    <a:pt x="145161" y="2649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87" name="Google Shape;487;p35"/>
          <p:cNvGrpSpPr/>
          <p:nvPr/>
        </p:nvGrpSpPr>
        <p:grpSpPr>
          <a:xfrm>
            <a:off x="10929298" y="915095"/>
            <a:ext cx="464800" cy="464800"/>
            <a:chOff x="5767938" y="2489212"/>
            <a:chExt cx="1226988" cy="1226988"/>
          </a:xfrm>
        </p:grpSpPr>
        <p:sp>
          <p:nvSpPr>
            <p:cNvPr id="488" name="Google Shape;488;p35"/>
            <p:cNvSpPr/>
            <p:nvPr/>
          </p:nvSpPr>
          <p:spPr>
            <a:xfrm>
              <a:off x="5931274" y="2654778"/>
              <a:ext cx="900314" cy="900314"/>
            </a:xfrm>
            <a:custGeom>
              <a:rect b="b" l="l" r="r" t="t"/>
              <a:pathLst>
                <a:path extrusionOk="0" h="2066925" w="2066925">
                  <a:moveTo>
                    <a:pt x="1807607" y="1051322"/>
                  </a:moveTo>
                  <a:lnTo>
                    <a:pt x="1973342" y="1051322"/>
                  </a:lnTo>
                  <a:cubicBezTo>
                    <a:pt x="1982867" y="1051322"/>
                    <a:pt x="1989534" y="1043702"/>
                    <a:pt x="1989534" y="1035129"/>
                  </a:cubicBezTo>
                  <a:cubicBezTo>
                    <a:pt x="1989534" y="1025604"/>
                    <a:pt x="1981914" y="1018937"/>
                    <a:pt x="1973342" y="1018937"/>
                  </a:cubicBezTo>
                  <a:lnTo>
                    <a:pt x="1807607" y="1018937"/>
                  </a:lnTo>
                  <a:lnTo>
                    <a:pt x="2057162" y="769382"/>
                  </a:lnTo>
                  <a:cubicBezTo>
                    <a:pt x="2063829" y="762714"/>
                    <a:pt x="2063829" y="752237"/>
                    <a:pt x="2057162" y="745569"/>
                  </a:cubicBezTo>
                  <a:cubicBezTo>
                    <a:pt x="2050494" y="738902"/>
                    <a:pt x="2040017" y="738902"/>
                    <a:pt x="2033349" y="745569"/>
                  </a:cubicBezTo>
                  <a:lnTo>
                    <a:pt x="1760934" y="1017984"/>
                  </a:lnTo>
                  <a:lnTo>
                    <a:pt x="1610439" y="1017984"/>
                  </a:lnTo>
                  <a:lnTo>
                    <a:pt x="1779032" y="848439"/>
                  </a:lnTo>
                  <a:cubicBezTo>
                    <a:pt x="1785699" y="841772"/>
                    <a:pt x="1785699" y="831294"/>
                    <a:pt x="1779032" y="824627"/>
                  </a:cubicBezTo>
                  <a:cubicBezTo>
                    <a:pt x="1772364" y="817959"/>
                    <a:pt x="1761887" y="817959"/>
                    <a:pt x="1755219" y="824627"/>
                  </a:cubicBezTo>
                  <a:lnTo>
                    <a:pt x="1562814" y="1017032"/>
                  </a:lnTo>
                  <a:lnTo>
                    <a:pt x="1181814" y="1017032"/>
                  </a:lnTo>
                  <a:cubicBezTo>
                    <a:pt x="1178957" y="988457"/>
                    <a:pt x="1167527" y="962739"/>
                    <a:pt x="1150382" y="940832"/>
                  </a:cubicBezTo>
                  <a:lnTo>
                    <a:pt x="1419939" y="671274"/>
                  </a:lnTo>
                  <a:lnTo>
                    <a:pt x="1692354" y="671274"/>
                  </a:lnTo>
                  <a:cubicBezTo>
                    <a:pt x="1701879" y="671274"/>
                    <a:pt x="1708547" y="663654"/>
                    <a:pt x="1708547" y="655082"/>
                  </a:cubicBezTo>
                  <a:cubicBezTo>
                    <a:pt x="1708547" y="645557"/>
                    <a:pt x="1700927" y="638889"/>
                    <a:pt x="1692354" y="638889"/>
                  </a:cubicBezTo>
                  <a:lnTo>
                    <a:pt x="1453277" y="638889"/>
                  </a:lnTo>
                  <a:lnTo>
                    <a:pt x="1559957" y="533162"/>
                  </a:lnTo>
                  <a:lnTo>
                    <a:pt x="1945719" y="533162"/>
                  </a:lnTo>
                  <a:cubicBezTo>
                    <a:pt x="1955244" y="533162"/>
                    <a:pt x="1961912" y="525542"/>
                    <a:pt x="1961912" y="516969"/>
                  </a:cubicBezTo>
                  <a:cubicBezTo>
                    <a:pt x="1961912" y="507444"/>
                    <a:pt x="1954292" y="500777"/>
                    <a:pt x="1945719" y="500777"/>
                  </a:cubicBezTo>
                  <a:lnTo>
                    <a:pt x="1593294" y="500777"/>
                  </a:lnTo>
                  <a:lnTo>
                    <a:pt x="1710452" y="383619"/>
                  </a:lnTo>
                  <a:cubicBezTo>
                    <a:pt x="1717119" y="376952"/>
                    <a:pt x="1717119" y="366474"/>
                    <a:pt x="1710452" y="359807"/>
                  </a:cubicBezTo>
                  <a:cubicBezTo>
                    <a:pt x="1703784" y="353139"/>
                    <a:pt x="1693307" y="353139"/>
                    <a:pt x="1686639" y="359807"/>
                  </a:cubicBezTo>
                  <a:lnTo>
                    <a:pt x="1569482" y="476012"/>
                  </a:lnTo>
                  <a:lnTo>
                    <a:pt x="1569482" y="123587"/>
                  </a:lnTo>
                  <a:cubicBezTo>
                    <a:pt x="1569482" y="114062"/>
                    <a:pt x="1561862" y="107394"/>
                    <a:pt x="1553289" y="107394"/>
                  </a:cubicBezTo>
                  <a:cubicBezTo>
                    <a:pt x="1543764" y="107394"/>
                    <a:pt x="1537097" y="115014"/>
                    <a:pt x="1537097" y="123587"/>
                  </a:cubicBezTo>
                  <a:lnTo>
                    <a:pt x="1537097" y="509349"/>
                  </a:lnTo>
                  <a:lnTo>
                    <a:pt x="1430417" y="616029"/>
                  </a:lnTo>
                  <a:lnTo>
                    <a:pt x="1430417" y="376952"/>
                  </a:lnTo>
                  <a:cubicBezTo>
                    <a:pt x="1430417" y="367427"/>
                    <a:pt x="1422797" y="360759"/>
                    <a:pt x="1414224" y="360759"/>
                  </a:cubicBezTo>
                  <a:cubicBezTo>
                    <a:pt x="1404699" y="360759"/>
                    <a:pt x="1398032" y="368379"/>
                    <a:pt x="1398032" y="376952"/>
                  </a:cubicBezTo>
                  <a:lnTo>
                    <a:pt x="1398032" y="649367"/>
                  </a:lnTo>
                  <a:lnTo>
                    <a:pt x="1128474" y="918924"/>
                  </a:lnTo>
                  <a:cubicBezTo>
                    <a:pt x="1106567" y="901779"/>
                    <a:pt x="1080849" y="890349"/>
                    <a:pt x="1052274" y="887492"/>
                  </a:cubicBezTo>
                  <a:lnTo>
                    <a:pt x="1052274" y="506492"/>
                  </a:lnTo>
                  <a:lnTo>
                    <a:pt x="1244679" y="314087"/>
                  </a:lnTo>
                  <a:cubicBezTo>
                    <a:pt x="1251347" y="307419"/>
                    <a:pt x="1251347" y="296942"/>
                    <a:pt x="1244679" y="290274"/>
                  </a:cubicBezTo>
                  <a:cubicBezTo>
                    <a:pt x="1238012" y="283607"/>
                    <a:pt x="1227534" y="283607"/>
                    <a:pt x="1220867" y="290274"/>
                  </a:cubicBezTo>
                  <a:lnTo>
                    <a:pt x="1052274" y="458867"/>
                  </a:lnTo>
                  <a:lnTo>
                    <a:pt x="1052274" y="308372"/>
                  </a:lnTo>
                  <a:lnTo>
                    <a:pt x="1323737" y="35957"/>
                  </a:lnTo>
                  <a:cubicBezTo>
                    <a:pt x="1330404" y="29289"/>
                    <a:pt x="1330404" y="18812"/>
                    <a:pt x="1323737" y="12144"/>
                  </a:cubicBezTo>
                  <a:cubicBezTo>
                    <a:pt x="1317069" y="5477"/>
                    <a:pt x="1306592" y="5477"/>
                    <a:pt x="1299924" y="12144"/>
                  </a:cubicBezTo>
                  <a:lnTo>
                    <a:pt x="1050369" y="261699"/>
                  </a:lnTo>
                  <a:lnTo>
                    <a:pt x="1050369" y="95964"/>
                  </a:lnTo>
                  <a:cubicBezTo>
                    <a:pt x="1050369" y="86439"/>
                    <a:pt x="1042749" y="79772"/>
                    <a:pt x="1034177" y="79772"/>
                  </a:cubicBezTo>
                  <a:cubicBezTo>
                    <a:pt x="1024652" y="79772"/>
                    <a:pt x="1017984" y="87392"/>
                    <a:pt x="1017984" y="95964"/>
                  </a:cubicBezTo>
                  <a:lnTo>
                    <a:pt x="1017984" y="261699"/>
                  </a:lnTo>
                  <a:lnTo>
                    <a:pt x="768429" y="12144"/>
                  </a:lnTo>
                  <a:cubicBezTo>
                    <a:pt x="761762" y="5477"/>
                    <a:pt x="751284" y="5477"/>
                    <a:pt x="744617" y="12144"/>
                  </a:cubicBezTo>
                  <a:cubicBezTo>
                    <a:pt x="737949" y="18812"/>
                    <a:pt x="737949" y="29289"/>
                    <a:pt x="744617" y="35957"/>
                  </a:cubicBezTo>
                  <a:lnTo>
                    <a:pt x="1017032" y="308372"/>
                  </a:lnTo>
                  <a:lnTo>
                    <a:pt x="1017032" y="458867"/>
                  </a:lnTo>
                  <a:lnTo>
                    <a:pt x="848439" y="289322"/>
                  </a:lnTo>
                  <a:cubicBezTo>
                    <a:pt x="841772" y="282654"/>
                    <a:pt x="831294" y="282654"/>
                    <a:pt x="824627" y="289322"/>
                  </a:cubicBezTo>
                  <a:cubicBezTo>
                    <a:pt x="817959" y="295989"/>
                    <a:pt x="817959" y="306467"/>
                    <a:pt x="824627" y="313134"/>
                  </a:cubicBezTo>
                  <a:lnTo>
                    <a:pt x="1017032" y="505539"/>
                  </a:lnTo>
                  <a:lnTo>
                    <a:pt x="1017032" y="886539"/>
                  </a:lnTo>
                  <a:cubicBezTo>
                    <a:pt x="988457" y="889397"/>
                    <a:pt x="962739" y="900827"/>
                    <a:pt x="940832" y="917972"/>
                  </a:cubicBezTo>
                  <a:lnTo>
                    <a:pt x="672227" y="648414"/>
                  </a:lnTo>
                  <a:lnTo>
                    <a:pt x="672227" y="375999"/>
                  </a:lnTo>
                  <a:cubicBezTo>
                    <a:pt x="672227" y="366474"/>
                    <a:pt x="664607" y="359807"/>
                    <a:pt x="656034" y="359807"/>
                  </a:cubicBezTo>
                  <a:cubicBezTo>
                    <a:pt x="646509" y="359807"/>
                    <a:pt x="639842" y="367427"/>
                    <a:pt x="639842" y="375999"/>
                  </a:cubicBezTo>
                  <a:lnTo>
                    <a:pt x="639842" y="615077"/>
                  </a:lnTo>
                  <a:lnTo>
                    <a:pt x="533162" y="509349"/>
                  </a:lnTo>
                  <a:lnTo>
                    <a:pt x="533162" y="123587"/>
                  </a:lnTo>
                  <a:cubicBezTo>
                    <a:pt x="533162" y="114062"/>
                    <a:pt x="525542" y="107394"/>
                    <a:pt x="516969" y="107394"/>
                  </a:cubicBezTo>
                  <a:cubicBezTo>
                    <a:pt x="507444" y="107394"/>
                    <a:pt x="500777" y="115014"/>
                    <a:pt x="500777" y="123587"/>
                  </a:cubicBezTo>
                  <a:lnTo>
                    <a:pt x="500777" y="476012"/>
                  </a:lnTo>
                  <a:lnTo>
                    <a:pt x="382667" y="358854"/>
                  </a:lnTo>
                  <a:cubicBezTo>
                    <a:pt x="375999" y="352187"/>
                    <a:pt x="365522" y="352187"/>
                    <a:pt x="358854" y="358854"/>
                  </a:cubicBezTo>
                  <a:cubicBezTo>
                    <a:pt x="352187" y="365522"/>
                    <a:pt x="352187" y="375999"/>
                    <a:pt x="358854" y="382667"/>
                  </a:cubicBezTo>
                  <a:lnTo>
                    <a:pt x="476012" y="499824"/>
                  </a:lnTo>
                  <a:lnTo>
                    <a:pt x="123587" y="499824"/>
                  </a:lnTo>
                  <a:cubicBezTo>
                    <a:pt x="114062" y="499824"/>
                    <a:pt x="107394" y="507444"/>
                    <a:pt x="107394" y="516017"/>
                  </a:cubicBezTo>
                  <a:cubicBezTo>
                    <a:pt x="107394" y="525542"/>
                    <a:pt x="115014" y="532209"/>
                    <a:pt x="123587" y="532209"/>
                  </a:cubicBezTo>
                  <a:lnTo>
                    <a:pt x="509349" y="532209"/>
                  </a:lnTo>
                  <a:lnTo>
                    <a:pt x="616029" y="638889"/>
                  </a:lnTo>
                  <a:lnTo>
                    <a:pt x="376952" y="638889"/>
                  </a:lnTo>
                  <a:cubicBezTo>
                    <a:pt x="367427" y="638889"/>
                    <a:pt x="360759" y="646509"/>
                    <a:pt x="360759" y="655082"/>
                  </a:cubicBezTo>
                  <a:cubicBezTo>
                    <a:pt x="360759" y="663654"/>
                    <a:pt x="368379" y="671274"/>
                    <a:pt x="376952" y="671274"/>
                  </a:cubicBezTo>
                  <a:lnTo>
                    <a:pt x="649367" y="671274"/>
                  </a:lnTo>
                  <a:lnTo>
                    <a:pt x="918924" y="940832"/>
                  </a:lnTo>
                  <a:cubicBezTo>
                    <a:pt x="901779" y="961787"/>
                    <a:pt x="890349" y="988457"/>
                    <a:pt x="887492" y="1017032"/>
                  </a:cubicBezTo>
                  <a:lnTo>
                    <a:pt x="506492" y="1017032"/>
                  </a:lnTo>
                  <a:lnTo>
                    <a:pt x="313134" y="825579"/>
                  </a:lnTo>
                  <a:cubicBezTo>
                    <a:pt x="306467" y="818912"/>
                    <a:pt x="295989" y="818912"/>
                    <a:pt x="289322" y="825579"/>
                  </a:cubicBezTo>
                  <a:cubicBezTo>
                    <a:pt x="282654" y="832247"/>
                    <a:pt x="282654" y="842724"/>
                    <a:pt x="289322" y="849392"/>
                  </a:cubicBezTo>
                  <a:lnTo>
                    <a:pt x="457914" y="1017984"/>
                  </a:lnTo>
                  <a:lnTo>
                    <a:pt x="308372" y="1017984"/>
                  </a:lnTo>
                  <a:lnTo>
                    <a:pt x="35957" y="745569"/>
                  </a:lnTo>
                  <a:cubicBezTo>
                    <a:pt x="29289" y="738902"/>
                    <a:pt x="18812" y="738902"/>
                    <a:pt x="12144" y="745569"/>
                  </a:cubicBezTo>
                  <a:cubicBezTo>
                    <a:pt x="5477" y="752237"/>
                    <a:pt x="5477" y="762714"/>
                    <a:pt x="12144" y="769382"/>
                  </a:cubicBezTo>
                  <a:lnTo>
                    <a:pt x="261699" y="1018937"/>
                  </a:lnTo>
                  <a:lnTo>
                    <a:pt x="95964" y="1018937"/>
                  </a:lnTo>
                  <a:cubicBezTo>
                    <a:pt x="86439" y="1018937"/>
                    <a:pt x="79772" y="1026557"/>
                    <a:pt x="79772" y="1035129"/>
                  </a:cubicBezTo>
                  <a:cubicBezTo>
                    <a:pt x="79772" y="1044654"/>
                    <a:pt x="87392" y="1051322"/>
                    <a:pt x="95964" y="1051322"/>
                  </a:cubicBezTo>
                  <a:lnTo>
                    <a:pt x="261699" y="1051322"/>
                  </a:lnTo>
                  <a:lnTo>
                    <a:pt x="12144" y="1299924"/>
                  </a:lnTo>
                  <a:cubicBezTo>
                    <a:pt x="5477" y="1306592"/>
                    <a:pt x="5477" y="1317069"/>
                    <a:pt x="12144" y="1323737"/>
                  </a:cubicBezTo>
                  <a:cubicBezTo>
                    <a:pt x="15002" y="1326594"/>
                    <a:pt x="19764" y="1328499"/>
                    <a:pt x="23574" y="1328499"/>
                  </a:cubicBezTo>
                  <a:cubicBezTo>
                    <a:pt x="27384" y="1328499"/>
                    <a:pt x="32147" y="1326594"/>
                    <a:pt x="35004" y="1323737"/>
                  </a:cubicBezTo>
                  <a:lnTo>
                    <a:pt x="307419" y="1051322"/>
                  </a:lnTo>
                  <a:lnTo>
                    <a:pt x="457914" y="1051322"/>
                  </a:lnTo>
                  <a:lnTo>
                    <a:pt x="289322" y="1219914"/>
                  </a:lnTo>
                  <a:cubicBezTo>
                    <a:pt x="282654" y="1226582"/>
                    <a:pt x="282654" y="1237059"/>
                    <a:pt x="289322" y="1243727"/>
                  </a:cubicBezTo>
                  <a:cubicBezTo>
                    <a:pt x="292179" y="1246584"/>
                    <a:pt x="296942" y="1248489"/>
                    <a:pt x="300752" y="1248489"/>
                  </a:cubicBezTo>
                  <a:cubicBezTo>
                    <a:pt x="304562" y="1248489"/>
                    <a:pt x="309324" y="1246584"/>
                    <a:pt x="312182" y="1243727"/>
                  </a:cubicBezTo>
                  <a:lnTo>
                    <a:pt x="504587" y="1051322"/>
                  </a:lnTo>
                  <a:lnTo>
                    <a:pt x="885587" y="1051322"/>
                  </a:lnTo>
                  <a:cubicBezTo>
                    <a:pt x="888444" y="1079897"/>
                    <a:pt x="899874" y="1105614"/>
                    <a:pt x="917019" y="1127522"/>
                  </a:cubicBezTo>
                  <a:lnTo>
                    <a:pt x="647462" y="1397079"/>
                  </a:lnTo>
                  <a:lnTo>
                    <a:pt x="376952" y="1397079"/>
                  </a:lnTo>
                  <a:cubicBezTo>
                    <a:pt x="367427" y="1397079"/>
                    <a:pt x="360759" y="1404699"/>
                    <a:pt x="360759" y="1413272"/>
                  </a:cubicBezTo>
                  <a:cubicBezTo>
                    <a:pt x="360759" y="1422797"/>
                    <a:pt x="368379" y="1429464"/>
                    <a:pt x="376952" y="1429464"/>
                  </a:cubicBezTo>
                  <a:lnTo>
                    <a:pt x="616029" y="1429464"/>
                  </a:lnTo>
                  <a:lnTo>
                    <a:pt x="509349" y="1536144"/>
                  </a:lnTo>
                  <a:lnTo>
                    <a:pt x="123587" y="1536144"/>
                  </a:lnTo>
                  <a:cubicBezTo>
                    <a:pt x="114062" y="1536144"/>
                    <a:pt x="107394" y="1543764"/>
                    <a:pt x="107394" y="1552337"/>
                  </a:cubicBezTo>
                  <a:cubicBezTo>
                    <a:pt x="107394" y="1560909"/>
                    <a:pt x="115014" y="1568529"/>
                    <a:pt x="123587" y="1568529"/>
                  </a:cubicBezTo>
                  <a:lnTo>
                    <a:pt x="476012" y="1568529"/>
                  </a:lnTo>
                  <a:lnTo>
                    <a:pt x="358854" y="1685687"/>
                  </a:lnTo>
                  <a:cubicBezTo>
                    <a:pt x="352187" y="1692354"/>
                    <a:pt x="352187" y="1702832"/>
                    <a:pt x="358854" y="1709499"/>
                  </a:cubicBezTo>
                  <a:cubicBezTo>
                    <a:pt x="361712" y="1712357"/>
                    <a:pt x="366474" y="1714262"/>
                    <a:pt x="370284" y="1714262"/>
                  </a:cubicBezTo>
                  <a:cubicBezTo>
                    <a:pt x="374094" y="1714262"/>
                    <a:pt x="378857" y="1712357"/>
                    <a:pt x="381714" y="1709499"/>
                  </a:cubicBezTo>
                  <a:lnTo>
                    <a:pt x="498872" y="1592342"/>
                  </a:lnTo>
                  <a:lnTo>
                    <a:pt x="498872" y="1944767"/>
                  </a:lnTo>
                  <a:cubicBezTo>
                    <a:pt x="498872" y="1954292"/>
                    <a:pt x="506492" y="1960959"/>
                    <a:pt x="515064" y="1960959"/>
                  </a:cubicBezTo>
                  <a:cubicBezTo>
                    <a:pt x="524589" y="1960959"/>
                    <a:pt x="531257" y="1953339"/>
                    <a:pt x="531257" y="1944767"/>
                  </a:cubicBezTo>
                  <a:lnTo>
                    <a:pt x="531257" y="1559957"/>
                  </a:lnTo>
                  <a:lnTo>
                    <a:pt x="637937" y="1453277"/>
                  </a:lnTo>
                  <a:lnTo>
                    <a:pt x="637937" y="1692354"/>
                  </a:lnTo>
                  <a:cubicBezTo>
                    <a:pt x="637937" y="1701879"/>
                    <a:pt x="645557" y="1708547"/>
                    <a:pt x="654129" y="1708547"/>
                  </a:cubicBezTo>
                  <a:cubicBezTo>
                    <a:pt x="662702" y="1708547"/>
                    <a:pt x="670322" y="1700927"/>
                    <a:pt x="670322" y="1692354"/>
                  </a:cubicBezTo>
                  <a:lnTo>
                    <a:pt x="670322" y="1419939"/>
                  </a:lnTo>
                  <a:lnTo>
                    <a:pt x="941784" y="1150382"/>
                  </a:lnTo>
                  <a:cubicBezTo>
                    <a:pt x="963692" y="1167527"/>
                    <a:pt x="989409" y="1178957"/>
                    <a:pt x="1017984" y="1181814"/>
                  </a:cubicBezTo>
                  <a:lnTo>
                    <a:pt x="1017984" y="1562814"/>
                  </a:lnTo>
                  <a:lnTo>
                    <a:pt x="825579" y="1755219"/>
                  </a:lnTo>
                  <a:cubicBezTo>
                    <a:pt x="818912" y="1761887"/>
                    <a:pt x="818912" y="1772364"/>
                    <a:pt x="825579" y="1779032"/>
                  </a:cubicBezTo>
                  <a:cubicBezTo>
                    <a:pt x="828437" y="1781889"/>
                    <a:pt x="833199" y="1783794"/>
                    <a:pt x="837009" y="1783794"/>
                  </a:cubicBezTo>
                  <a:cubicBezTo>
                    <a:pt x="840819" y="1783794"/>
                    <a:pt x="845582" y="1781889"/>
                    <a:pt x="848439" y="1779032"/>
                  </a:cubicBezTo>
                  <a:lnTo>
                    <a:pt x="1017032" y="1610439"/>
                  </a:lnTo>
                  <a:lnTo>
                    <a:pt x="1017032" y="1760934"/>
                  </a:lnTo>
                  <a:lnTo>
                    <a:pt x="744617" y="2033349"/>
                  </a:lnTo>
                  <a:cubicBezTo>
                    <a:pt x="737949" y="2040017"/>
                    <a:pt x="737949" y="2050494"/>
                    <a:pt x="744617" y="2057162"/>
                  </a:cubicBezTo>
                  <a:cubicBezTo>
                    <a:pt x="751284" y="2063829"/>
                    <a:pt x="761762" y="2063829"/>
                    <a:pt x="768429" y="2057162"/>
                  </a:cubicBezTo>
                  <a:lnTo>
                    <a:pt x="1017984" y="1807607"/>
                  </a:lnTo>
                  <a:lnTo>
                    <a:pt x="1017984" y="1973342"/>
                  </a:lnTo>
                  <a:cubicBezTo>
                    <a:pt x="1017984" y="1982867"/>
                    <a:pt x="1025604" y="1989534"/>
                    <a:pt x="1034177" y="1989534"/>
                  </a:cubicBezTo>
                  <a:cubicBezTo>
                    <a:pt x="1043702" y="1989534"/>
                    <a:pt x="1050369" y="1981914"/>
                    <a:pt x="1050369" y="1973342"/>
                  </a:cubicBezTo>
                  <a:lnTo>
                    <a:pt x="1050369" y="1807607"/>
                  </a:lnTo>
                  <a:lnTo>
                    <a:pt x="1299924" y="2057162"/>
                  </a:lnTo>
                  <a:cubicBezTo>
                    <a:pt x="1302782" y="2060019"/>
                    <a:pt x="1307544" y="2061924"/>
                    <a:pt x="1311354" y="2061924"/>
                  </a:cubicBezTo>
                  <a:cubicBezTo>
                    <a:pt x="1315164" y="2061924"/>
                    <a:pt x="1319927" y="2060019"/>
                    <a:pt x="1322784" y="2057162"/>
                  </a:cubicBezTo>
                  <a:cubicBezTo>
                    <a:pt x="1329452" y="2050494"/>
                    <a:pt x="1329452" y="2040017"/>
                    <a:pt x="1322784" y="2033349"/>
                  </a:cubicBezTo>
                  <a:lnTo>
                    <a:pt x="1050369" y="1760934"/>
                  </a:lnTo>
                  <a:lnTo>
                    <a:pt x="1050369" y="1610439"/>
                  </a:lnTo>
                  <a:lnTo>
                    <a:pt x="1218962" y="1779032"/>
                  </a:lnTo>
                  <a:cubicBezTo>
                    <a:pt x="1225629" y="1785699"/>
                    <a:pt x="1236107" y="1785699"/>
                    <a:pt x="1242774" y="1779032"/>
                  </a:cubicBezTo>
                  <a:cubicBezTo>
                    <a:pt x="1249442" y="1772364"/>
                    <a:pt x="1249442" y="1761887"/>
                    <a:pt x="1242774" y="1755219"/>
                  </a:cubicBezTo>
                  <a:lnTo>
                    <a:pt x="1050369" y="1562814"/>
                  </a:lnTo>
                  <a:lnTo>
                    <a:pt x="1050369" y="1181814"/>
                  </a:lnTo>
                  <a:cubicBezTo>
                    <a:pt x="1078944" y="1178957"/>
                    <a:pt x="1104662" y="1167527"/>
                    <a:pt x="1126569" y="1150382"/>
                  </a:cubicBezTo>
                  <a:lnTo>
                    <a:pt x="1396127" y="1419939"/>
                  </a:lnTo>
                  <a:lnTo>
                    <a:pt x="1396127" y="1692354"/>
                  </a:lnTo>
                  <a:cubicBezTo>
                    <a:pt x="1396127" y="1701879"/>
                    <a:pt x="1403747" y="1708547"/>
                    <a:pt x="1412319" y="1708547"/>
                  </a:cubicBezTo>
                  <a:cubicBezTo>
                    <a:pt x="1421844" y="1708547"/>
                    <a:pt x="1428512" y="1700927"/>
                    <a:pt x="1428512" y="1692354"/>
                  </a:cubicBezTo>
                  <a:lnTo>
                    <a:pt x="1428512" y="1453277"/>
                  </a:lnTo>
                  <a:lnTo>
                    <a:pt x="1535192" y="1559957"/>
                  </a:lnTo>
                  <a:lnTo>
                    <a:pt x="1535192" y="1945719"/>
                  </a:lnTo>
                  <a:cubicBezTo>
                    <a:pt x="1535192" y="1955244"/>
                    <a:pt x="1542812" y="1961912"/>
                    <a:pt x="1551384" y="1961912"/>
                  </a:cubicBezTo>
                  <a:cubicBezTo>
                    <a:pt x="1560909" y="1961912"/>
                    <a:pt x="1567577" y="1954292"/>
                    <a:pt x="1567577" y="1945719"/>
                  </a:cubicBezTo>
                  <a:lnTo>
                    <a:pt x="1567577" y="1593294"/>
                  </a:lnTo>
                  <a:lnTo>
                    <a:pt x="1684734" y="1710452"/>
                  </a:lnTo>
                  <a:cubicBezTo>
                    <a:pt x="1687592" y="1713309"/>
                    <a:pt x="1692354" y="1715214"/>
                    <a:pt x="1696164" y="1715214"/>
                  </a:cubicBezTo>
                  <a:cubicBezTo>
                    <a:pt x="1699974" y="1715214"/>
                    <a:pt x="1704737" y="1713309"/>
                    <a:pt x="1707594" y="1710452"/>
                  </a:cubicBezTo>
                  <a:cubicBezTo>
                    <a:pt x="1714262" y="1703784"/>
                    <a:pt x="1714262" y="1693307"/>
                    <a:pt x="1707594" y="1686639"/>
                  </a:cubicBezTo>
                  <a:lnTo>
                    <a:pt x="1592342" y="1569482"/>
                  </a:lnTo>
                  <a:lnTo>
                    <a:pt x="1944767" y="1569482"/>
                  </a:lnTo>
                  <a:cubicBezTo>
                    <a:pt x="1954292" y="1569482"/>
                    <a:pt x="1960959" y="1561862"/>
                    <a:pt x="1960959" y="1553289"/>
                  </a:cubicBezTo>
                  <a:cubicBezTo>
                    <a:pt x="1960959" y="1544717"/>
                    <a:pt x="1953339" y="1537097"/>
                    <a:pt x="1944767" y="1537097"/>
                  </a:cubicBezTo>
                  <a:lnTo>
                    <a:pt x="1559957" y="1537097"/>
                  </a:lnTo>
                  <a:lnTo>
                    <a:pt x="1453277" y="1430417"/>
                  </a:lnTo>
                  <a:lnTo>
                    <a:pt x="1692354" y="1430417"/>
                  </a:lnTo>
                  <a:cubicBezTo>
                    <a:pt x="1701879" y="1430417"/>
                    <a:pt x="1708547" y="1422797"/>
                    <a:pt x="1708547" y="1414224"/>
                  </a:cubicBezTo>
                  <a:cubicBezTo>
                    <a:pt x="1708547" y="1405652"/>
                    <a:pt x="1700927" y="1398032"/>
                    <a:pt x="1692354" y="1398032"/>
                  </a:cubicBezTo>
                  <a:lnTo>
                    <a:pt x="1419939" y="1398032"/>
                  </a:lnTo>
                  <a:lnTo>
                    <a:pt x="1150382" y="1127522"/>
                  </a:lnTo>
                  <a:cubicBezTo>
                    <a:pt x="1167527" y="1106567"/>
                    <a:pt x="1178957" y="1079897"/>
                    <a:pt x="1181814" y="1051322"/>
                  </a:cubicBezTo>
                  <a:lnTo>
                    <a:pt x="1562814" y="1051322"/>
                  </a:lnTo>
                  <a:lnTo>
                    <a:pt x="1755219" y="1243727"/>
                  </a:lnTo>
                  <a:cubicBezTo>
                    <a:pt x="1758077" y="1246584"/>
                    <a:pt x="1762839" y="1248489"/>
                    <a:pt x="1766649" y="1248489"/>
                  </a:cubicBezTo>
                  <a:cubicBezTo>
                    <a:pt x="1770459" y="1248489"/>
                    <a:pt x="1775222" y="1246584"/>
                    <a:pt x="1778079" y="1243727"/>
                  </a:cubicBezTo>
                  <a:cubicBezTo>
                    <a:pt x="1784747" y="1237059"/>
                    <a:pt x="1784747" y="1226582"/>
                    <a:pt x="1778079" y="1219914"/>
                  </a:cubicBezTo>
                  <a:lnTo>
                    <a:pt x="1609487" y="1051322"/>
                  </a:lnTo>
                  <a:lnTo>
                    <a:pt x="1759982" y="1051322"/>
                  </a:lnTo>
                  <a:lnTo>
                    <a:pt x="2032397" y="1323737"/>
                  </a:lnTo>
                  <a:cubicBezTo>
                    <a:pt x="2035254" y="1326594"/>
                    <a:pt x="2040017" y="1328499"/>
                    <a:pt x="2043827" y="1328499"/>
                  </a:cubicBezTo>
                  <a:cubicBezTo>
                    <a:pt x="2047637" y="1328499"/>
                    <a:pt x="2052399" y="1326594"/>
                    <a:pt x="2055257" y="1323737"/>
                  </a:cubicBezTo>
                  <a:cubicBezTo>
                    <a:pt x="2061924" y="1317069"/>
                    <a:pt x="2061924" y="1306592"/>
                    <a:pt x="2055257" y="1299924"/>
                  </a:cubicBezTo>
                  <a:lnTo>
                    <a:pt x="1807607" y="1051322"/>
                  </a:lnTo>
                  <a:close/>
                  <a:moveTo>
                    <a:pt x="1034177" y="1150382"/>
                  </a:moveTo>
                  <a:cubicBezTo>
                    <a:pt x="970359" y="1150382"/>
                    <a:pt x="917972" y="1097994"/>
                    <a:pt x="917972" y="1034177"/>
                  </a:cubicBezTo>
                  <a:cubicBezTo>
                    <a:pt x="917972" y="970359"/>
                    <a:pt x="970359" y="917972"/>
                    <a:pt x="1034177" y="917972"/>
                  </a:cubicBezTo>
                  <a:cubicBezTo>
                    <a:pt x="1097994" y="917972"/>
                    <a:pt x="1150382" y="970359"/>
                    <a:pt x="1150382" y="1034177"/>
                  </a:cubicBezTo>
                  <a:cubicBezTo>
                    <a:pt x="1150382" y="1098947"/>
                    <a:pt x="1098947" y="1150382"/>
                    <a:pt x="1034177" y="1150382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89" name="Google Shape;489;p35"/>
            <p:cNvSpPr/>
            <p:nvPr/>
          </p:nvSpPr>
          <p:spPr>
            <a:xfrm rot="1218983">
              <a:off x="5904002" y="2625276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490" name="Google Shape;490;p35"/>
          <p:cNvSpPr/>
          <p:nvPr/>
        </p:nvSpPr>
        <p:spPr>
          <a:xfrm>
            <a:off x="7840570" y="3950122"/>
            <a:ext cx="403852" cy="403852"/>
          </a:xfrm>
          <a:custGeom>
            <a:rect b="b" l="l" r="r" t="t"/>
            <a:pathLst>
              <a:path extrusionOk="0" h="895128" w="895128">
                <a:moveTo>
                  <a:pt x="487601" y="497973"/>
                </a:moveTo>
                <a:cubicBezTo>
                  <a:pt x="478058" y="505441"/>
                  <a:pt x="466856" y="510420"/>
                  <a:pt x="454409" y="511664"/>
                </a:cubicBezTo>
                <a:lnTo>
                  <a:pt x="454409" y="578688"/>
                </a:lnTo>
                <a:lnTo>
                  <a:pt x="498907" y="569645"/>
                </a:lnTo>
                <a:lnTo>
                  <a:pt x="534932" y="545304"/>
                </a:lnTo>
                <a:close/>
                <a:moveTo>
                  <a:pt x="407112" y="497973"/>
                </a:moveTo>
                <a:lnTo>
                  <a:pt x="359582" y="545170"/>
                </a:lnTo>
                <a:lnTo>
                  <a:pt x="395806" y="569645"/>
                </a:lnTo>
                <a:lnTo>
                  <a:pt x="440303" y="578688"/>
                </a:lnTo>
                <a:lnTo>
                  <a:pt x="440303" y="511664"/>
                </a:lnTo>
                <a:cubicBezTo>
                  <a:pt x="427856" y="510420"/>
                  <a:pt x="416655" y="505441"/>
                  <a:pt x="407112" y="497973"/>
                </a:cubicBezTo>
                <a:close/>
                <a:moveTo>
                  <a:pt x="511664" y="454824"/>
                </a:moveTo>
                <a:cubicBezTo>
                  <a:pt x="510420" y="467271"/>
                  <a:pt x="505441" y="478888"/>
                  <a:pt x="497973" y="488016"/>
                </a:cubicBezTo>
                <a:lnTo>
                  <a:pt x="545070" y="535278"/>
                </a:lnTo>
                <a:lnTo>
                  <a:pt x="569645" y="498906"/>
                </a:lnTo>
                <a:lnTo>
                  <a:pt x="578604" y="454824"/>
                </a:lnTo>
                <a:close/>
                <a:moveTo>
                  <a:pt x="316109" y="454824"/>
                </a:moveTo>
                <a:lnTo>
                  <a:pt x="325067" y="498906"/>
                </a:lnTo>
                <a:lnTo>
                  <a:pt x="349409" y="534932"/>
                </a:lnTo>
                <a:lnTo>
                  <a:pt x="396325" y="488016"/>
                </a:lnTo>
                <a:cubicBezTo>
                  <a:pt x="388857" y="478473"/>
                  <a:pt x="383878" y="467271"/>
                  <a:pt x="382633" y="454824"/>
                </a:cubicBezTo>
                <a:close/>
                <a:moveTo>
                  <a:pt x="447356" y="396740"/>
                </a:moveTo>
                <a:cubicBezTo>
                  <a:pt x="419559" y="396740"/>
                  <a:pt x="396740" y="419558"/>
                  <a:pt x="396740" y="447356"/>
                </a:cubicBezTo>
                <a:cubicBezTo>
                  <a:pt x="396740" y="475154"/>
                  <a:pt x="419559" y="497973"/>
                  <a:pt x="447356" y="497973"/>
                </a:cubicBezTo>
                <a:cubicBezTo>
                  <a:pt x="475569" y="497973"/>
                  <a:pt x="497973" y="475569"/>
                  <a:pt x="497973" y="447356"/>
                </a:cubicBezTo>
                <a:cubicBezTo>
                  <a:pt x="497973" y="419558"/>
                  <a:pt x="475154" y="396740"/>
                  <a:pt x="447356" y="396740"/>
                </a:cubicBezTo>
                <a:close/>
                <a:moveTo>
                  <a:pt x="545222" y="359448"/>
                </a:moveTo>
                <a:lnTo>
                  <a:pt x="497973" y="406697"/>
                </a:lnTo>
                <a:cubicBezTo>
                  <a:pt x="505441" y="416239"/>
                  <a:pt x="510420" y="427442"/>
                  <a:pt x="511664" y="439888"/>
                </a:cubicBezTo>
                <a:lnTo>
                  <a:pt x="578612" y="439888"/>
                </a:lnTo>
                <a:lnTo>
                  <a:pt x="569704" y="395806"/>
                </a:lnTo>
                <a:close/>
                <a:moveTo>
                  <a:pt x="349743" y="359285"/>
                </a:moveTo>
                <a:lnTo>
                  <a:pt x="325067" y="395806"/>
                </a:lnTo>
                <a:lnTo>
                  <a:pt x="316108" y="439888"/>
                </a:lnTo>
                <a:lnTo>
                  <a:pt x="383463" y="439888"/>
                </a:lnTo>
                <a:cubicBezTo>
                  <a:pt x="384708" y="427442"/>
                  <a:pt x="389686" y="415825"/>
                  <a:pt x="397154" y="406697"/>
                </a:cubicBezTo>
                <a:close/>
                <a:moveTo>
                  <a:pt x="455239" y="316187"/>
                </a:moveTo>
                <a:lnTo>
                  <a:pt x="455239" y="383463"/>
                </a:lnTo>
                <a:cubicBezTo>
                  <a:pt x="467686" y="384708"/>
                  <a:pt x="478888" y="389686"/>
                  <a:pt x="488430" y="397154"/>
                </a:cubicBezTo>
                <a:lnTo>
                  <a:pt x="535738" y="349846"/>
                </a:lnTo>
                <a:lnTo>
                  <a:pt x="499081" y="325067"/>
                </a:lnTo>
                <a:close/>
                <a:moveTo>
                  <a:pt x="439888" y="316108"/>
                </a:moveTo>
                <a:lnTo>
                  <a:pt x="395806" y="325067"/>
                </a:lnTo>
                <a:lnTo>
                  <a:pt x="359633" y="349508"/>
                </a:lnTo>
                <a:lnTo>
                  <a:pt x="406697" y="396740"/>
                </a:lnTo>
                <a:cubicBezTo>
                  <a:pt x="416239" y="389272"/>
                  <a:pt x="427442" y="384293"/>
                  <a:pt x="439888" y="383048"/>
                </a:cubicBezTo>
                <a:close/>
                <a:moveTo>
                  <a:pt x="321230" y="2178"/>
                </a:moveTo>
                <a:cubicBezTo>
                  <a:pt x="324134" y="-726"/>
                  <a:pt x="328698" y="-726"/>
                  <a:pt x="331602" y="2178"/>
                </a:cubicBezTo>
                <a:lnTo>
                  <a:pt x="440303" y="110879"/>
                </a:lnTo>
                <a:lnTo>
                  <a:pt x="440303" y="38688"/>
                </a:lnTo>
                <a:cubicBezTo>
                  <a:pt x="440303" y="34954"/>
                  <a:pt x="443208" y="31635"/>
                  <a:pt x="447356" y="31635"/>
                </a:cubicBezTo>
                <a:cubicBezTo>
                  <a:pt x="451090" y="31635"/>
                  <a:pt x="454409" y="34539"/>
                  <a:pt x="454409" y="38688"/>
                </a:cubicBezTo>
                <a:lnTo>
                  <a:pt x="454409" y="110879"/>
                </a:lnTo>
                <a:lnTo>
                  <a:pt x="563111" y="2178"/>
                </a:lnTo>
                <a:cubicBezTo>
                  <a:pt x="566015" y="-726"/>
                  <a:pt x="570579" y="-726"/>
                  <a:pt x="573483" y="2178"/>
                </a:cubicBezTo>
                <a:cubicBezTo>
                  <a:pt x="576387" y="5082"/>
                  <a:pt x="576387" y="9646"/>
                  <a:pt x="573483" y="12550"/>
                </a:cubicBezTo>
                <a:lnTo>
                  <a:pt x="455239" y="131209"/>
                </a:lnTo>
                <a:lnTo>
                  <a:pt x="455239" y="196762"/>
                </a:lnTo>
                <a:lnTo>
                  <a:pt x="528675" y="123326"/>
                </a:lnTo>
                <a:cubicBezTo>
                  <a:pt x="531579" y="120422"/>
                  <a:pt x="536143" y="120422"/>
                  <a:pt x="539047" y="123326"/>
                </a:cubicBezTo>
                <a:cubicBezTo>
                  <a:pt x="541952" y="126230"/>
                  <a:pt x="541952" y="130794"/>
                  <a:pt x="539047" y="133699"/>
                </a:cubicBezTo>
                <a:lnTo>
                  <a:pt x="455239" y="217507"/>
                </a:lnTo>
                <a:lnTo>
                  <a:pt x="455239" y="303739"/>
                </a:lnTo>
                <a:lnTo>
                  <a:pt x="503827" y="313573"/>
                </a:lnTo>
                <a:lnTo>
                  <a:pt x="544540" y="341045"/>
                </a:lnTo>
                <a:lnTo>
                  <a:pt x="605845" y="279740"/>
                </a:lnTo>
                <a:lnTo>
                  <a:pt x="605845" y="161081"/>
                </a:lnTo>
                <a:cubicBezTo>
                  <a:pt x="605845" y="157347"/>
                  <a:pt x="608749" y="154028"/>
                  <a:pt x="612898" y="154028"/>
                </a:cubicBezTo>
                <a:cubicBezTo>
                  <a:pt x="616632" y="154028"/>
                  <a:pt x="619951" y="156932"/>
                  <a:pt x="619951" y="161081"/>
                </a:cubicBezTo>
                <a:lnTo>
                  <a:pt x="619951" y="265219"/>
                </a:lnTo>
                <a:lnTo>
                  <a:pt x="666419" y="218751"/>
                </a:lnTo>
                <a:lnTo>
                  <a:pt x="666419" y="50720"/>
                </a:lnTo>
                <a:cubicBezTo>
                  <a:pt x="666419" y="46986"/>
                  <a:pt x="669323" y="43667"/>
                  <a:pt x="673472" y="43667"/>
                </a:cubicBezTo>
                <a:cubicBezTo>
                  <a:pt x="677206" y="43667"/>
                  <a:pt x="680525" y="46571"/>
                  <a:pt x="680525" y="50720"/>
                </a:cubicBezTo>
                <a:lnTo>
                  <a:pt x="680525" y="204230"/>
                </a:lnTo>
                <a:lnTo>
                  <a:pt x="731557" y="153613"/>
                </a:lnTo>
                <a:cubicBezTo>
                  <a:pt x="734461" y="150709"/>
                  <a:pt x="739025" y="150709"/>
                  <a:pt x="741929" y="153613"/>
                </a:cubicBezTo>
                <a:cubicBezTo>
                  <a:pt x="744833" y="156517"/>
                  <a:pt x="744833" y="161081"/>
                  <a:pt x="741929" y="163985"/>
                </a:cubicBezTo>
                <a:lnTo>
                  <a:pt x="690897" y="215017"/>
                </a:lnTo>
                <a:lnTo>
                  <a:pt x="844407" y="215017"/>
                </a:lnTo>
                <a:cubicBezTo>
                  <a:pt x="848141" y="215017"/>
                  <a:pt x="851461" y="217921"/>
                  <a:pt x="851461" y="222070"/>
                </a:cubicBezTo>
                <a:cubicBezTo>
                  <a:pt x="851461" y="225804"/>
                  <a:pt x="848556" y="229124"/>
                  <a:pt x="844407" y="229124"/>
                </a:cubicBezTo>
                <a:lnTo>
                  <a:pt x="676376" y="229124"/>
                </a:lnTo>
                <a:lnTo>
                  <a:pt x="629909" y="275176"/>
                </a:lnTo>
                <a:lnTo>
                  <a:pt x="734046" y="275176"/>
                </a:lnTo>
                <a:cubicBezTo>
                  <a:pt x="737780" y="275176"/>
                  <a:pt x="741099" y="278081"/>
                  <a:pt x="741099" y="282230"/>
                </a:cubicBezTo>
                <a:cubicBezTo>
                  <a:pt x="741099" y="285963"/>
                  <a:pt x="738195" y="289283"/>
                  <a:pt x="734046" y="289283"/>
                </a:cubicBezTo>
                <a:lnTo>
                  <a:pt x="615387" y="289283"/>
                </a:lnTo>
                <a:lnTo>
                  <a:pt x="554002" y="350668"/>
                </a:lnTo>
                <a:lnTo>
                  <a:pt x="581139" y="390885"/>
                </a:lnTo>
                <a:lnTo>
                  <a:pt x="591057" y="439888"/>
                </a:lnTo>
                <a:lnTo>
                  <a:pt x="677621" y="439888"/>
                </a:lnTo>
                <a:lnTo>
                  <a:pt x="761429" y="356080"/>
                </a:lnTo>
                <a:cubicBezTo>
                  <a:pt x="764333" y="353176"/>
                  <a:pt x="768897" y="353176"/>
                  <a:pt x="771801" y="356080"/>
                </a:cubicBezTo>
                <a:cubicBezTo>
                  <a:pt x="774705" y="358984"/>
                  <a:pt x="774705" y="363548"/>
                  <a:pt x="771801" y="366452"/>
                </a:cubicBezTo>
                <a:lnTo>
                  <a:pt x="698365" y="440303"/>
                </a:lnTo>
                <a:lnTo>
                  <a:pt x="763918" y="440303"/>
                </a:lnTo>
                <a:lnTo>
                  <a:pt x="882577" y="321644"/>
                </a:lnTo>
                <a:cubicBezTo>
                  <a:pt x="885482" y="318740"/>
                  <a:pt x="890045" y="318740"/>
                  <a:pt x="892950" y="321644"/>
                </a:cubicBezTo>
                <a:cubicBezTo>
                  <a:pt x="895854" y="324549"/>
                  <a:pt x="895854" y="329112"/>
                  <a:pt x="892950" y="332017"/>
                </a:cubicBezTo>
                <a:lnTo>
                  <a:pt x="784248" y="440718"/>
                </a:lnTo>
                <a:lnTo>
                  <a:pt x="856439" y="440718"/>
                </a:lnTo>
                <a:cubicBezTo>
                  <a:pt x="860173" y="440718"/>
                  <a:pt x="863492" y="443622"/>
                  <a:pt x="863492" y="447771"/>
                </a:cubicBezTo>
                <a:cubicBezTo>
                  <a:pt x="863492" y="451505"/>
                  <a:pt x="860588" y="454824"/>
                  <a:pt x="856439" y="454824"/>
                </a:cubicBezTo>
                <a:lnTo>
                  <a:pt x="784248" y="454824"/>
                </a:lnTo>
                <a:lnTo>
                  <a:pt x="892120" y="563111"/>
                </a:lnTo>
                <a:cubicBezTo>
                  <a:pt x="895024" y="566015"/>
                  <a:pt x="895024" y="570579"/>
                  <a:pt x="892120" y="573483"/>
                </a:cubicBezTo>
                <a:cubicBezTo>
                  <a:pt x="890875" y="574728"/>
                  <a:pt x="888801" y="575558"/>
                  <a:pt x="887141" y="575558"/>
                </a:cubicBezTo>
                <a:cubicBezTo>
                  <a:pt x="885482" y="575558"/>
                  <a:pt x="883407" y="574728"/>
                  <a:pt x="882162" y="573483"/>
                </a:cubicBezTo>
                <a:lnTo>
                  <a:pt x="763504" y="454824"/>
                </a:lnTo>
                <a:lnTo>
                  <a:pt x="697951" y="454824"/>
                </a:lnTo>
                <a:lnTo>
                  <a:pt x="771386" y="528260"/>
                </a:lnTo>
                <a:cubicBezTo>
                  <a:pt x="774291" y="531164"/>
                  <a:pt x="774291" y="535728"/>
                  <a:pt x="771386" y="538632"/>
                </a:cubicBezTo>
                <a:cubicBezTo>
                  <a:pt x="770142" y="539877"/>
                  <a:pt x="768067" y="540707"/>
                  <a:pt x="766408" y="540707"/>
                </a:cubicBezTo>
                <a:cubicBezTo>
                  <a:pt x="764748" y="540707"/>
                  <a:pt x="762674" y="539877"/>
                  <a:pt x="761429" y="538632"/>
                </a:cubicBezTo>
                <a:lnTo>
                  <a:pt x="677621" y="454824"/>
                </a:lnTo>
                <a:lnTo>
                  <a:pt x="591057" y="454824"/>
                </a:lnTo>
                <a:lnTo>
                  <a:pt x="581139" y="503827"/>
                </a:lnTo>
                <a:lnTo>
                  <a:pt x="553922" y="544162"/>
                </a:lnTo>
                <a:lnTo>
                  <a:pt x="615387" y="605845"/>
                </a:lnTo>
                <a:lnTo>
                  <a:pt x="734046" y="605845"/>
                </a:lnTo>
                <a:cubicBezTo>
                  <a:pt x="737780" y="605845"/>
                  <a:pt x="741099" y="609164"/>
                  <a:pt x="741099" y="612898"/>
                </a:cubicBezTo>
                <a:cubicBezTo>
                  <a:pt x="741099" y="616632"/>
                  <a:pt x="738195" y="619951"/>
                  <a:pt x="734046" y="619951"/>
                </a:cubicBezTo>
                <a:lnTo>
                  <a:pt x="629909" y="619951"/>
                </a:lnTo>
                <a:lnTo>
                  <a:pt x="676376" y="666419"/>
                </a:lnTo>
                <a:lnTo>
                  <a:pt x="843992" y="666419"/>
                </a:lnTo>
                <a:cubicBezTo>
                  <a:pt x="847726" y="666419"/>
                  <a:pt x="851045" y="669738"/>
                  <a:pt x="851045" y="673472"/>
                </a:cubicBezTo>
                <a:cubicBezTo>
                  <a:pt x="851045" y="677206"/>
                  <a:pt x="848141" y="680525"/>
                  <a:pt x="843992" y="680525"/>
                </a:cubicBezTo>
                <a:lnTo>
                  <a:pt x="690483" y="680525"/>
                </a:lnTo>
                <a:lnTo>
                  <a:pt x="740684" y="731557"/>
                </a:lnTo>
                <a:cubicBezTo>
                  <a:pt x="743589" y="734461"/>
                  <a:pt x="743589" y="739025"/>
                  <a:pt x="740684" y="741929"/>
                </a:cubicBezTo>
                <a:cubicBezTo>
                  <a:pt x="739440" y="743174"/>
                  <a:pt x="737365" y="744003"/>
                  <a:pt x="735706" y="744003"/>
                </a:cubicBezTo>
                <a:cubicBezTo>
                  <a:pt x="734046" y="744003"/>
                  <a:pt x="731972" y="743174"/>
                  <a:pt x="730727" y="741929"/>
                </a:cubicBezTo>
                <a:lnTo>
                  <a:pt x="679696" y="690897"/>
                </a:lnTo>
                <a:lnTo>
                  <a:pt x="679696" y="844407"/>
                </a:lnTo>
                <a:cubicBezTo>
                  <a:pt x="679696" y="848141"/>
                  <a:pt x="676791" y="851460"/>
                  <a:pt x="672642" y="851460"/>
                </a:cubicBezTo>
                <a:cubicBezTo>
                  <a:pt x="668908" y="851460"/>
                  <a:pt x="665589" y="848556"/>
                  <a:pt x="665589" y="844407"/>
                </a:cubicBezTo>
                <a:lnTo>
                  <a:pt x="665589" y="676376"/>
                </a:lnTo>
                <a:lnTo>
                  <a:pt x="619121" y="629909"/>
                </a:lnTo>
                <a:lnTo>
                  <a:pt x="619121" y="734046"/>
                </a:lnTo>
                <a:cubicBezTo>
                  <a:pt x="619121" y="737780"/>
                  <a:pt x="616217" y="741099"/>
                  <a:pt x="612068" y="741099"/>
                </a:cubicBezTo>
                <a:cubicBezTo>
                  <a:pt x="608334" y="741099"/>
                  <a:pt x="605015" y="738195"/>
                  <a:pt x="605015" y="734046"/>
                </a:cubicBezTo>
                <a:lnTo>
                  <a:pt x="605015" y="615387"/>
                </a:lnTo>
                <a:lnTo>
                  <a:pt x="543797" y="554169"/>
                </a:lnTo>
                <a:lnTo>
                  <a:pt x="503827" y="581139"/>
                </a:lnTo>
                <a:lnTo>
                  <a:pt x="454409" y="591141"/>
                </a:lnTo>
                <a:lnTo>
                  <a:pt x="454409" y="677621"/>
                </a:lnTo>
                <a:lnTo>
                  <a:pt x="538217" y="761429"/>
                </a:lnTo>
                <a:cubicBezTo>
                  <a:pt x="541122" y="764333"/>
                  <a:pt x="541122" y="768897"/>
                  <a:pt x="538217" y="771801"/>
                </a:cubicBezTo>
                <a:cubicBezTo>
                  <a:pt x="535313" y="774705"/>
                  <a:pt x="530749" y="774705"/>
                  <a:pt x="527845" y="771801"/>
                </a:cubicBezTo>
                <a:lnTo>
                  <a:pt x="454409" y="698365"/>
                </a:lnTo>
                <a:lnTo>
                  <a:pt x="454409" y="763918"/>
                </a:lnTo>
                <a:lnTo>
                  <a:pt x="573068" y="882577"/>
                </a:lnTo>
                <a:cubicBezTo>
                  <a:pt x="575973" y="885482"/>
                  <a:pt x="575973" y="890045"/>
                  <a:pt x="573068" y="892950"/>
                </a:cubicBezTo>
                <a:cubicBezTo>
                  <a:pt x="571824" y="894194"/>
                  <a:pt x="569749" y="895024"/>
                  <a:pt x="568090" y="895024"/>
                </a:cubicBezTo>
                <a:cubicBezTo>
                  <a:pt x="566430" y="895024"/>
                  <a:pt x="564356" y="894194"/>
                  <a:pt x="563111" y="892950"/>
                </a:cubicBezTo>
                <a:lnTo>
                  <a:pt x="454409" y="784248"/>
                </a:lnTo>
                <a:lnTo>
                  <a:pt x="454409" y="856439"/>
                </a:lnTo>
                <a:cubicBezTo>
                  <a:pt x="454409" y="860173"/>
                  <a:pt x="451505" y="863492"/>
                  <a:pt x="447356" y="863492"/>
                </a:cubicBezTo>
                <a:cubicBezTo>
                  <a:pt x="443622" y="863492"/>
                  <a:pt x="440303" y="860588"/>
                  <a:pt x="440303" y="856439"/>
                </a:cubicBezTo>
                <a:lnTo>
                  <a:pt x="440303" y="784248"/>
                </a:lnTo>
                <a:lnTo>
                  <a:pt x="331602" y="892950"/>
                </a:lnTo>
                <a:cubicBezTo>
                  <a:pt x="328698" y="895854"/>
                  <a:pt x="324134" y="895854"/>
                  <a:pt x="321230" y="892950"/>
                </a:cubicBezTo>
                <a:cubicBezTo>
                  <a:pt x="318325" y="890045"/>
                  <a:pt x="318325" y="885482"/>
                  <a:pt x="321230" y="882577"/>
                </a:cubicBezTo>
                <a:lnTo>
                  <a:pt x="439888" y="763918"/>
                </a:lnTo>
                <a:lnTo>
                  <a:pt x="439888" y="698365"/>
                </a:lnTo>
                <a:lnTo>
                  <a:pt x="366452" y="771801"/>
                </a:lnTo>
                <a:cubicBezTo>
                  <a:pt x="365208" y="773046"/>
                  <a:pt x="363133" y="773876"/>
                  <a:pt x="361474" y="773876"/>
                </a:cubicBezTo>
                <a:cubicBezTo>
                  <a:pt x="359814" y="773876"/>
                  <a:pt x="357740" y="773046"/>
                  <a:pt x="356495" y="771801"/>
                </a:cubicBezTo>
                <a:cubicBezTo>
                  <a:pt x="353591" y="768897"/>
                  <a:pt x="353591" y="764333"/>
                  <a:pt x="356495" y="761429"/>
                </a:cubicBezTo>
                <a:lnTo>
                  <a:pt x="440303" y="677621"/>
                </a:lnTo>
                <a:lnTo>
                  <a:pt x="440303" y="591141"/>
                </a:lnTo>
                <a:lnTo>
                  <a:pt x="390885" y="581139"/>
                </a:lnTo>
                <a:lnTo>
                  <a:pt x="350680" y="554009"/>
                </a:lnTo>
                <a:lnTo>
                  <a:pt x="288868" y="615387"/>
                </a:lnTo>
                <a:lnTo>
                  <a:pt x="288868" y="734046"/>
                </a:lnTo>
                <a:cubicBezTo>
                  <a:pt x="288868" y="737780"/>
                  <a:pt x="285549" y="741099"/>
                  <a:pt x="281815" y="741099"/>
                </a:cubicBezTo>
                <a:cubicBezTo>
                  <a:pt x="278081" y="741099"/>
                  <a:pt x="274762" y="738195"/>
                  <a:pt x="274762" y="734046"/>
                </a:cubicBezTo>
                <a:lnTo>
                  <a:pt x="274762" y="629909"/>
                </a:lnTo>
                <a:lnTo>
                  <a:pt x="228294" y="676376"/>
                </a:lnTo>
                <a:lnTo>
                  <a:pt x="228294" y="843992"/>
                </a:lnTo>
                <a:cubicBezTo>
                  <a:pt x="228294" y="847726"/>
                  <a:pt x="225389" y="851045"/>
                  <a:pt x="221241" y="851045"/>
                </a:cubicBezTo>
                <a:cubicBezTo>
                  <a:pt x="217507" y="851045"/>
                  <a:pt x="214188" y="848141"/>
                  <a:pt x="214188" y="843992"/>
                </a:cubicBezTo>
                <a:lnTo>
                  <a:pt x="214188" y="690483"/>
                </a:lnTo>
                <a:lnTo>
                  <a:pt x="163156" y="741514"/>
                </a:lnTo>
                <a:cubicBezTo>
                  <a:pt x="161911" y="742759"/>
                  <a:pt x="159837" y="743589"/>
                  <a:pt x="158177" y="743589"/>
                </a:cubicBezTo>
                <a:cubicBezTo>
                  <a:pt x="156517" y="743589"/>
                  <a:pt x="154443" y="742759"/>
                  <a:pt x="153198" y="741514"/>
                </a:cubicBezTo>
                <a:cubicBezTo>
                  <a:pt x="150294" y="738610"/>
                  <a:pt x="150294" y="734046"/>
                  <a:pt x="153198" y="731142"/>
                </a:cubicBezTo>
                <a:lnTo>
                  <a:pt x="204230" y="680110"/>
                </a:lnTo>
                <a:lnTo>
                  <a:pt x="50720" y="680110"/>
                </a:lnTo>
                <a:cubicBezTo>
                  <a:pt x="46986" y="680110"/>
                  <a:pt x="43667" y="676791"/>
                  <a:pt x="43667" y="673057"/>
                </a:cubicBezTo>
                <a:cubicBezTo>
                  <a:pt x="43667" y="669323"/>
                  <a:pt x="46572" y="666004"/>
                  <a:pt x="50720" y="666004"/>
                </a:cubicBezTo>
                <a:lnTo>
                  <a:pt x="218751" y="666004"/>
                </a:lnTo>
                <a:lnTo>
                  <a:pt x="265219" y="619536"/>
                </a:lnTo>
                <a:lnTo>
                  <a:pt x="161082" y="619536"/>
                </a:lnTo>
                <a:cubicBezTo>
                  <a:pt x="157347" y="619536"/>
                  <a:pt x="154028" y="616632"/>
                  <a:pt x="154028" y="612483"/>
                </a:cubicBezTo>
                <a:cubicBezTo>
                  <a:pt x="154028" y="608749"/>
                  <a:pt x="156933" y="605430"/>
                  <a:pt x="161082" y="605430"/>
                </a:cubicBezTo>
                <a:lnTo>
                  <a:pt x="278911" y="605430"/>
                </a:lnTo>
                <a:lnTo>
                  <a:pt x="340544" y="543797"/>
                </a:lnTo>
                <a:lnTo>
                  <a:pt x="313573" y="503827"/>
                </a:lnTo>
                <a:lnTo>
                  <a:pt x="303656" y="454824"/>
                </a:lnTo>
                <a:lnTo>
                  <a:pt x="216677" y="454824"/>
                </a:lnTo>
                <a:lnTo>
                  <a:pt x="132869" y="538632"/>
                </a:lnTo>
                <a:cubicBezTo>
                  <a:pt x="131624" y="539877"/>
                  <a:pt x="129550" y="540707"/>
                  <a:pt x="127890" y="540707"/>
                </a:cubicBezTo>
                <a:cubicBezTo>
                  <a:pt x="126231" y="540707"/>
                  <a:pt x="124156" y="539877"/>
                  <a:pt x="122912" y="538632"/>
                </a:cubicBezTo>
                <a:cubicBezTo>
                  <a:pt x="120007" y="535728"/>
                  <a:pt x="120007" y="531164"/>
                  <a:pt x="122912" y="528260"/>
                </a:cubicBezTo>
                <a:lnTo>
                  <a:pt x="196347" y="454824"/>
                </a:lnTo>
                <a:lnTo>
                  <a:pt x="130794" y="454824"/>
                </a:lnTo>
                <a:lnTo>
                  <a:pt x="12135" y="573483"/>
                </a:lnTo>
                <a:cubicBezTo>
                  <a:pt x="10891" y="574728"/>
                  <a:pt x="8816" y="575558"/>
                  <a:pt x="7157" y="575558"/>
                </a:cubicBezTo>
                <a:cubicBezTo>
                  <a:pt x="5497" y="575558"/>
                  <a:pt x="3423" y="574728"/>
                  <a:pt x="2178" y="573483"/>
                </a:cubicBezTo>
                <a:cubicBezTo>
                  <a:pt x="-726" y="570579"/>
                  <a:pt x="-726" y="566015"/>
                  <a:pt x="2178" y="563111"/>
                </a:cubicBezTo>
                <a:lnTo>
                  <a:pt x="110879" y="454824"/>
                </a:lnTo>
                <a:lnTo>
                  <a:pt x="38688" y="454824"/>
                </a:lnTo>
                <a:cubicBezTo>
                  <a:pt x="34955" y="454824"/>
                  <a:pt x="31635" y="451920"/>
                  <a:pt x="31635" y="447771"/>
                </a:cubicBezTo>
                <a:cubicBezTo>
                  <a:pt x="31635" y="444037"/>
                  <a:pt x="34539" y="440718"/>
                  <a:pt x="38688" y="440718"/>
                </a:cubicBezTo>
                <a:lnTo>
                  <a:pt x="110879" y="440718"/>
                </a:lnTo>
                <a:lnTo>
                  <a:pt x="2178" y="332017"/>
                </a:lnTo>
                <a:cubicBezTo>
                  <a:pt x="-726" y="329112"/>
                  <a:pt x="-726" y="324549"/>
                  <a:pt x="2178" y="321644"/>
                </a:cubicBezTo>
                <a:cubicBezTo>
                  <a:pt x="5082" y="318740"/>
                  <a:pt x="9646" y="318740"/>
                  <a:pt x="12550" y="321644"/>
                </a:cubicBezTo>
                <a:lnTo>
                  <a:pt x="131209" y="440303"/>
                </a:lnTo>
                <a:lnTo>
                  <a:pt x="196347" y="440303"/>
                </a:lnTo>
                <a:lnTo>
                  <a:pt x="122912" y="366867"/>
                </a:lnTo>
                <a:cubicBezTo>
                  <a:pt x="120007" y="363963"/>
                  <a:pt x="120007" y="359399"/>
                  <a:pt x="122912" y="356495"/>
                </a:cubicBezTo>
                <a:cubicBezTo>
                  <a:pt x="125816" y="353591"/>
                  <a:pt x="130380" y="353591"/>
                  <a:pt x="133284" y="356495"/>
                </a:cubicBezTo>
                <a:lnTo>
                  <a:pt x="217507" y="439888"/>
                </a:lnTo>
                <a:lnTo>
                  <a:pt x="303656" y="439888"/>
                </a:lnTo>
                <a:lnTo>
                  <a:pt x="313573" y="390885"/>
                </a:lnTo>
                <a:lnTo>
                  <a:pt x="340877" y="350420"/>
                </a:lnTo>
                <a:lnTo>
                  <a:pt x="279740" y="289283"/>
                </a:lnTo>
                <a:lnTo>
                  <a:pt x="161082" y="289283"/>
                </a:lnTo>
                <a:cubicBezTo>
                  <a:pt x="157347" y="289283"/>
                  <a:pt x="154028" y="285963"/>
                  <a:pt x="154028" y="282230"/>
                </a:cubicBezTo>
                <a:cubicBezTo>
                  <a:pt x="154028" y="278495"/>
                  <a:pt x="156933" y="275176"/>
                  <a:pt x="161082" y="275176"/>
                </a:cubicBezTo>
                <a:lnTo>
                  <a:pt x="265219" y="275176"/>
                </a:lnTo>
                <a:lnTo>
                  <a:pt x="218751" y="228708"/>
                </a:lnTo>
                <a:lnTo>
                  <a:pt x="50720" y="228708"/>
                </a:lnTo>
                <a:cubicBezTo>
                  <a:pt x="46986" y="228708"/>
                  <a:pt x="43667" y="225804"/>
                  <a:pt x="43667" y="221656"/>
                </a:cubicBezTo>
                <a:cubicBezTo>
                  <a:pt x="43667" y="217921"/>
                  <a:pt x="46572" y="214602"/>
                  <a:pt x="50720" y="214602"/>
                </a:cubicBezTo>
                <a:lnTo>
                  <a:pt x="204230" y="214602"/>
                </a:lnTo>
                <a:lnTo>
                  <a:pt x="153198" y="163571"/>
                </a:lnTo>
                <a:cubicBezTo>
                  <a:pt x="150294" y="160666"/>
                  <a:pt x="150294" y="156103"/>
                  <a:pt x="153198" y="153198"/>
                </a:cubicBezTo>
                <a:cubicBezTo>
                  <a:pt x="156103" y="150294"/>
                  <a:pt x="160666" y="150294"/>
                  <a:pt x="163571" y="153198"/>
                </a:cubicBezTo>
                <a:lnTo>
                  <a:pt x="215017" y="204230"/>
                </a:lnTo>
                <a:lnTo>
                  <a:pt x="215017" y="50720"/>
                </a:lnTo>
                <a:cubicBezTo>
                  <a:pt x="215017" y="46986"/>
                  <a:pt x="217921" y="43667"/>
                  <a:pt x="222070" y="43667"/>
                </a:cubicBezTo>
                <a:cubicBezTo>
                  <a:pt x="225805" y="43667"/>
                  <a:pt x="229124" y="46571"/>
                  <a:pt x="229124" y="50720"/>
                </a:cubicBezTo>
                <a:lnTo>
                  <a:pt x="229124" y="218751"/>
                </a:lnTo>
                <a:lnTo>
                  <a:pt x="275591" y="264804"/>
                </a:lnTo>
                <a:lnTo>
                  <a:pt x="275591" y="160666"/>
                </a:lnTo>
                <a:cubicBezTo>
                  <a:pt x="275591" y="156932"/>
                  <a:pt x="278496" y="153613"/>
                  <a:pt x="282644" y="153613"/>
                </a:cubicBezTo>
                <a:cubicBezTo>
                  <a:pt x="286379" y="153613"/>
                  <a:pt x="289698" y="156517"/>
                  <a:pt x="289698" y="160666"/>
                </a:cubicBezTo>
                <a:lnTo>
                  <a:pt x="289698" y="279325"/>
                </a:lnTo>
                <a:lnTo>
                  <a:pt x="350786" y="340630"/>
                </a:lnTo>
                <a:lnTo>
                  <a:pt x="390885" y="313573"/>
                </a:lnTo>
                <a:lnTo>
                  <a:pt x="439888" y="303655"/>
                </a:lnTo>
                <a:lnTo>
                  <a:pt x="439888" y="217091"/>
                </a:lnTo>
                <a:lnTo>
                  <a:pt x="356080" y="133283"/>
                </a:lnTo>
                <a:cubicBezTo>
                  <a:pt x="353176" y="130379"/>
                  <a:pt x="353176" y="125815"/>
                  <a:pt x="356080" y="122911"/>
                </a:cubicBezTo>
                <a:cubicBezTo>
                  <a:pt x="358984" y="120007"/>
                  <a:pt x="363548" y="120007"/>
                  <a:pt x="366452" y="122911"/>
                </a:cubicBezTo>
                <a:lnTo>
                  <a:pt x="439888" y="196762"/>
                </a:lnTo>
                <a:lnTo>
                  <a:pt x="439888" y="131209"/>
                </a:lnTo>
                <a:lnTo>
                  <a:pt x="321230" y="12550"/>
                </a:lnTo>
                <a:cubicBezTo>
                  <a:pt x="318325" y="9646"/>
                  <a:pt x="318325" y="5082"/>
                  <a:pt x="321230" y="217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491" name="Google Shape;491;p35"/>
          <p:cNvGrpSpPr/>
          <p:nvPr/>
        </p:nvGrpSpPr>
        <p:grpSpPr>
          <a:xfrm>
            <a:off x="6597575" y="2292119"/>
            <a:ext cx="817735" cy="817735"/>
            <a:chOff x="5725781" y="3011787"/>
            <a:chExt cx="1226988" cy="1226988"/>
          </a:xfrm>
        </p:grpSpPr>
        <p:sp>
          <p:nvSpPr>
            <p:cNvPr id="492" name="Google Shape;492;p35"/>
            <p:cNvSpPr/>
            <p:nvPr/>
          </p:nvSpPr>
          <p:spPr>
            <a:xfrm rot="1218983">
              <a:off x="5861845" y="3147851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3" name="Google Shape;493;p35"/>
            <p:cNvSpPr/>
            <p:nvPr/>
          </p:nvSpPr>
          <p:spPr>
            <a:xfrm rot="2486776">
              <a:off x="5980194" y="3266200"/>
              <a:ext cx="718160" cy="71816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94" name="Google Shape;494;p35"/>
          <p:cNvGrpSpPr/>
          <p:nvPr/>
        </p:nvGrpSpPr>
        <p:grpSpPr>
          <a:xfrm>
            <a:off x="6653752" y="-25132"/>
            <a:ext cx="1217411" cy="1217411"/>
            <a:chOff x="561849" y="1113296"/>
            <a:chExt cx="4924573" cy="4924573"/>
          </a:xfrm>
        </p:grpSpPr>
        <p:sp>
          <p:nvSpPr>
            <p:cNvPr id="495" name="Google Shape;495;p35"/>
            <p:cNvSpPr/>
            <p:nvPr/>
          </p:nvSpPr>
          <p:spPr>
            <a:xfrm rot="1218983">
              <a:off x="1107950" y="1659397"/>
              <a:ext cx="3832372" cy="383237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6" name="Google Shape;496;p35"/>
            <p:cNvSpPr/>
            <p:nvPr/>
          </p:nvSpPr>
          <p:spPr>
            <a:xfrm rot="2416284">
              <a:off x="1739460" y="2290907"/>
              <a:ext cx="2569352" cy="256935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7" name="Google Shape;497;p35"/>
            <p:cNvSpPr/>
            <p:nvPr/>
          </p:nvSpPr>
          <p:spPr>
            <a:xfrm rot="3905662">
              <a:off x="2185107" y="2736554"/>
              <a:ext cx="1678058" cy="1678058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2908906" y="3460353"/>
              <a:ext cx="230460" cy="23046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499" name="Google Shape;499;p35"/>
          <p:cNvGrpSpPr/>
          <p:nvPr/>
        </p:nvGrpSpPr>
        <p:grpSpPr>
          <a:xfrm>
            <a:off x="9675376" y="203191"/>
            <a:ext cx="817735" cy="817735"/>
            <a:chOff x="5767938" y="2489212"/>
            <a:chExt cx="1226988" cy="1226988"/>
          </a:xfrm>
        </p:grpSpPr>
        <p:sp>
          <p:nvSpPr>
            <p:cNvPr id="500" name="Google Shape;500;p35"/>
            <p:cNvSpPr/>
            <p:nvPr/>
          </p:nvSpPr>
          <p:spPr>
            <a:xfrm>
              <a:off x="5931274" y="2654778"/>
              <a:ext cx="900314" cy="900314"/>
            </a:xfrm>
            <a:custGeom>
              <a:rect b="b" l="l" r="r" t="t"/>
              <a:pathLst>
                <a:path extrusionOk="0" h="2066925" w="2066925">
                  <a:moveTo>
                    <a:pt x="1807607" y="1051322"/>
                  </a:moveTo>
                  <a:lnTo>
                    <a:pt x="1973342" y="1051322"/>
                  </a:lnTo>
                  <a:cubicBezTo>
                    <a:pt x="1982867" y="1051322"/>
                    <a:pt x="1989534" y="1043702"/>
                    <a:pt x="1989534" y="1035129"/>
                  </a:cubicBezTo>
                  <a:cubicBezTo>
                    <a:pt x="1989534" y="1025604"/>
                    <a:pt x="1981914" y="1018937"/>
                    <a:pt x="1973342" y="1018937"/>
                  </a:cubicBezTo>
                  <a:lnTo>
                    <a:pt x="1807607" y="1018937"/>
                  </a:lnTo>
                  <a:lnTo>
                    <a:pt x="2057162" y="769382"/>
                  </a:lnTo>
                  <a:cubicBezTo>
                    <a:pt x="2063829" y="762714"/>
                    <a:pt x="2063829" y="752237"/>
                    <a:pt x="2057162" y="745569"/>
                  </a:cubicBezTo>
                  <a:cubicBezTo>
                    <a:pt x="2050494" y="738902"/>
                    <a:pt x="2040017" y="738902"/>
                    <a:pt x="2033349" y="745569"/>
                  </a:cubicBezTo>
                  <a:lnTo>
                    <a:pt x="1760934" y="1017984"/>
                  </a:lnTo>
                  <a:lnTo>
                    <a:pt x="1610439" y="1017984"/>
                  </a:lnTo>
                  <a:lnTo>
                    <a:pt x="1779032" y="848439"/>
                  </a:lnTo>
                  <a:cubicBezTo>
                    <a:pt x="1785699" y="841772"/>
                    <a:pt x="1785699" y="831294"/>
                    <a:pt x="1779032" y="824627"/>
                  </a:cubicBezTo>
                  <a:cubicBezTo>
                    <a:pt x="1772364" y="817959"/>
                    <a:pt x="1761887" y="817959"/>
                    <a:pt x="1755219" y="824627"/>
                  </a:cubicBezTo>
                  <a:lnTo>
                    <a:pt x="1562814" y="1017032"/>
                  </a:lnTo>
                  <a:lnTo>
                    <a:pt x="1181814" y="1017032"/>
                  </a:lnTo>
                  <a:cubicBezTo>
                    <a:pt x="1178957" y="988457"/>
                    <a:pt x="1167527" y="962739"/>
                    <a:pt x="1150382" y="940832"/>
                  </a:cubicBezTo>
                  <a:lnTo>
                    <a:pt x="1419939" y="671274"/>
                  </a:lnTo>
                  <a:lnTo>
                    <a:pt x="1692354" y="671274"/>
                  </a:lnTo>
                  <a:cubicBezTo>
                    <a:pt x="1701879" y="671274"/>
                    <a:pt x="1708547" y="663654"/>
                    <a:pt x="1708547" y="655082"/>
                  </a:cubicBezTo>
                  <a:cubicBezTo>
                    <a:pt x="1708547" y="645557"/>
                    <a:pt x="1700927" y="638889"/>
                    <a:pt x="1692354" y="638889"/>
                  </a:cubicBezTo>
                  <a:lnTo>
                    <a:pt x="1453277" y="638889"/>
                  </a:lnTo>
                  <a:lnTo>
                    <a:pt x="1559957" y="533162"/>
                  </a:lnTo>
                  <a:lnTo>
                    <a:pt x="1945719" y="533162"/>
                  </a:lnTo>
                  <a:cubicBezTo>
                    <a:pt x="1955244" y="533162"/>
                    <a:pt x="1961912" y="525542"/>
                    <a:pt x="1961912" y="516969"/>
                  </a:cubicBezTo>
                  <a:cubicBezTo>
                    <a:pt x="1961912" y="507444"/>
                    <a:pt x="1954292" y="500777"/>
                    <a:pt x="1945719" y="500777"/>
                  </a:cubicBezTo>
                  <a:lnTo>
                    <a:pt x="1593294" y="500777"/>
                  </a:lnTo>
                  <a:lnTo>
                    <a:pt x="1710452" y="383619"/>
                  </a:lnTo>
                  <a:cubicBezTo>
                    <a:pt x="1717119" y="376952"/>
                    <a:pt x="1717119" y="366474"/>
                    <a:pt x="1710452" y="359807"/>
                  </a:cubicBezTo>
                  <a:cubicBezTo>
                    <a:pt x="1703784" y="353139"/>
                    <a:pt x="1693307" y="353139"/>
                    <a:pt x="1686639" y="359807"/>
                  </a:cubicBezTo>
                  <a:lnTo>
                    <a:pt x="1569482" y="476012"/>
                  </a:lnTo>
                  <a:lnTo>
                    <a:pt x="1569482" y="123587"/>
                  </a:lnTo>
                  <a:cubicBezTo>
                    <a:pt x="1569482" y="114062"/>
                    <a:pt x="1561862" y="107394"/>
                    <a:pt x="1553289" y="107394"/>
                  </a:cubicBezTo>
                  <a:cubicBezTo>
                    <a:pt x="1543764" y="107394"/>
                    <a:pt x="1537097" y="115014"/>
                    <a:pt x="1537097" y="123587"/>
                  </a:cubicBezTo>
                  <a:lnTo>
                    <a:pt x="1537097" y="509349"/>
                  </a:lnTo>
                  <a:lnTo>
                    <a:pt x="1430417" y="616029"/>
                  </a:lnTo>
                  <a:lnTo>
                    <a:pt x="1430417" y="376952"/>
                  </a:lnTo>
                  <a:cubicBezTo>
                    <a:pt x="1430417" y="367427"/>
                    <a:pt x="1422797" y="360759"/>
                    <a:pt x="1414224" y="360759"/>
                  </a:cubicBezTo>
                  <a:cubicBezTo>
                    <a:pt x="1404699" y="360759"/>
                    <a:pt x="1398032" y="368379"/>
                    <a:pt x="1398032" y="376952"/>
                  </a:cubicBezTo>
                  <a:lnTo>
                    <a:pt x="1398032" y="649367"/>
                  </a:lnTo>
                  <a:lnTo>
                    <a:pt x="1128474" y="918924"/>
                  </a:lnTo>
                  <a:cubicBezTo>
                    <a:pt x="1106567" y="901779"/>
                    <a:pt x="1080849" y="890349"/>
                    <a:pt x="1052274" y="887492"/>
                  </a:cubicBezTo>
                  <a:lnTo>
                    <a:pt x="1052274" y="506492"/>
                  </a:lnTo>
                  <a:lnTo>
                    <a:pt x="1244679" y="314087"/>
                  </a:lnTo>
                  <a:cubicBezTo>
                    <a:pt x="1251347" y="307419"/>
                    <a:pt x="1251347" y="296942"/>
                    <a:pt x="1244679" y="290274"/>
                  </a:cubicBezTo>
                  <a:cubicBezTo>
                    <a:pt x="1238012" y="283607"/>
                    <a:pt x="1227534" y="283607"/>
                    <a:pt x="1220867" y="290274"/>
                  </a:cubicBezTo>
                  <a:lnTo>
                    <a:pt x="1052274" y="458867"/>
                  </a:lnTo>
                  <a:lnTo>
                    <a:pt x="1052274" y="308372"/>
                  </a:lnTo>
                  <a:lnTo>
                    <a:pt x="1323737" y="35957"/>
                  </a:lnTo>
                  <a:cubicBezTo>
                    <a:pt x="1330404" y="29289"/>
                    <a:pt x="1330404" y="18812"/>
                    <a:pt x="1323737" y="12144"/>
                  </a:cubicBezTo>
                  <a:cubicBezTo>
                    <a:pt x="1317069" y="5477"/>
                    <a:pt x="1306592" y="5477"/>
                    <a:pt x="1299924" y="12144"/>
                  </a:cubicBezTo>
                  <a:lnTo>
                    <a:pt x="1050369" y="261699"/>
                  </a:lnTo>
                  <a:lnTo>
                    <a:pt x="1050369" y="95964"/>
                  </a:lnTo>
                  <a:cubicBezTo>
                    <a:pt x="1050369" y="86439"/>
                    <a:pt x="1042749" y="79772"/>
                    <a:pt x="1034177" y="79772"/>
                  </a:cubicBezTo>
                  <a:cubicBezTo>
                    <a:pt x="1024652" y="79772"/>
                    <a:pt x="1017984" y="87392"/>
                    <a:pt x="1017984" y="95964"/>
                  </a:cubicBezTo>
                  <a:lnTo>
                    <a:pt x="1017984" y="261699"/>
                  </a:lnTo>
                  <a:lnTo>
                    <a:pt x="768429" y="12144"/>
                  </a:lnTo>
                  <a:cubicBezTo>
                    <a:pt x="761762" y="5477"/>
                    <a:pt x="751284" y="5477"/>
                    <a:pt x="744617" y="12144"/>
                  </a:cubicBezTo>
                  <a:cubicBezTo>
                    <a:pt x="737949" y="18812"/>
                    <a:pt x="737949" y="29289"/>
                    <a:pt x="744617" y="35957"/>
                  </a:cubicBezTo>
                  <a:lnTo>
                    <a:pt x="1017032" y="308372"/>
                  </a:lnTo>
                  <a:lnTo>
                    <a:pt x="1017032" y="458867"/>
                  </a:lnTo>
                  <a:lnTo>
                    <a:pt x="848439" y="289322"/>
                  </a:lnTo>
                  <a:cubicBezTo>
                    <a:pt x="841772" y="282654"/>
                    <a:pt x="831294" y="282654"/>
                    <a:pt x="824627" y="289322"/>
                  </a:cubicBezTo>
                  <a:cubicBezTo>
                    <a:pt x="817959" y="295989"/>
                    <a:pt x="817959" y="306467"/>
                    <a:pt x="824627" y="313134"/>
                  </a:cubicBezTo>
                  <a:lnTo>
                    <a:pt x="1017032" y="505539"/>
                  </a:lnTo>
                  <a:lnTo>
                    <a:pt x="1017032" y="886539"/>
                  </a:lnTo>
                  <a:cubicBezTo>
                    <a:pt x="988457" y="889397"/>
                    <a:pt x="962739" y="900827"/>
                    <a:pt x="940832" y="917972"/>
                  </a:cubicBezTo>
                  <a:lnTo>
                    <a:pt x="672227" y="648414"/>
                  </a:lnTo>
                  <a:lnTo>
                    <a:pt x="672227" y="375999"/>
                  </a:lnTo>
                  <a:cubicBezTo>
                    <a:pt x="672227" y="366474"/>
                    <a:pt x="664607" y="359807"/>
                    <a:pt x="656034" y="359807"/>
                  </a:cubicBezTo>
                  <a:cubicBezTo>
                    <a:pt x="646509" y="359807"/>
                    <a:pt x="639842" y="367427"/>
                    <a:pt x="639842" y="375999"/>
                  </a:cubicBezTo>
                  <a:lnTo>
                    <a:pt x="639842" y="615077"/>
                  </a:lnTo>
                  <a:lnTo>
                    <a:pt x="533162" y="509349"/>
                  </a:lnTo>
                  <a:lnTo>
                    <a:pt x="533162" y="123587"/>
                  </a:lnTo>
                  <a:cubicBezTo>
                    <a:pt x="533162" y="114062"/>
                    <a:pt x="525542" y="107394"/>
                    <a:pt x="516969" y="107394"/>
                  </a:cubicBezTo>
                  <a:cubicBezTo>
                    <a:pt x="507444" y="107394"/>
                    <a:pt x="500777" y="115014"/>
                    <a:pt x="500777" y="123587"/>
                  </a:cubicBezTo>
                  <a:lnTo>
                    <a:pt x="500777" y="476012"/>
                  </a:lnTo>
                  <a:lnTo>
                    <a:pt x="382667" y="358854"/>
                  </a:lnTo>
                  <a:cubicBezTo>
                    <a:pt x="375999" y="352187"/>
                    <a:pt x="365522" y="352187"/>
                    <a:pt x="358854" y="358854"/>
                  </a:cubicBezTo>
                  <a:cubicBezTo>
                    <a:pt x="352187" y="365522"/>
                    <a:pt x="352187" y="375999"/>
                    <a:pt x="358854" y="382667"/>
                  </a:cubicBezTo>
                  <a:lnTo>
                    <a:pt x="476012" y="499824"/>
                  </a:lnTo>
                  <a:lnTo>
                    <a:pt x="123587" y="499824"/>
                  </a:lnTo>
                  <a:cubicBezTo>
                    <a:pt x="114062" y="499824"/>
                    <a:pt x="107394" y="507444"/>
                    <a:pt x="107394" y="516017"/>
                  </a:cubicBezTo>
                  <a:cubicBezTo>
                    <a:pt x="107394" y="525542"/>
                    <a:pt x="115014" y="532209"/>
                    <a:pt x="123587" y="532209"/>
                  </a:cubicBezTo>
                  <a:lnTo>
                    <a:pt x="509349" y="532209"/>
                  </a:lnTo>
                  <a:lnTo>
                    <a:pt x="616029" y="638889"/>
                  </a:lnTo>
                  <a:lnTo>
                    <a:pt x="376952" y="638889"/>
                  </a:lnTo>
                  <a:cubicBezTo>
                    <a:pt x="367427" y="638889"/>
                    <a:pt x="360759" y="646509"/>
                    <a:pt x="360759" y="655082"/>
                  </a:cubicBezTo>
                  <a:cubicBezTo>
                    <a:pt x="360759" y="663654"/>
                    <a:pt x="368379" y="671274"/>
                    <a:pt x="376952" y="671274"/>
                  </a:cubicBezTo>
                  <a:lnTo>
                    <a:pt x="649367" y="671274"/>
                  </a:lnTo>
                  <a:lnTo>
                    <a:pt x="918924" y="940832"/>
                  </a:lnTo>
                  <a:cubicBezTo>
                    <a:pt x="901779" y="961787"/>
                    <a:pt x="890349" y="988457"/>
                    <a:pt x="887492" y="1017032"/>
                  </a:cubicBezTo>
                  <a:lnTo>
                    <a:pt x="506492" y="1017032"/>
                  </a:lnTo>
                  <a:lnTo>
                    <a:pt x="313134" y="825579"/>
                  </a:lnTo>
                  <a:cubicBezTo>
                    <a:pt x="306467" y="818912"/>
                    <a:pt x="295989" y="818912"/>
                    <a:pt x="289322" y="825579"/>
                  </a:cubicBezTo>
                  <a:cubicBezTo>
                    <a:pt x="282654" y="832247"/>
                    <a:pt x="282654" y="842724"/>
                    <a:pt x="289322" y="849392"/>
                  </a:cubicBezTo>
                  <a:lnTo>
                    <a:pt x="457914" y="1017984"/>
                  </a:lnTo>
                  <a:lnTo>
                    <a:pt x="308372" y="1017984"/>
                  </a:lnTo>
                  <a:lnTo>
                    <a:pt x="35957" y="745569"/>
                  </a:lnTo>
                  <a:cubicBezTo>
                    <a:pt x="29289" y="738902"/>
                    <a:pt x="18812" y="738902"/>
                    <a:pt x="12144" y="745569"/>
                  </a:cubicBezTo>
                  <a:cubicBezTo>
                    <a:pt x="5477" y="752237"/>
                    <a:pt x="5477" y="762714"/>
                    <a:pt x="12144" y="769382"/>
                  </a:cubicBezTo>
                  <a:lnTo>
                    <a:pt x="261699" y="1018937"/>
                  </a:lnTo>
                  <a:lnTo>
                    <a:pt x="95964" y="1018937"/>
                  </a:lnTo>
                  <a:cubicBezTo>
                    <a:pt x="86439" y="1018937"/>
                    <a:pt x="79772" y="1026557"/>
                    <a:pt x="79772" y="1035129"/>
                  </a:cubicBezTo>
                  <a:cubicBezTo>
                    <a:pt x="79772" y="1044654"/>
                    <a:pt x="87392" y="1051322"/>
                    <a:pt x="95964" y="1051322"/>
                  </a:cubicBezTo>
                  <a:lnTo>
                    <a:pt x="261699" y="1051322"/>
                  </a:lnTo>
                  <a:lnTo>
                    <a:pt x="12144" y="1299924"/>
                  </a:lnTo>
                  <a:cubicBezTo>
                    <a:pt x="5477" y="1306592"/>
                    <a:pt x="5477" y="1317069"/>
                    <a:pt x="12144" y="1323737"/>
                  </a:cubicBezTo>
                  <a:cubicBezTo>
                    <a:pt x="15002" y="1326594"/>
                    <a:pt x="19764" y="1328499"/>
                    <a:pt x="23574" y="1328499"/>
                  </a:cubicBezTo>
                  <a:cubicBezTo>
                    <a:pt x="27384" y="1328499"/>
                    <a:pt x="32147" y="1326594"/>
                    <a:pt x="35004" y="1323737"/>
                  </a:cubicBezTo>
                  <a:lnTo>
                    <a:pt x="307419" y="1051322"/>
                  </a:lnTo>
                  <a:lnTo>
                    <a:pt x="457914" y="1051322"/>
                  </a:lnTo>
                  <a:lnTo>
                    <a:pt x="289322" y="1219914"/>
                  </a:lnTo>
                  <a:cubicBezTo>
                    <a:pt x="282654" y="1226582"/>
                    <a:pt x="282654" y="1237059"/>
                    <a:pt x="289322" y="1243727"/>
                  </a:cubicBezTo>
                  <a:cubicBezTo>
                    <a:pt x="292179" y="1246584"/>
                    <a:pt x="296942" y="1248489"/>
                    <a:pt x="300752" y="1248489"/>
                  </a:cubicBezTo>
                  <a:cubicBezTo>
                    <a:pt x="304562" y="1248489"/>
                    <a:pt x="309324" y="1246584"/>
                    <a:pt x="312182" y="1243727"/>
                  </a:cubicBezTo>
                  <a:lnTo>
                    <a:pt x="504587" y="1051322"/>
                  </a:lnTo>
                  <a:lnTo>
                    <a:pt x="885587" y="1051322"/>
                  </a:lnTo>
                  <a:cubicBezTo>
                    <a:pt x="888444" y="1079897"/>
                    <a:pt x="899874" y="1105614"/>
                    <a:pt x="917019" y="1127522"/>
                  </a:cubicBezTo>
                  <a:lnTo>
                    <a:pt x="647462" y="1397079"/>
                  </a:lnTo>
                  <a:lnTo>
                    <a:pt x="376952" y="1397079"/>
                  </a:lnTo>
                  <a:cubicBezTo>
                    <a:pt x="367427" y="1397079"/>
                    <a:pt x="360759" y="1404699"/>
                    <a:pt x="360759" y="1413272"/>
                  </a:cubicBezTo>
                  <a:cubicBezTo>
                    <a:pt x="360759" y="1422797"/>
                    <a:pt x="368379" y="1429464"/>
                    <a:pt x="376952" y="1429464"/>
                  </a:cubicBezTo>
                  <a:lnTo>
                    <a:pt x="616029" y="1429464"/>
                  </a:lnTo>
                  <a:lnTo>
                    <a:pt x="509349" y="1536144"/>
                  </a:lnTo>
                  <a:lnTo>
                    <a:pt x="123587" y="1536144"/>
                  </a:lnTo>
                  <a:cubicBezTo>
                    <a:pt x="114062" y="1536144"/>
                    <a:pt x="107394" y="1543764"/>
                    <a:pt x="107394" y="1552337"/>
                  </a:cubicBezTo>
                  <a:cubicBezTo>
                    <a:pt x="107394" y="1560909"/>
                    <a:pt x="115014" y="1568529"/>
                    <a:pt x="123587" y="1568529"/>
                  </a:cubicBezTo>
                  <a:lnTo>
                    <a:pt x="476012" y="1568529"/>
                  </a:lnTo>
                  <a:lnTo>
                    <a:pt x="358854" y="1685687"/>
                  </a:lnTo>
                  <a:cubicBezTo>
                    <a:pt x="352187" y="1692354"/>
                    <a:pt x="352187" y="1702832"/>
                    <a:pt x="358854" y="1709499"/>
                  </a:cubicBezTo>
                  <a:cubicBezTo>
                    <a:pt x="361712" y="1712357"/>
                    <a:pt x="366474" y="1714262"/>
                    <a:pt x="370284" y="1714262"/>
                  </a:cubicBezTo>
                  <a:cubicBezTo>
                    <a:pt x="374094" y="1714262"/>
                    <a:pt x="378857" y="1712357"/>
                    <a:pt x="381714" y="1709499"/>
                  </a:cubicBezTo>
                  <a:lnTo>
                    <a:pt x="498872" y="1592342"/>
                  </a:lnTo>
                  <a:lnTo>
                    <a:pt x="498872" y="1944767"/>
                  </a:lnTo>
                  <a:cubicBezTo>
                    <a:pt x="498872" y="1954292"/>
                    <a:pt x="506492" y="1960959"/>
                    <a:pt x="515064" y="1960959"/>
                  </a:cubicBezTo>
                  <a:cubicBezTo>
                    <a:pt x="524589" y="1960959"/>
                    <a:pt x="531257" y="1953339"/>
                    <a:pt x="531257" y="1944767"/>
                  </a:cubicBezTo>
                  <a:lnTo>
                    <a:pt x="531257" y="1559957"/>
                  </a:lnTo>
                  <a:lnTo>
                    <a:pt x="637937" y="1453277"/>
                  </a:lnTo>
                  <a:lnTo>
                    <a:pt x="637937" y="1692354"/>
                  </a:lnTo>
                  <a:cubicBezTo>
                    <a:pt x="637937" y="1701879"/>
                    <a:pt x="645557" y="1708547"/>
                    <a:pt x="654129" y="1708547"/>
                  </a:cubicBezTo>
                  <a:cubicBezTo>
                    <a:pt x="662702" y="1708547"/>
                    <a:pt x="670322" y="1700927"/>
                    <a:pt x="670322" y="1692354"/>
                  </a:cubicBezTo>
                  <a:lnTo>
                    <a:pt x="670322" y="1419939"/>
                  </a:lnTo>
                  <a:lnTo>
                    <a:pt x="941784" y="1150382"/>
                  </a:lnTo>
                  <a:cubicBezTo>
                    <a:pt x="963692" y="1167527"/>
                    <a:pt x="989409" y="1178957"/>
                    <a:pt x="1017984" y="1181814"/>
                  </a:cubicBezTo>
                  <a:lnTo>
                    <a:pt x="1017984" y="1562814"/>
                  </a:lnTo>
                  <a:lnTo>
                    <a:pt x="825579" y="1755219"/>
                  </a:lnTo>
                  <a:cubicBezTo>
                    <a:pt x="818912" y="1761887"/>
                    <a:pt x="818912" y="1772364"/>
                    <a:pt x="825579" y="1779032"/>
                  </a:cubicBezTo>
                  <a:cubicBezTo>
                    <a:pt x="828437" y="1781889"/>
                    <a:pt x="833199" y="1783794"/>
                    <a:pt x="837009" y="1783794"/>
                  </a:cubicBezTo>
                  <a:cubicBezTo>
                    <a:pt x="840819" y="1783794"/>
                    <a:pt x="845582" y="1781889"/>
                    <a:pt x="848439" y="1779032"/>
                  </a:cubicBezTo>
                  <a:lnTo>
                    <a:pt x="1017032" y="1610439"/>
                  </a:lnTo>
                  <a:lnTo>
                    <a:pt x="1017032" y="1760934"/>
                  </a:lnTo>
                  <a:lnTo>
                    <a:pt x="744617" y="2033349"/>
                  </a:lnTo>
                  <a:cubicBezTo>
                    <a:pt x="737949" y="2040017"/>
                    <a:pt x="737949" y="2050494"/>
                    <a:pt x="744617" y="2057162"/>
                  </a:cubicBezTo>
                  <a:cubicBezTo>
                    <a:pt x="751284" y="2063829"/>
                    <a:pt x="761762" y="2063829"/>
                    <a:pt x="768429" y="2057162"/>
                  </a:cubicBezTo>
                  <a:lnTo>
                    <a:pt x="1017984" y="1807607"/>
                  </a:lnTo>
                  <a:lnTo>
                    <a:pt x="1017984" y="1973342"/>
                  </a:lnTo>
                  <a:cubicBezTo>
                    <a:pt x="1017984" y="1982867"/>
                    <a:pt x="1025604" y="1989534"/>
                    <a:pt x="1034177" y="1989534"/>
                  </a:cubicBezTo>
                  <a:cubicBezTo>
                    <a:pt x="1043702" y="1989534"/>
                    <a:pt x="1050369" y="1981914"/>
                    <a:pt x="1050369" y="1973342"/>
                  </a:cubicBezTo>
                  <a:lnTo>
                    <a:pt x="1050369" y="1807607"/>
                  </a:lnTo>
                  <a:lnTo>
                    <a:pt x="1299924" y="2057162"/>
                  </a:lnTo>
                  <a:cubicBezTo>
                    <a:pt x="1302782" y="2060019"/>
                    <a:pt x="1307544" y="2061924"/>
                    <a:pt x="1311354" y="2061924"/>
                  </a:cubicBezTo>
                  <a:cubicBezTo>
                    <a:pt x="1315164" y="2061924"/>
                    <a:pt x="1319927" y="2060019"/>
                    <a:pt x="1322784" y="2057162"/>
                  </a:cubicBezTo>
                  <a:cubicBezTo>
                    <a:pt x="1329452" y="2050494"/>
                    <a:pt x="1329452" y="2040017"/>
                    <a:pt x="1322784" y="2033349"/>
                  </a:cubicBezTo>
                  <a:lnTo>
                    <a:pt x="1050369" y="1760934"/>
                  </a:lnTo>
                  <a:lnTo>
                    <a:pt x="1050369" y="1610439"/>
                  </a:lnTo>
                  <a:lnTo>
                    <a:pt x="1218962" y="1779032"/>
                  </a:lnTo>
                  <a:cubicBezTo>
                    <a:pt x="1225629" y="1785699"/>
                    <a:pt x="1236107" y="1785699"/>
                    <a:pt x="1242774" y="1779032"/>
                  </a:cubicBezTo>
                  <a:cubicBezTo>
                    <a:pt x="1249442" y="1772364"/>
                    <a:pt x="1249442" y="1761887"/>
                    <a:pt x="1242774" y="1755219"/>
                  </a:cubicBezTo>
                  <a:lnTo>
                    <a:pt x="1050369" y="1562814"/>
                  </a:lnTo>
                  <a:lnTo>
                    <a:pt x="1050369" y="1181814"/>
                  </a:lnTo>
                  <a:cubicBezTo>
                    <a:pt x="1078944" y="1178957"/>
                    <a:pt x="1104662" y="1167527"/>
                    <a:pt x="1126569" y="1150382"/>
                  </a:cubicBezTo>
                  <a:lnTo>
                    <a:pt x="1396127" y="1419939"/>
                  </a:lnTo>
                  <a:lnTo>
                    <a:pt x="1396127" y="1692354"/>
                  </a:lnTo>
                  <a:cubicBezTo>
                    <a:pt x="1396127" y="1701879"/>
                    <a:pt x="1403747" y="1708547"/>
                    <a:pt x="1412319" y="1708547"/>
                  </a:cubicBezTo>
                  <a:cubicBezTo>
                    <a:pt x="1421844" y="1708547"/>
                    <a:pt x="1428512" y="1700927"/>
                    <a:pt x="1428512" y="1692354"/>
                  </a:cubicBezTo>
                  <a:lnTo>
                    <a:pt x="1428512" y="1453277"/>
                  </a:lnTo>
                  <a:lnTo>
                    <a:pt x="1535192" y="1559957"/>
                  </a:lnTo>
                  <a:lnTo>
                    <a:pt x="1535192" y="1945719"/>
                  </a:lnTo>
                  <a:cubicBezTo>
                    <a:pt x="1535192" y="1955244"/>
                    <a:pt x="1542812" y="1961912"/>
                    <a:pt x="1551384" y="1961912"/>
                  </a:cubicBezTo>
                  <a:cubicBezTo>
                    <a:pt x="1560909" y="1961912"/>
                    <a:pt x="1567577" y="1954292"/>
                    <a:pt x="1567577" y="1945719"/>
                  </a:cubicBezTo>
                  <a:lnTo>
                    <a:pt x="1567577" y="1593294"/>
                  </a:lnTo>
                  <a:lnTo>
                    <a:pt x="1684734" y="1710452"/>
                  </a:lnTo>
                  <a:cubicBezTo>
                    <a:pt x="1687592" y="1713309"/>
                    <a:pt x="1692354" y="1715214"/>
                    <a:pt x="1696164" y="1715214"/>
                  </a:cubicBezTo>
                  <a:cubicBezTo>
                    <a:pt x="1699974" y="1715214"/>
                    <a:pt x="1704737" y="1713309"/>
                    <a:pt x="1707594" y="1710452"/>
                  </a:cubicBezTo>
                  <a:cubicBezTo>
                    <a:pt x="1714262" y="1703784"/>
                    <a:pt x="1714262" y="1693307"/>
                    <a:pt x="1707594" y="1686639"/>
                  </a:cubicBezTo>
                  <a:lnTo>
                    <a:pt x="1592342" y="1569482"/>
                  </a:lnTo>
                  <a:lnTo>
                    <a:pt x="1944767" y="1569482"/>
                  </a:lnTo>
                  <a:cubicBezTo>
                    <a:pt x="1954292" y="1569482"/>
                    <a:pt x="1960959" y="1561862"/>
                    <a:pt x="1960959" y="1553289"/>
                  </a:cubicBezTo>
                  <a:cubicBezTo>
                    <a:pt x="1960959" y="1544717"/>
                    <a:pt x="1953339" y="1537097"/>
                    <a:pt x="1944767" y="1537097"/>
                  </a:cubicBezTo>
                  <a:lnTo>
                    <a:pt x="1559957" y="1537097"/>
                  </a:lnTo>
                  <a:lnTo>
                    <a:pt x="1453277" y="1430417"/>
                  </a:lnTo>
                  <a:lnTo>
                    <a:pt x="1692354" y="1430417"/>
                  </a:lnTo>
                  <a:cubicBezTo>
                    <a:pt x="1701879" y="1430417"/>
                    <a:pt x="1708547" y="1422797"/>
                    <a:pt x="1708547" y="1414224"/>
                  </a:cubicBezTo>
                  <a:cubicBezTo>
                    <a:pt x="1708547" y="1405652"/>
                    <a:pt x="1700927" y="1398032"/>
                    <a:pt x="1692354" y="1398032"/>
                  </a:cubicBezTo>
                  <a:lnTo>
                    <a:pt x="1419939" y="1398032"/>
                  </a:lnTo>
                  <a:lnTo>
                    <a:pt x="1150382" y="1127522"/>
                  </a:lnTo>
                  <a:cubicBezTo>
                    <a:pt x="1167527" y="1106567"/>
                    <a:pt x="1178957" y="1079897"/>
                    <a:pt x="1181814" y="1051322"/>
                  </a:cubicBezTo>
                  <a:lnTo>
                    <a:pt x="1562814" y="1051322"/>
                  </a:lnTo>
                  <a:lnTo>
                    <a:pt x="1755219" y="1243727"/>
                  </a:lnTo>
                  <a:cubicBezTo>
                    <a:pt x="1758077" y="1246584"/>
                    <a:pt x="1762839" y="1248489"/>
                    <a:pt x="1766649" y="1248489"/>
                  </a:cubicBezTo>
                  <a:cubicBezTo>
                    <a:pt x="1770459" y="1248489"/>
                    <a:pt x="1775222" y="1246584"/>
                    <a:pt x="1778079" y="1243727"/>
                  </a:cubicBezTo>
                  <a:cubicBezTo>
                    <a:pt x="1784747" y="1237059"/>
                    <a:pt x="1784747" y="1226582"/>
                    <a:pt x="1778079" y="1219914"/>
                  </a:cubicBezTo>
                  <a:lnTo>
                    <a:pt x="1609487" y="1051322"/>
                  </a:lnTo>
                  <a:lnTo>
                    <a:pt x="1759982" y="1051322"/>
                  </a:lnTo>
                  <a:lnTo>
                    <a:pt x="2032397" y="1323737"/>
                  </a:lnTo>
                  <a:cubicBezTo>
                    <a:pt x="2035254" y="1326594"/>
                    <a:pt x="2040017" y="1328499"/>
                    <a:pt x="2043827" y="1328499"/>
                  </a:cubicBezTo>
                  <a:cubicBezTo>
                    <a:pt x="2047637" y="1328499"/>
                    <a:pt x="2052399" y="1326594"/>
                    <a:pt x="2055257" y="1323737"/>
                  </a:cubicBezTo>
                  <a:cubicBezTo>
                    <a:pt x="2061924" y="1317069"/>
                    <a:pt x="2061924" y="1306592"/>
                    <a:pt x="2055257" y="1299924"/>
                  </a:cubicBezTo>
                  <a:lnTo>
                    <a:pt x="1807607" y="1051322"/>
                  </a:lnTo>
                  <a:close/>
                  <a:moveTo>
                    <a:pt x="1034177" y="1150382"/>
                  </a:moveTo>
                  <a:cubicBezTo>
                    <a:pt x="970359" y="1150382"/>
                    <a:pt x="917972" y="1097994"/>
                    <a:pt x="917972" y="1034177"/>
                  </a:cubicBezTo>
                  <a:cubicBezTo>
                    <a:pt x="917972" y="970359"/>
                    <a:pt x="970359" y="917972"/>
                    <a:pt x="1034177" y="917972"/>
                  </a:cubicBezTo>
                  <a:cubicBezTo>
                    <a:pt x="1097994" y="917972"/>
                    <a:pt x="1150382" y="970359"/>
                    <a:pt x="1150382" y="1034177"/>
                  </a:cubicBezTo>
                  <a:cubicBezTo>
                    <a:pt x="1150382" y="1098947"/>
                    <a:pt x="1098947" y="1150382"/>
                    <a:pt x="1034177" y="1150382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1" name="Google Shape;501;p35"/>
            <p:cNvSpPr/>
            <p:nvPr/>
          </p:nvSpPr>
          <p:spPr>
            <a:xfrm rot="1218983">
              <a:off x="5904002" y="2625276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02" name="Google Shape;502;p35"/>
          <p:cNvSpPr/>
          <p:nvPr/>
        </p:nvSpPr>
        <p:spPr>
          <a:xfrm>
            <a:off x="7609336" y="1440435"/>
            <a:ext cx="403852" cy="403852"/>
          </a:xfrm>
          <a:custGeom>
            <a:rect b="b" l="l" r="r" t="t"/>
            <a:pathLst>
              <a:path extrusionOk="0" h="895128" w="895128">
                <a:moveTo>
                  <a:pt x="487601" y="497973"/>
                </a:moveTo>
                <a:cubicBezTo>
                  <a:pt x="478058" y="505441"/>
                  <a:pt x="466856" y="510420"/>
                  <a:pt x="454409" y="511664"/>
                </a:cubicBezTo>
                <a:lnTo>
                  <a:pt x="454409" y="578688"/>
                </a:lnTo>
                <a:lnTo>
                  <a:pt x="498907" y="569645"/>
                </a:lnTo>
                <a:lnTo>
                  <a:pt x="534932" y="545304"/>
                </a:lnTo>
                <a:close/>
                <a:moveTo>
                  <a:pt x="407112" y="497973"/>
                </a:moveTo>
                <a:lnTo>
                  <a:pt x="359582" y="545170"/>
                </a:lnTo>
                <a:lnTo>
                  <a:pt x="395806" y="569645"/>
                </a:lnTo>
                <a:lnTo>
                  <a:pt x="440303" y="578688"/>
                </a:lnTo>
                <a:lnTo>
                  <a:pt x="440303" y="511664"/>
                </a:lnTo>
                <a:cubicBezTo>
                  <a:pt x="427856" y="510420"/>
                  <a:pt x="416655" y="505441"/>
                  <a:pt x="407112" y="497973"/>
                </a:cubicBezTo>
                <a:close/>
                <a:moveTo>
                  <a:pt x="511664" y="454824"/>
                </a:moveTo>
                <a:cubicBezTo>
                  <a:pt x="510420" y="467271"/>
                  <a:pt x="505441" y="478888"/>
                  <a:pt x="497973" y="488016"/>
                </a:cubicBezTo>
                <a:lnTo>
                  <a:pt x="545070" y="535278"/>
                </a:lnTo>
                <a:lnTo>
                  <a:pt x="569645" y="498906"/>
                </a:lnTo>
                <a:lnTo>
                  <a:pt x="578604" y="454824"/>
                </a:lnTo>
                <a:close/>
                <a:moveTo>
                  <a:pt x="316109" y="454824"/>
                </a:moveTo>
                <a:lnTo>
                  <a:pt x="325067" y="498906"/>
                </a:lnTo>
                <a:lnTo>
                  <a:pt x="349409" y="534932"/>
                </a:lnTo>
                <a:lnTo>
                  <a:pt x="396325" y="488016"/>
                </a:lnTo>
                <a:cubicBezTo>
                  <a:pt x="388857" y="478473"/>
                  <a:pt x="383878" y="467271"/>
                  <a:pt x="382633" y="454824"/>
                </a:cubicBezTo>
                <a:close/>
                <a:moveTo>
                  <a:pt x="447356" y="396740"/>
                </a:moveTo>
                <a:cubicBezTo>
                  <a:pt x="419559" y="396740"/>
                  <a:pt x="396740" y="419558"/>
                  <a:pt x="396740" y="447356"/>
                </a:cubicBezTo>
                <a:cubicBezTo>
                  <a:pt x="396740" y="475154"/>
                  <a:pt x="419559" y="497973"/>
                  <a:pt x="447356" y="497973"/>
                </a:cubicBezTo>
                <a:cubicBezTo>
                  <a:pt x="475569" y="497973"/>
                  <a:pt x="497973" y="475569"/>
                  <a:pt x="497973" y="447356"/>
                </a:cubicBezTo>
                <a:cubicBezTo>
                  <a:pt x="497973" y="419558"/>
                  <a:pt x="475154" y="396740"/>
                  <a:pt x="447356" y="396740"/>
                </a:cubicBezTo>
                <a:close/>
                <a:moveTo>
                  <a:pt x="545222" y="359448"/>
                </a:moveTo>
                <a:lnTo>
                  <a:pt x="497973" y="406697"/>
                </a:lnTo>
                <a:cubicBezTo>
                  <a:pt x="505441" y="416239"/>
                  <a:pt x="510420" y="427442"/>
                  <a:pt x="511664" y="439888"/>
                </a:cubicBezTo>
                <a:lnTo>
                  <a:pt x="578612" y="439888"/>
                </a:lnTo>
                <a:lnTo>
                  <a:pt x="569704" y="395806"/>
                </a:lnTo>
                <a:close/>
                <a:moveTo>
                  <a:pt x="349743" y="359285"/>
                </a:moveTo>
                <a:lnTo>
                  <a:pt x="325067" y="395806"/>
                </a:lnTo>
                <a:lnTo>
                  <a:pt x="316108" y="439888"/>
                </a:lnTo>
                <a:lnTo>
                  <a:pt x="383463" y="439888"/>
                </a:lnTo>
                <a:cubicBezTo>
                  <a:pt x="384708" y="427442"/>
                  <a:pt x="389686" y="415825"/>
                  <a:pt x="397154" y="406697"/>
                </a:cubicBezTo>
                <a:close/>
                <a:moveTo>
                  <a:pt x="455239" y="316187"/>
                </a:moveTo>
                <a:lnTo>
                  <a:pt x="455239" y="383463"/>
                </a:lnTo>
                <a:cubicBezTo>
                  <a:pt x="467686" y="384708"/>
                  <a:pt x="478888" y="389686"/>
                  <a:pt x="488430" y="397154"/>
                </a:cubicBezTo>
                <a:lnTo>
                  <a:pt x="535738" y="349846"/>
                </a:lnTo>
                <a:lnTo>
                  <a:pt x="499081" y="325067"/>
                </a:lnTo>
                <a:close/>
                <a:moveTo>
                  <a:pt x="439888" y="316108"/>
                </a:moveTo>
                <a:lnTo>
                  <a:pt x="395806" y="325067"/>
                </a:lnTo>
                <a:lnTo>
                  <a:pt x="359633" y="349508"/>
                </a:lnTo>
                <a:lnTo>
                  <a:pt x="406697" y="396740"/>
                </a:lnTo>
                <a:cubicBezTo>
                  <a:pt x="416239" y="389272"/>
                  <a:pt x="427442" y="384293"/>
                  <a:pt x="439888" y="383048"/>
                </a:cubicBezTo>
                <a:close/>
                <a:moveTo>
                  <a:pt x="321230" y="2178"/>
                </a:moveTo>
                <a:cubicBezTo>
                  <a:pt x="324134" y="-726"/>
                  <a:pt x="328698" y="-726"/>
                  <a:pt x="331602" y="2178"/>
                </a:cubicBezTo>
                <a:lnTo>
                  <a:pt x="440303" y="110879"/>
                </a:lnTo>
                <a:lnTo>
                  <a:pt x="440303" y="38688"/>
                </a:lnTo>
                <a:cubicBezTo>
                  <a:pt x="440303" y="34954"/>
                  <a:pt x="443208" y="31635"/>
                  <a:pt x="447356" y="31635"/>
                </a:cubicBezTo>
                <a:cubicBezTo>
                  <a:pt x="451090" y="31635"/>
                  <a:pt x="454409" y="34539"/>
                  <a:pt x="454409" y="38688"/>
                </a:cubicBezTo>
                <a:lnTo>
                  <a:pt x="454409" y="110879"/>
                </a:lnTo>
                <a:lnTo>
                  <a:pt x="563111" y="2178"/>
                </a:lnTo>
                <a:cubicBezTo>
                  <a:pt x="566015" y="-726"/>
                  <a:pt x="570579" y="-726"/>
                  <a:pt x="573483" y="2178"/>
                </a:cubicBezTo>
                <a:cubicBezTo>
                  <a:pt x="576387" y="5082"/>
                  <a:pt x="576387" y="9646"/>
                  <a:pt x="573483" y="12550"/>
                </a:cubicBezTo>
                <a:lnTo>
                  <a:pt x="455239" y="131209"/>
                </a:lnTo>
                <a:lnTo>
                  <a:pt x="455239" y="196762"/>
                </a:lnTo>
                <a:lnTo>
                  <a:pt x="528675" y="123326"/>
                </a:lnTo>
                <a:cubicBezTo>
                  <a:pt x="531579" y="120422"/>
                  <a:pt x="536143" y="120422"/>
                  <a:pt x="539047" y="123326"/>
                </a:cubicBezTo>
                <a:cubicBezTo>
                  <a:pt x="541952" y="126230"/>
                  <a:pt x="541952" y="130794"/>
                  <a:pt x="539047" y="133699"/>
                </a:cubicBezTo>
                <a:lnTo>
                  <a:pt x="455239" y="217507"/>
                </a:lnTo>
                <a:lnTo>
                  <a:pt x="455239" y="303739"/>
                </a:lnTo>
                <a:lnTo>
                  <a:pt x="503827" y="313573"/>
                </a:lnTo>
                <a:lnTo>
                  <a:pt x="544540" y="341045"/>
                </a:lnTo>
                <a:lnTo>
                  <a:pt x="605845" y="279740"/>
                </a:lnTo>
                <a:lnTo>
                  <a:pt x="605845" y="161081"/>
                </a:lnTo>
                <a:cubicBezTo>
                  <a:pt x="605845" y="157347"/>
                  <a:pt x="608749" y="154028"/>
                  <a:pt x="612898" y="154028"/>
                </a:cubicBezTo>
                <a:cubicBezTo>
                  <a:pt x="616632" y="154028"/>
                  <a:pt x="619951" y="156932"/>
                  <a:pt x="619951" y="161081"/>
                </a:cubicBezTo>
                <a:lnTo>
                  <a:pt x="619951" y="265219"/>
                </a:lnTo>
                <a:lnTo>
                  <a:pt x="666419" y="218751"/>
                </a:lnTo>
                <a:lnTo>
                  <a:pt x="666419" y="50720"/>
                </a:lnTo>
                <a:cubicBezTo>
                  <a:pt x="666419" y="46986"/>
                  <a:pt x="669323" y="43667"/>
                  <a:pt x="673472" y="43667"/>
                </a:cubicBezTo>
                <a:cubicBezTo>
                  <a:pt x="677206" y="43667"/>
                  <a:pt x="680525" y="46571"/>
                  <a:pt x="680525" y="50720"/>
                </a:cubicBezTo>
                <a:lnTo>
                  <a:pt x="680525" y="204230"/>
                </a:lnTo>
                <a:lnTo>
                  <a:pt x="731557" y="153613"/>
                </a:lnTo>
                <a:cubicBezTo>
                  <a:pt x="734461" y="150709"/>
                  <a:pt x="739025" y="150709"/>
                  <a:pt x="741929" y="153613"/>
                </a:cubicBezTo>
                <a:cubicBezTo>
                  <a:pt x="744833" y="156517"/>
                  <a:pt x="744833" y="161081"/>
                  <a:pt x="741929" y="163985"/>
                </a:cubicBezTo>
                <a:lnTo>
                  <a:pt x="690897" y="215017"/>
                </a:lnTo>
                <a:lnTo>
                  <a:pt x="844407" y="215017"/>
                </a:lnTo>
                <a:cubicBezTo>
                  <a:pt x="848141" y="215017"/>
                  <a:pt x="851461" y="217921"/>
                  <a:pt x="851461" y="222070"/>
                </a:cubicBezTo>
                <a:cubicBezTo>
                  <a:pt x="851461" y="225804"/>
                  <a:pt x="848556" y="229124"/>
                  <a:pt x="844407" y="229124"/>
                </a:cubicBezTo>
                <a:lnTo>
                  <a:pt x="676376" y="229124"/>
                </a:lnTo>
                <a:lnTo>
                  <a:pt x="629909" y="275176"/>
                </a:lnTo>
                <a:lnTo>
                  <a:pt x="734046" y="275176"/>
                </a:lnTo>
                <a:cubicBezTo>
                  <a:pt x="737780" y="275176"/>
                  <a:pt x="741099" y="278081"/>
                  <a:pt x="741099" y="282230"/>
                </a:cubicBezTo>
                <a:cubicBezTo>
                  <a:pt x="741099" y="285963"/>
                  <a:pt x="738195" y="289283"/>
                  <a:pt x="734046" y="289283"/>
                </a:cubicBezTo>
                <a:lnTo>
                  <a:pt x="615387" y="289283"/>
                </a:lnTo>
                <a:lnTo>
                  <a:pt x="554002" y="350668"/>
                </a:lnTo>
                <a:lnTo>
                  <a:pt x="581139" y="390885"/>
                </a:lnTo>
                <a:lnTo>
                  <a:pt x="591057" y="439888"/>
                </a:lnTo>
                <a:lnTo>
                  <a:pt x="677621" y="439888"/>
                </a:lnTo>
                <a:lnTo>
                  <a:pt x="761429" y="356080"/>
                </a:lnTo>
                <a:cubicBezTo>
                  <a:pt x="764333" y="353176"/>
                  <a:pt x="768897" y="353176"/>
                  <a:pt x="771801" y="356080"/>
                </a:cubicBezTo>
                <a:cubicBezTo>
                  <a:pt x="774705" y="358984"/>
                  <a:pt x="774705" y="363548"/>
                  <a:pt x="771801" y="366452"/>
                </a:cubicBezTo>
                <a:lnTo>
                  <a:pt x="698365" y="440303"/>
                </a:lnTo>
                <a:lnTo>
                  <a:pt x="763918" y="440303"/>
                </a:lnTo>
                <a:lnTo>
                  <a:pt x="882577" y="321644"/>
                </a:lnTo>
                <a:cubicBezTo>
                  <a:pt x="885482" y="318740"/>
                  <a:pt x="890045" y="318740"/>
                  <a:pt x="892950" y="321644"/>
                </a:cubicBezTo>
                <a:cubicBezTo>
                  <a:pt x="895854" y="324549"/>
                  <a:pt x="895854" y="329112"/>
                  <a:pt x="892950" y="332017"/>
                </a:cubicBezTo>
                <a:lnTo>
                  <a:pt x="784248" y="440718"/>
                </a:lnTo>
                <a:lnTo>
                  <a:pt x="856439" y="440718"/>
                </a:lnTo>
                <a:cubicBezTo>
                  <a:pt x="860173" y="440718"/>
                  <a:pt x="863492" y="443622"/>
                  <a:pt x="863492" y="447771"/>
                </a:cubicBezTo>
                <a:cubicBezTo>
                  <a:pt x="863492" y="451505"/>
                  <a:pt x="860588" y="454824"/>
                  <a:pt x="856439" y="454824"/>
                </a:cubicBezTo>
                <a:lnTo>
                  <a:pt x="784248" y="454824"/>
                </a:lnTo>
                <a:lnTo>
                  <a:pt x="892120" y="563111"/>
                </a:lnTo>
                <a:cubicBezTo>
                  <a:pt x="895024" y="566015"/>
                  <a:pt x="895024" y="570579"/>
                  <a:pt x="892120" y="573483"/>
                </a:cubicBezTo>
                <a:cubicBezTo>
                  <a:pt x="890875" y="574728"/>
                  <a:pt x="888801" y="575558"/>
                  <a:pt x="887141" y="575558"/>
                </a:cubicBezTo>
                <a:cubicBezTo>
                  <a:pt x="885482" y="575558"/>
                  <a:pt x="883407" y="574728"/>
                  <a:pt x="882162" y="573483"/>
                </a:cubicBezTo>
                <a:lnTo>
                  <a:pt x="763504" y="454824"/>
                </a:lnTo>
                <a:lnTo>
                  <a:pt x="697951" y="454824"/>
                </a:lnTo>
                <a:lnTo>
                  <a:pt x="771386" y="528260"/>
                </a:lnTo>
                <a:cubicBezTo>
                  <a:pt x="774291" y="531164"/>
                  <a:pt x="774291" y="535728"/>
                  <a:pt x="771386" y="538632"/>
                </a:cubicBezTo>
                <a:cubicBezTo>
                  <a:pt x="770142" y="539877"/>
                  <a:pt x="768067" y="540707"/>
                  <a:pt x="766408" y="540707"/>
                </a:cubicBezTo>
                <a:cubicBezTo>
                  <a:pt x="764748" y="540707"/>
                  <a:pt x="762674" y="539877"/>
                  <a:pt x="761429" y="538632"/>
                </a:cubicBezTo>
                <a:lnTo>
                  <a:pt x="677621" y="454824"/>
                </a:lnTo>
                <a:lnTo>
                  <a:pt x="591057" y="454824"/>
                </a:lnTo>
                <a:lnTo>
                  <a:pt x="581139" y="503827"/>
                </a:lnTo>
                <a:lnTo>
                  <a:pt x="553922" y="544162"/>
                </a:lnTo>
                <a:lnTo>
                  <a:pt x="615387" y="605845"/>
                </a:lnTo>
                <a:lnTo>
                  <a:pt x="734046" y="605845"/>
                </a:lnTo>
                <a:cubicBezTo>
                  <a:pt x="737780" y="605845"/>
                  <a:pt x="741099" y="609164"/>
                  <a:pt x="741099" y="612898"/>
                </a:cubicBezTo>
                <a:cubicBezTo>
                  <a:pt x="741099" y="616632"/>
                  <a:pt x="738195" y="619951"/>
                  <a:pt x="734046" y="619951"/>
                </a:cubicBezTo>
                <a:lnTo>
                  <a:pt x="629909" y="619951"/>
                </a:lnTo>
                <a:lnTo>
                  <a:pt x="676376" y="666419"/>
                </a:lnTo>
                <a:lnTo>
                  <a:pt x="843992" y="666419"/>
                </a:lnTo>
                <a:cubicBezTo>
                  <a:pt x="847726" y="666419"/>
                  <a:pt x="851045" y="669738"/>
                  <a:pt x="851045" y="673472"/>
                </a:cubicBezTo>
                <a:cubicBezTo>
                  <a:pt x="851045" y="677206"/>
                  <a:pt x="848141" y="680525"/>
                  <a:pt x="843992" y="680525"/>
                </a:cubicBezTo>
                <a:lnTo>
                  <a:pt x="690483" y="680525"/>
                </a:lnTo>
                <a:lnTo>
                  <a:pt x="740684" y="731557"/>
                </a:lnTo>
                <a:cubicBezTo>
                  <a:pt x="743589" y="734461"/>
                  <a:pt x="743589" y="739025"/>
                  <a:pt x="740684" y="741929"/>
                </a:cubicBezTo>
                <a:cubicBezTo>
                  <a:pt x="739440" y="743174"/>
                  <a:pt x="737365" y="744003"/>
                  <a:pt x="735706" y="744003"/>
                </a:cubicBezTo>
                <a:cubicBezTo>
                  <a:pt x="734046" y="744003"/>
                  <a:pt x="731972" y="743174"/>
                  <a:pt x="730727" y="741929"/>
                </a:cubicBezTo>
                <a:lnTo>
                  <a:pt x="679696" y="690897"/>
                </a:lnTo>
                <a:lnTo>
                  <a:pt x="679696" y="844407"/>
                </a:lnTo>
                <a:cubicBezTo>
                  <a:pt x="679696" y="848141"/>
                  <a:pt x="676791" y="851460"/>
                  <a:pt x="672642" y="851460"/>
                </a:cubicBezTo>
                <a:cubicBezTo>
                  <a:pt x="668908" y="851460"/>
                  <a:pt x="665589" y="848556"/>
                  <a:pt x="665589" y="844407"/>
                </a:cubicBezTo>
                <a:lnTo>
                  <a:pt x="665589" y="676376"/>
                </a:lnTo>
                <a:lnTo>
                  <a:pt x="619121" y="629909"/>
                </a:lnTo>
                <a:lnTo>
                  <a:pt x="619121" y="734046"/>
                </a:lnTo>
                <a:cubicBezTo>
                  <a:pt x="619121" y="737780"/>
                  <a:pt x="616217" y="741099"/>
                  <a:pt x="612068" y="741099"/>
                </a:cubicBezTo>
                <a:cubicBezTo>
                  <a:pt x="608334" y="741099"/>
                  <a:pt x="605015" y="738195"/>
                  <a:pt x="605015" y="734046"/>
                </a:cubicBezTo>
                <a:lnTo>
                  <a:pt x="605015" y="615387"/>
                </a:lnTo>
                <a:lnTo>
                  <a:pt x="543797" y="554169"/>
                </a:lnTo>
                <a:lnTo>
                  <a:pt x="503827" y="581139"/>
                </a:lnTo>
                <a:lnTo>
                  <a:pt x="454409" y="591141"/>
                </a:lnTo>
                <a:lnTo>
                  <a:pt x="454409" y="677621"/>
                </a:lnTo>
                <a:lnTo>
                  <a:pt x="538217" y="761429"/>
                </a:lnTo>
                <a:cubicBezTo>
                  <a:pt x="541122" y="764333"/>
                  <a:pt x="541122" y="768897"/>
                  <a:pt x="538217" y="771801"/>
                </a:cubicBezTo>
                <a:cubicBezTo>
                  <a:pt x="535313" y="774705"/>
                  <a:pt x="530749" y="774705"/>
                  <a:pt x="527845" y="771801"/>
                </a:cubicBezTo>
                <a:lnTo>
                  <a:pt x="454409" y="698365"/>
                </a:lnTo>
                <a:lnTo>
                  <a:pt x="454409" y="763918"/>
                </a:lnTo>
                <a:lnTo>
                  <a:pt x="573068" y="882577"/>
                </a:lnTo>
                <a:cubicBezTo>
                  <a:pt x="575973" y="885482"/>
                  <a:pt x="575973" y="890045"/>
                  <a:pt x="573068" y="892950"/>
                </a:cubicBezTo>
                <a:cubicBezTo>
                  <a:pt x="571824" y="894194"/>
                  <a:pt x="569749" y="895024"/>
                  <a:pt x="568090" y="895024"/>
                </a:cubicBezTo>
                <a:cubicBezTo>
                  <a:pt x="566430" y="895024"/>
                  <a:pt x="564356" y="894194"/>
                  <a:pt x="563111" y="892950"/>
                </a:cubicBezTo>
                <a:lnTo>
                  <a:pt x="454409" y="784248"/>
                </a:lnTo>
                <a:lnTo>
                  <a:pt x="454409" y="856439"/>
                </a:lnTo>
                <a:cubicBezTo>
                  <a:pt x="454409" y="860173"/>
                  <a:pt x="451505" y="863492"/>
                  <a:pt x="447356" y="863492"/>
                </a:cubicBezTo>
                <a:cubicBezTo>
                  <a:pt x="443622" y="863492"/>
                  <a:pt x="440303" y="860588"/>
                  <a:pt x="440303" y="856439"/>
                </a:cubicBezTo>
                <a:lnTo>
                  <a:pt x="440303" y="784248"/>
                </a:lnTo>
                <a:lnTo>
                  <a:pt x="331602" y="892950"/>
                </a:lnTo>
                <a:cubicBezTo>
                  <a:pt x="328698" y="895854"/>
                  <a:pt x="324134" y="895854"/>
                  <a:pt x="321230" y="892950"/>
                </a:cubicBezTo>
                <a:cubicBezTo>
                  <a:pt x="318325" y="890045"/>
                  <a:pt x="318325" y="885482"/>
                  <a:pt x="321230" y="882577"/>
                </a:cubicBezTo>
                <a:lnTo>
                  <a:pt x="439888" y="763918"/>
                </a:lnTo>
                <a:lnTo>
                  <a:pt x="439888" y="698365"/>
                </a:lnTo>
                <a:lnTo>
                  <a:pt x="366452" y="771801"/>
                </a:lnTo>
                <a:cubicBezTo>
                  <a:pt x="365208" y="773046"/>
                  <a:pt x="363133" y="773876"/>
                  <a:pt x="361474" y="773876"/>
                </a:cubicBezTo>
                <a:cubicBezTo>
                  <a:pt x="359814" y="773876"/>
                  <a:pt x="357740" y="773046"/>
                  <a:pt x="356495" y="771801"/>
                </a:cubicBezTo>
                <a:cubicBezTo>
                  <a:pt x="353591" y="768897"/>
                  <a:pt x="353591" y="764333"/>
                  <a:pt x="356495" y="761429"/>
                </a:cubicBezTo>
                <a:lnTo>
                  <a:pt x="440303" y="677621"/>
                </a:lnTo>
                <a:lnTo>
                  <a:pt x="440303" y="591141"/>
                </a:lnTo>
                <a:lnTo>
                  <a:pt x="390885" y="581139"/>
                </a:lnTo>
                <a:lnTo>
                  <a:pt x="350680" y="554009"/>
                </a:lnTo>
                <a:lnTo>
                  <a:pt x="288868" y="615387"/>
                </a:lnTo>
                <a:lnTo>
                  <a:pt x="288868" y="734046"/>
                </a:lnTo>
                <a:cubicBezTo>
                  <a:pt x="288868" y="737780"/>
                  <a:pt x="285549" y="741099"/>
                  <a:pt x="281815" y="741099"/>
                </a:cubicBezTo>
                <a:cubicBezTo>
                  <a:pt x="278081" y="741099"/>
                  <a:pt x="274762" y="738195"/>
                  <a:pt x="274762" y="734046"/>
                </a:cubicBezTo>
                <a:lnTo>
                  <a:pt x="274762" y="629909"/>
                </a:lnTo>
                <a:lnTo>
                  <a:pt x="228294" y="676376"/>
                </a:lnTo>
                <a:lnTo>
                  <a:pt x="228294" y="843992"/>
                </a:lnTo>
                <a:cubicBezTo>
                  <a:pt x="228294" y="847726"/>
                  <a:pt x="225389" y="851045"/>
                  <a:pt x="221241" y="851045"/>
                </a:cubicBezTo>
                <a:cubicBezTo>
                  <a:pt x="217507" y="851045"/>
                  <a:pt x="214188" y="848141"/>
                  <a:pt x="214188" y="843992"/>
                </a:cubicBezTo>
                <a:lnTo>
                  <a:pt x="214188" y="690483"/>
                </a:lnTo>
                <a:lnTo>
                  <a:pt x="163156" y="741514"/>
                </a:lnTo>
                <a:cubicBezTo>
                  <a:pt x="161911" y="742759"/>
                  <a:pt x="159837" y="743589"/>
                  <a:pt x="158177" y="743589"/>
                </a:cubicBezTo>
                <a:cubicBezTo>
                  <a:pt x="156517" y="743589"/>
                  <a:pt x="154443" y="742759"/>
                  <a:pt x="153198" y="741514"/>
                </a:cubicBezTo>
                <a:cubicBezTo>
                  <a:pt x="150294" y="738610"/>
                  <a:pt x="150294" y="734046"/>
                  <a:pt x="153198" y="731142"/>
                </a:cubicBezTo>
                <a:lnTo>
                  <a:pt x="204230" y="680110"/>
                </a:lnTo>
                <a:lnTo>
                  <a:pt x="50720" y="680110"/>
                </a:lnTo>
                <a:cubicBezTo>
                  <a:pt x="46986" y="680110"/>
                  <a:pt x="43667" y="676791"/>
                  <a:pt x="43667" y="673057"/>
                </a:cubicBezTo>
                <a:cubicBezTo>
                  <a:pt x="43667" y="669323"/>
                  <a:pt x="46572" y="666004"/>
                  <a:pt x="50720" y="666004"/>
                </a:cubicBezTo>
                <a:lnTo>
                  <a:pt x="218751" y="666004"/>
                </a:lnTo>
                <a:lnTo>
                  <a:pt x="265219" y="619536"/>
                </a:lnTo>
                <a:lnTo>
                  <a:pt x="161082" y="619536"/>
                </a:lnTo>
                <a:cubicBezTo>
                  <a:pt x="157347" y="619536"/>
                  <a:pt x="154028" y="616632"/>
                  <a:pt x="154028" y="612483"/>
                </a:cubicBezTo>
                <a:cubicBezTo>
                  <a:pt x="154028" y="608749"/>
                  <a:pt x="156933" y="605430"/>
                  <a:pt x="161082" y="605430"/>
                </a:cubicBezTo>
                <a:lnTo>
                  <a:pt x="278911" y="605430"/>
                </a:lnTo>
                <a:lnTo>
                  <a:pt x="340544" y="543797"/>
                </a:lnTo>
                <a:lnTo>
                  <a:pt x="313573" y="503827"/>
                </a:lnTo>
                <a:lnTo>
                  <a:pt x="303656" y="454824"/>
                </a:lnTo>
                <a:lnTo>
                  <a:pt x="216677" y="454824"/>
                </a:lnTo>
                <a:lnTo>
                  <a:pt x="132869" y="538632"/>
                </a:lnTo>
                <a:cubicBezTo>
                  <a:pt x="131624" y="539877"/>
                  <a:pt x="129550" y="540707"/>
                  <a:pt x="127890" y="540707"/>
                </a:cubicBezTo>
                <a:cubicBezTo>
                  <a:pt x="126231" y="540707"/>
                  <a:pt x="124156" y="539877"/>
                  <a:pt x="122912" y="538632"/>
                </a:cubicBezTo>
                <a:cubicBezTo>
                  <a:pt x="120007" y="535728"/>
                  <a:pt x="120007" y="531164"/>
                  <a:pt x="122912" y="528260"/>
                </a:cubicBezTo>
                <a:lnTo>
                  <a:pt x="196347" y="454824"/>
                </a:lnTo>
                <a:lnTo>
                  <a:pt x="130794" y="454824"/>
                </a:lnTo>
                <a:lnTo>
                  <a:pt x="12135" y="573483"/>
                </a:lnTo>
                <a:cubicBezTo>
                  <a:pt x="10891" y="574728"/>
                  <a:pt x="8816" y="575558"/>
                  <a:pt x="7157" y="575558"/>
                </a:cubicBezTo>
                <a:cubicBezTo>
                  <a:pt x="5497" y="575558"/>
                  <a:pt x="3423" y="574728"/>
                  <a:pt x="2178" y="573483"/>
                </a:cubicBezTo>
                <a:cubicBezTo>
                  <a:pt x="-726" y="570579"/>
                  <a:pt x="-726" y="566015"/>
                  <a:pt x="2178" y="563111"/>
                </a:cubicBezTo>
                <a:lnTo>
                  <a:pt x="110879" y="454824"/>
                </a:lnTo>
                <a:lnTo>
                  <a:pt x="38688" y="454824"/>
                </a:lnTo>
                <a:cubicBezTo>
                  <a:pt x="34955" y="454824"/>
                  <a:pt x="31635" y="451920"/>
                  <a:pt x="31635" y="447771"/>
                </a:cubicBezTo>
                <a:cubicBezTo>
                  <a:pt x="31635" y="444037"/>
                  <a:pt x="34539" y="440718"/>
                  <a:pt x="38688" y="440718"/>
                </a:cubicBezTo>
                <a:lnTo>
                  <a:pt x="110879" y="440718"/>
                </a:lnTo>
                <a:lnTo>
                  <a:pt x="2178" y="332017"/>
                </a:lnTo>
                <a:cubicBezTo>
                  <a:pt x="-726" y="329112"/>
                  <a:pt x="-726" y="324549"/>
                  <a:pt x="2178" y="321644"/>
                </a:cubicBezTo>
                <a:cubicBezTo>
                  <a:pt x="5082" y="318740"/>
                  <a:pt x="9646" y="318740"/>
                  <a:pt x="12550" y="321644"/>
                </a:cubicBezTo>
                <a:lnTo>
                  <a:pt x="131209" y="440303"/>
                </a:lnTo>
                <a:lnTo>
                  <a:pt x="196347" y="440303"/>
                </a:lnTo>
                <a:lnTo>
                  <a:pt x="122912" y="366867"/>
                </a:lnTo>
                <a:cubicBezTo>
                  <a:pt x="120007" y="363963"/>
                  <a:pt x="120007" y="359399"/>
                  <a:pt x="122912" y="356495"/>
                </a:cubicBezTo>
                <a:cubicBezTo>
                  <a:pt x="125816" y="353591"/>
                  <a:pt x="130380" y="353591"/>
                  <a:pt x="133284" y="356495"/>
                </a:cubicBezTo>
                <a:lnTo>
                  <a:pt x="217507" y="439888"/>
                </a:lnTo>
                <a:lnTo>
                  <a:pt x="303656" y="439888"/>
                </a:lnTo>
                <a:lnTo>
                  <a:pt x="313573" y="390885"/>
                </a:lnTo>
                <a:lnTo>
                  <a:pt x="340877" y="350420"/>
                </a:lnTo>
                <a:lnTo>
                  <a:pt x="279740" y="289283"/>
                </a:lnTo>
                <a:lnTo>
                  <a:pt x="161082" y="289283"/>
                </a:lnTo>
                <a:cubicBezTo>
                  <a:pt x="157347" y="289283"/>
                  <a:pt x="154028" y="285963"/>
                  <a:pt x="154028" y="282230"/>
                </a:cubicBezTo>
                <a:cubicBezTo>
                  <a:pt x="154028" y="278495"/>
                  <a:pt x="156933" y="275176"/>
                  <a:pt x="161082" y="275176"/>
                </a:cubicBezTo>
                <a:lnTo>
                  <a:pt x="265219" y="275176"/>
                </a:lnTo>
                <a:lnTo>
                  <a:pt x="218751" y="228708"/>
                </a:lnTo>
                <a:lnTo>
                  <a:pt x="50720" y="228708"/>
                </a:lnTo>
                <a:cubicBezTo>
                  <a:pt x="46986" y="228708"/>
                  <a:pt x="43667" y="225804"/>
                  <a:pt x="43667" y="221656"/>
                </a:cubicBezTo>
                <a:cubicBezTo>
                  <a:pt x="43667" y="217921"/>
                  <a:pt x="46572" y="214602"/>
                  <a:pt x="50720" y="214602"/>
                </a:cubicBezTo>
                <a:lnTo>
                  <a:pt x="204230" y="214602"/>
                </a:lnTo>
                <a:lnTo>
                  <a:pt x="153198" y="163571"/>
                </a:lnTo>
                <a:cubicBezTo>
                  <a:pt x="150294" y="160666"/>
                  <a:pt x="150294" y="156103"/>
                  <a:pt x="153198" y="153198"/>
                </a:cubicBezTo>
                <a:cubicBezTo>
                  <a:pt x="156103" y="150294"/>
                  <a:pt x="160666" y="150294"/>
                  <a:pt x="163571" y="153198"/>
                </a:cubicBezTo>
                <a:lnTo>
                  <a:pt x="215017" y="204230"/>
                </a:lnTo>
                <a:lnTo>
                  <a:pt x="215017" y="50720"/>
                </a:lnTo>
                <a:cubicBezTo>
                  <a:pt x="215017" y="46986"/>
                  <a:pt x="217921" y="43667"/>
                  <a:pt x="222070" y="43667"/>
                </a:cubicBezTo>
                <a:cubicBezTo>
                  <a:pt x="225805" y="43667"/>
                  <a:pt x="229124" y="46571"/>
                  <a:pt x="229124" y="50720"/>
                </a:cubicBezTo>
                <a:lnTo>
                  <a:pt x="229124" y="218751"/>
                </a:lnTo>
                <a:lnTo>
                  <a:pt x="275591" y="264804"/>
                </a:lnTo>
                <a:lnTo>
                  <a:pt x="275591" y="160666"/>
                </a:lnTo>
                <a:cubicBezTo>
                  <a:pt x="275591" y="156932"/>
                  <a:pt x="278496" y="153613"/>
                  <a:pt x="282644" y="153613"/>
                </a:cubicBezTo>
                <a:cubicBezTo>
                  <a:pt x="286379" y="153613"/>
                  <a:pt x="289698" y="156517"/>
                  <a:pt x="289698" y="160666"/>
                </a:cubicBezTo>
                <a:lnTo>
                  <a:pt x="289698" y="279325"/>
                </a:lnTo>
                <a:lnTo>
                  <a:pt x="350786" y="340630"/>
                </a:lnTo>
                <a:lnTo>
                  <a:pt x="390885" y="313573"/>
                </a:lnTo>
                <a:lnTo>
                  <a:pt x="439888" y="303655"/>
                </a:lnTo>
                <a:lnTo>
                  <a:pt x="439888" y="217091"/>
                </a:lnTo>
                <a:lnTo>
                  <a:pt x="356080" y="133283"/>
                </a:lnTo>
                <a:cubicBezTo>
                  <a:pt x="353176" y="130379"/>
                  <a:pt x="353176" y="125815"/>
                  <a:pt x="356080" y="122911"/>
                </a:cubicBezTo>
                <a:cubicBezTo>
                  <a:pt x="358984" y="120007"/>
                  <a:pt x="363548" y="120007"/>
                  <a:pt x="366452" y="122911"/>
                </a:cubicBezTo>
                <a:lnTo>
                  <a:pt x="439888" y="196762"/>
                </a:lnTo>
                <a:lnTo>
                  <a:pt x="439888" y="131209"/>
                </a:lnTo>
                <a:lnTo>
                  <a:pt x="321230" y="12550"/>
                </a:lnTo>
                <a:cubicBezTo>
                  <a:pt x="318325" y="9646"/>
                  <a:pt x="318325" y="5082"/>
                  <a:pt x="321230" y="217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03" name="Google Shape;503;p35"/>
          <p:cNvGrpSpPr/>
          <p:nvPr/>
        </p:nvGrpSpPr>
        <p:grpSpPr>
          <a:xfrm>
            <a:off x="6868731" y="4281669"/>
            <a:ext cx="752668" cy="752668"/>
            <a:chOff x="5725781" y="3011787"/>
            <a:chExt cx="1226988" cy="1226988"/>
          </a:xfrm>
        </p:grpSpPr>
        <p:sp>
          <p:nvSpPr>
            <p:cNvPr id="504" name="Google Shape;504;p35"/>
            <p:cNvSpPr/>
            <p:nvPr/>
          </p:nvSpPr>
          <p:spPr>
            <a:xfrm rot="1218983">
              <a:off x="5861845" y="3147851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5" name="Google Shape;505;p35"/>
            <p:cNvSpPr/>
            <p:nvPr/>
          </p:nvSpPr>
          <p:spPr>
            <a:xfrm rot="2486776">
              <a:off x="5980194" y="3266200"/>
              <a:ext cx="718160" cy="71816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06" name="Google Shape;506;p35"/>
          <p:cNvGrpSpPr/>
          <p:nvPr/>
        </p:nvGrpSpPr>
        <p:grpSpPr>
          <a:xfrm>
            <a:off x="7355482" y="5166560"/>
            <a:ext cx="968889" cy="968889"/>
            <a:chOff x="561849" y="1113296"/>
            <a:chExt cx="4924573" cy="4924573"/>
          </a:xfrm>
        </p:grpSpPr>
        <p:sp>
          <p:nvSpPr>
            <p:cNvPr id="507" name="Google Shape;507;p35"/>
            <p:cNvSpPr/>
            <p:nvPr/>
          </p:nvSpPr>
          <p:spPr>
            <a:xfrm rot="1218983">
              <a:off x="1107950" y="1659397"/>
              <a:ext cx="3832372" cy="383237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8" name="Google Shape;508;p35"/>
            <p:cNvSpPr/>
            <p:nvPr/>
          </p:nvSpPr>
          <p:spPr>
            <a:xfrm rot="2416284">
              <a:off x="1739460" y="2290907"/>
              <a:ext cx="2569352" cy="256935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9" name="Google Shape;509;p35"/>
            <p:cNvSpPr/>
            <p:nvPr/>
          </p:nvSpPr>
          <p:spPr>
            <a:xfrm rot="3905662">
              <a:off x="2185107" y="2736554"/>
              <a:ext cx="1678058" cy="1678058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2908906" y="3460353"/>
              <a:ext cx="230460" cy="23046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11" name="Google Shape;511;p35"/>
          <p:cNvGrpSpPr/>
          <p:nvPr/>
        </p:nvGrpSpPr>
        <p:grpSpPr>
          <a:xfrm>
            <a:off x="7858055" y="2204778"/>
            <a:ext cx="760076" cy="760076"/>
            <a:chOff x="5725781" y="3011787"/>
            <a:chExt cx="1226988" cy="1226988"/>
          </a:xfrm>
        </p:grpSpPr>
        <p:sp>
          <p:nvSpPr>
            <p:cNvPr id="512" name="Google Shape;512;p35"/>
            <p:cNvSpPr/>
            <p:nvPr/>
          </p:nvSpPr>
          <p:spPr>
            <a:xfrm rot="1218983">
              <a:off x="5861845" y="3147851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3" name="Google Shape;513;p35"/>
            <p:cNvSpPr/>
            <p:nvPr/>
          </p:nvSpPr>
          <p:spPr>
            <a:xfrm rot="2486776">
              <a:off x="5980194" y="3266200"/>
              <a:ext cx="718160" cy="71816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14" name="Google Shape;514;p35"/>
          <p:cNvSpPr/>
          <p:nvPr/>
        </p:nvSpPr>
        <p:spPr>
          <a:xfrm>
            <a:off x="5577561" y="3166569"/>
            <a:ext cx="540720" cy="540720"/>
          </a:xfrm>
          <a:custGeom>
            <a:rect b="b" l="l" r="r" t="t"/>
            <a:pathLst>
              <a:path extrusionOk="0" h="895128" w="895128">
                <a:moveTo>
                  <a:pt x="487601" y="497973"/>
                </a:moveTo>
                <a:cubicBezTo>
                  <a:pt x="478058" y="505441"/>
                  <a:pt x="466856" y="510420"/>
                  <a:pt x="454409" y="511664"/>
                </a:cubicBezTo>
                <a:lnTo>
                  <a:pt x="454409" y="578688"/>
                </a:lnTo>
                <a:lnTo>
                  <a:pt x="498907" y="569645"/>
                </a:lnTo>
                <a:lnTo>
                  <a:pt x="534932" y="545304"/>
                </a:lnTo>
                <a:close/>
                <a:moveTo>
                  <a:pt x="407112" y="497973"/>
                </a:moveTo>
                <a:lnTo>
                  <a:pt x="359582" y="545170"/>
                </a:lnTo>
                <a:lnTo>
                  <a:pt x="395806" y="569645"/>
                </a:lnTo>
                <a:lnTo>
                  <a:pt x="440303" y="578688"/>
                </a:lnTo>
                <a:lnTo>
                  <a:pt x="440303" y="511664"/>
                </a:lnTo>
                <a:cubicBezTo>
                  <a:pt x="427856" y="510420"/>
                  <a:pt x="416655" y="505441"/>
                  <a:pt x="407112" y="497973"/>
                </a:cubicBezTo>
                <a:close/>
                <a:moveTo>
                  <a:pt x="511664" y="454824"/>
                </a:moveTo>
                <a:cubicBezTo>
                  <a:pt x="510420" y="467271"/>
                  <a:pt x="505441" y="478888"/>
                  <a:pt x="497973" y="488016"/>
                </a:cubicBezTo>
                <a:lnTo>
                  <a:pt x="545070" y="535278"/>
                </a:lnTo>
                <a:lnTo>
                  <a:pt x="569645" y="498906"/>
                </a:lnTo>
                <a:lnTo>
                  <a:pt x="578604" y="454824"/>
                </a:lnTo>
                <a:close/>
                <a:moveTo>
                  <a:pt x="316109" y="454824"/>
                </a:moveTo>
                <a:lnTo>
                  <a:pt x="325067" y="498906"/>
                </a:lnTo>
                <a:lnTo>
                  <a:pt x="349409" y="534932"/>
                </a:lnTo>
                <a:lnTo>
                  <a:pt x="396325" y="488016"/>
                </a:lnTo>
                <a:cubicBezTo>
                  <a:pt x="388857" y="478473"/>
                  <a:pt x="383878" y="467271"/>
                  <a:pt x="382633" y="454824"/>
                </a:cubicBezTo>
                <a:close/>
                <a:moveTo>
                  <a:pt x="447356" y="396740"/>
                </a:moveTo>
                <a:cubicBezTo>
                  <a:pt x="419559" y="396740"/>
                  <a:pt x="396740" y="419558"/>
                  <a:pt x="396740" y="447356"/>
                </a:cubicBezTo>
                <a:cubicBezTo>
                  <a:pt x="396740" y="475154"/>
                  <a:pt x="419559" y="497973"/>
                  <a:pt x="447356" y="497973"/>
                </a:cubicBezTo>
                <a:cubicBezTo>
                  <a:pt x="475569" y="497973"/>
                  <a:pt x="497973" y="475569"/>
                  <a:pt x="497973" y="447356"/>
                </a:cubicBezTo>
                <a:cubicBezTo>
                  <a:pt x="497973" y="419558"/>
                  <a:pt x="475154" y="396740"/>
                  <a:pt x="447356" y="396740"/>
                </a:cubicBezTo>
                <a:close/>
                <a:moveTo>
                  <a:pt x="545222" y="359448"/>
                </a:moveTo>
                <a:lnTo>
                  <a:pt x="497973" y="406697"/>
                </a:lnTo>
                <a:cubicBezTo>
                  <a:pt x="505441" y="416239"/>
                  <a:pt x="510420" y="427442"/>
                  <a:pt x="511664" y="439888"/>
                </a:cubicBezTo>
                <a:lnTo>
                  <a:pt x="578612" y="439888"/>
                </a:lnTo>
                <a:lnTo>
                  <a:pt x="569704" y="395806"/>
                </a:lnTo>
                <a:close/>
                <a:moveTo>
                  <a:pt x="349743" y="359285"/>
                </a:moveTo>
                <a:lnTo>
                  <a:pt x="325067" y="395806"/>
                </a:lnTo>
                <a:lnTo>
                  <a:pt x="316108" y="439888"/>
                </a:lnTo>
                <a:lnTo>
                  <a:pt x="383463" y="439888"/>
                </a:lnTo>
                <a:cubicBezTo>
                  <a:pt x="384708" y="427442"/>
                  <a:pt x="389686" y="415825"/>
                  <a:pt x="397154" y="406697"/>
                </a:cubicBezTo>
                <a:close/>
                <a:moveTo>
                  <a:pt x="455239" y="316187"/>
                </a:moveTo>
                <a:lnTo>
                  <a:pt x="455239" y="383463"/>
                </a:lnTo>
                <a:cubicBezTo>
                  <a:pt x="467686" y="384708"/>
                  <a:pt x="478888" y="389686"/>
                  <a:pt x="488430" y="397154"/>
                </a:cubicBezTo>
                <a:lnTo>
                  <a:pt x="535738" y="349846"/>
                </a:lnTo>
                <a:lnTo>
                  <a:pt x="499081" y="325067"/>
                </a:lnTo>
                <a:close/>
                <a:moveTo>
                  <a:pt x="439888" y="316108"/>
                </a:moveTo>
                <a:lnTo>
                  <a:pt x="395806" y="325067"/>
                </a:lnTo>
                <a:lnTo>
                  <a:pt x="359633" y="349508"/>
                </a:lnTo>
                <a:lnTo>
                  <a:pt x="406697" y="396740"/>
                </a:lnTo>
                <a:cubicBezTo>
                  <a:pt x="416239" y="389272"/>
                  <a:pt x="427442" y="384293"/>
                  <a:pt x="439888" y="383048"/>
                </a:cubicBezTo>
                <a:close/>
                <a:moveTo>
                  <a:pt x="321230" y="2178"/>
                </a:moveTo>
                <a:cubicBezTo>
                  <a:pt x="324134" y="-726"/>
                  <a:pt x="328698" y="-726"/>
                  <a:pt x="331602" y="2178"/>
                </a:cubicBezTo>
                <a:lnTo>
                  <a:pt x="440303" y="110879"/>
                </a:lnTo>
                <a:lnTo>
                  <a:pt x="440303" y="38688"/>
                </a:lnTo>
                <a:cubicBezTo>
                  <a:pt x="440303" y="34954"/>
                  <a:pt x="443208" y="31635"/>
                  <a:pt x="447356" y="31635"/>
                </a:cubicBezTo>
                <a:cubicBezTo>
                  <a:pt x="451090" y="31635"/>
                  <a:pt x="454409" y="34539"/>
                  <a:pt x="454409" y="38688"/>
                </a:cubicBezTo>
                <a:lnTo>
                  <a:pt x="454409" y="110879"/>
                </a:lnTo>
                <a:lnTo>
                  <a:pt x="563111" y="2178"/>
                </a:lnTo>
                <a:cubicBezTo>
                  <a:pt x="566015" y="-726"/>
                  <a:pt x="570579" y="-726"/>
                  <a:pt x="573483" y="2178"/>
                </a:cubicBezTo>
                <a:cubicBezTo>
                  <a:pt x="576387" y="5082"/>
                  <a:pt x="576387" y="9646"/>
                  <a:pt x="573483" y="12550"/>
                </a:cubicBezTo>
                <a:lnTo>
                  <a:pt x="455239" y="131209"/>
                </a:lnTo>
                <a:lnTo>
                  <a:pt x="455239" y="196762"/>
                </a:lnTo>
                <a:lnTo>
                  <a:pt x="528675" y="123326"/>
                </a:lnTo>
                <a:cubicBezTo>
                  <a:pt x="531579" y="120422"/>
                  <a:pt x="536143" y="120422"/>
                  <a:pt x="539047" y="123326"/>
                </a:cubicBezTo>
                <a:cubicBezTo>
                  <a:pt x="541952" y="126230"/>
                  <a:pt x="541952" y="130794"/>
                  <a:pt x="539047" y="133699"/>
                </a:cubicBezTo>
                <a:lnTo>
                  <a:pt x="455239" y="217507"/>
                </a:lnTo>
                <a:lnTo>
                  <a:pt x="455239" y="303739"/>
                </a:lnTo>
                <a:lnTo>
                  <a:pt x="503827" y="313573"/>
                </a:lnTo>
                <a:lnTo>
                  <a:pt x="544540" y="341045"/>
                </a:lnTo>
                <a:lnTo>
                  <a:pt x="605845" y="279740"/>
                </a:lnTo>
                <a:lnTo>
                  <a:pt x="605845" y="161081"/>
                </a:lnTo>
                <a:cubicBezTo>
                  <a:pt x="605845" y="157347"/>
                  <a:pt x="608749" y="154028"/>
                  <a:pt x="612898" y="154028"/>
                </a:cubicBezTo>
                <a:cubicBezTo>
                  <a:pt x="616632" y="154028"/>
                  <a:pt x="619951" y="156932"/>
                  <a:pt x="619951" y="161081"/>
                </a:cubicBezTo>
                <a:lnTo>
                  <a:pt x="619951" y="265219"/>
                </a:lnTo>
                <a:lnTo>
                  <a:pt x="666419" y="218751"/>
                </a:lnTo>
                <a:lnTo>
                  <a:pt x="666419" y="50720"/>
                </a:lnTo>
                <a:cubicBezTo>
                  <a:pt x="666419" y="46986"/>
                  <a:pt x="669323" y="43667"/>
                  <a:pt x="673472" y="43667"/>
                </a:cubicBezTo>
                <a:cubicBezTo>
                  <a:pt x="677206" y="43667"/>
                  <a:pt x="680525" y="46571"/>
                  <a:pt x="680525" y="50720"/>
                </a:cubicBezTo>
                <a:lnTo>
                  <a:pt x="680525" y="204230"/>
                </a:lnTo>
                <a:lnTo>
                  <a:pt x="731557" y="153613"/>
                </a:lnTo>
                <a:cubicBezTo>
                  <a:pt x="734461" y="150709"/>
                  <a:pt x="739025" y="150709"/>
                  <a:pt x="741929" y="153613"/>
                </a:cubicBezTo>
                <a:cubicBezTo>
                  <a:pt x="744833" y="156517"/>
                  <a:pt x="744833" y="161081"/>
                  <a:pt x="741929" y="163985"/>
                </a:cubicBezTo>
                <a:lnTo>
                  <a:pt x="690897" y="215017"/>
                </a:lnTo>
                <a:lnTo>
                  <a:pt x="844407" y="215017"/>
                </a:lnTo>
                <a:cubicBezTo>
                  <a:pt x="848141" y="215017"/>
                  <a:pt x="851461" y="217921"/>
                  <a:pt x="851461" y="222070"/>
                </a:cubicBezTo>
                <a:cubicBezTo>
                  <a:pt x="851461" y="225804"/>
                  <a:pt x="848556" y="229124"/>
                  <a:pt x="844407" y="229124"/>
                </a:cubicBezTo>
                <a:lnTo>
                  <a:pt x="676376" y="229124"/>
                </a:lnTo>
                <a:lnTo>
                  <a:pt x="629909" y="275176"/>
                </a:lnTo>
                <a:lnTo>
                  <a:pt x="734046" y="275176"/>
                </a:lnTo>
                <a:cubicBezTo>
                  <a:pt x="737780" y="275176"/>
                  <a:pt x="741099" y="278081"/>
                  <a:pt x="741099" y="282230"/>
                </a:cubicBezTo>
                <a:cubicBezTo>
                  <a:pt x="741099" y="285963"/>
                  <a:pt x="738195" y="289283"/>
                  <a:pt x="734046" y="289283"/>
                </a:cubicBezTo>
                <a:lnTo>
                  <a:pt x="615387" y="289283"/>
                </a:lnTo>
                <a:lnTo>
                  <a:pt x="554002" y="350668"/>
                </a:lnTo>
                <a:lnTo>
                  <a:pt x="581139" y="390885"/>
                </a:lnTo>
                <a:lnTo>
                  <a:pt x="591057" y="439888"/>
                </a:lnTo>
                <a:lnTo>
                  <a:pt x="677621" y="439888"/>
                </a:lnTo>
                <a:lnTo>
                  <a:pt x="761429" y="356080"/>
                </a:lnTo>
                <a:cubicBezTo>
                  <a:pt x="764333" y="353176"/>
                  <a:pt x="768897" y="353176"/>
                  <a:pt x="771801" y="356080"/>
                </a:cubicBezTo>
                <a:cubicBezTo>
                  <a:pt x="774705" y="358984"/>
                  <a:pt x="774705" y="363548"/>
                  <a:pt x="771801" y="366452"/>
                </a:cubicBezTo>
                <a:lnTo>
                  <a:pt x="698365" y="440303"/>
                </a:lnTo>
                <a:lnTo>
                  <a:pt x="763918" y="440303"/>
                </a:lnTo>
                <a:lnTo>
                  <a:pt x="882577" y="321644"/>
                </a:lnTo>
                <a:cubicBezTo>
                  <a:pt x="885482" y="318740"/>
                  <a:pt x="890045" y="318740"/>
                  <a:pt x="892950" y="321644"/>
                </a:cubicBezTo>
                <a:cubicBezTo>
                  <a:pt x="895854" y="324549"/>
                  <a:pt x="895854" y="329112"/>
                  <a:pt x="892950" y="332017"/>
                </a:cubicBezTo>
                <a:lnTo>
                  <a:pt x="784248" y="440718"/>
                </a:lnTo>
                <a:lnTo>
                  <a:pt x="856439" y="440718"/>
                </a:lnTo>
                <a:cubicBezTo>
                  <a:pt x="860173" y="440718"/>
                  <a:pt x="863492" y="443622"/>
                  <a:pt x="863492" y="447771"/>
                </a:cubicBezTo>
                <a:cubicBezTo>
                  <a:pt x="863492" y="451505"/>
                  <a:pt x="860588" y="454824"/>
                  <a:pt x="856439" y="454824"/>
                </a:cubicBezTo>
                <a:lnTo>
                  <a:pt x="784248" y="454824"/>
                </a:lnTo>
                <a:lnTo>
                  <a:pt x="892120" y="563111"/>
                </a:lnTo>
                <a:cubicBezTo>
                  <a:pt x="895024" y="566015"/>
                  <a:pt x="895024" y="570579"/>
                  <a:pt x="892120" y="573483"/>
                </a:cubicBezTo>
                <a:cubicBezTo>
                  <a:pt x="890875" y="574728"/>
                  <a:pt x="888801" y="575558"/>
                  <a:pt x="887141" y="575558"/>
                </a:cubicBezTo>
                <a:cubicBezTo>
                  <a:pt x="885482" y="575558"/>
                  <a:pt x="883407" y="574728"/>
                  <a:pt x="882162" y="573483"/>
                </a:cubicBezTo>
                <a:lnTo>
                  <a:pt x="763504" y="454824"/>
                </a:lnTo>
                <a:lnTo>
                  <a:pt x="697951" y="454824"/>
                </a:lnTo>
                <a:lnTo>
                  <a:pt x="771386" y="528260"/>
                </a:lnTo>
                <a:cubicBezTo>
                  <a:pt x="774291" y="531164"/>
                  <a:pt x="774291" y="535728"/>
                  <a:pt x="771386" y="538632"/>
                </a:cubicBezTo>
                <a:cubicBezTo>
                  <a:pt x="770142" y="539877"/>
                  <a:pt x="768067" y="540707"/>
                  <a:pt x="766408" y="540707"/>
                </a:cubicBezTo>
                <a:cubicBezTo>
                  <a:pt x="764748" y="540707"/>
                  <a:pt x="762674" y="539877"/>
                  <a:pt x="761429" y="538632"/>
                </a:cubicBezTo>
                <a:lnTo>
                  <a:pt x="677621" y="454824"/>
                </a:lnTo>
                <a:lnTo>
                  <a:pt x="591057" y="454824"/>
                </a:lnTo>
                <a:lnTo>
                  <a:pt x="581139" y="503827"/>
                </a:lnTo>
                <a:lnTo>
                  <a:pt x="553922" y="544162"/>
                </a:lnTo>
                <a:lnTo>
                  <a:pt x="615387" y="605845"/>
                </a:lnTo>
                <a:lnTo>
                  <a:pt x="734046" y="605845"/>
                </a:lnTo>
                <a:cubicBezTo>
                  <a:pt x="737780" y="605845"/>
                  <a:pt x="741099" y="609164"/>
                  <a:pt x="741099" y="612898"/>
                </a:cubicBezTo>
                <a:cubicBezTo>
                  <a:pt x="741099" y="616632"/>
                  <a:pt x="738195" y="619951"/>
                  <a:pt x="734046" y="619951"/>
                </a:cubicBezTo>
                <a:lnTo>
                  <a:pt x="629909" y="619951"/>
                </a:lnTo>
                <a:lnTo>
                  <a:pt x="676376" y="666419"/>
                </a:lnTo>
                <a:lnTo>
                  <a:pt x="843992" y="666419"/>
                </a:lnTo>
                <a:cubicBezTo>
                  <a:pt x="847726" y="666419"/>
                  <a:pt x="851045" y="669738"/>
                  <a:pt x="851045" y="673472"/>
                </a:cubicBezTo>
                <a:cubicBezTo>
                  <a:pt x="851045" y="677206"/>
                  <a:pt x="848141" y="680525"/>
                  <a:pt x="843992" y="680525"/>
                </a:cubicBezTo>
                <a:lnTo>
                  <a:pt x="690483" y="680525"/>
                </a:lnTo>
                <a:lnTo>
                  <a:pt x="740684" y="731557"/>
                </a:lnTo>
                <a:cubicBezTo>
                  <a:pt x="743589" y="734461"/>
                  <a:pt x="743589" y="739025"/>
                  <a:pt x="740684" y="741929"/>
                </a:cubicBezTo>
                <a:cubicBezTo>
                  <a:pt x="739440" y="743174"/>
                  <a:pt x="737365" y="744003"/>
                  <a:pt x="735706" y="744003"/>
                </a:cubicBezTo>
                <a:cubicBezTo>
                  <a:pt x="734046" y="744003"/>
                  <a:pt x="731972" y="743174"/>
                  <a:pt x="730727" y="741929"/>
                </a:cubicBezTo>
                <a:lnTo>
                  <a:pt x="679696" y="690897"/>
                </a:lnTo>
                <a:lnTo>
                  <a:pt x="679696" y="844407"/>
                </a:lnTo>
                <a:cubicBezTo>
                  <a:pt x="679696" y="848141"/>
                  <a:pt x="676791" y="851460"/>
                  <a:pt x="672642" y="851460"/>
                </a:cubicBezTo>
                <a:cubicBezTo>
                  <a:pt x="668908" y="851460"/>
                  <a:pt x="665589" y="848556"/>
                  <a:pt x="665589" y="844407"/>
                </a:cubicBezTo>
                <a:lnTo>
                  <a:pt x="665589" y="676376"/>
                </a:lnTo>
                <a:lnTo>
                  <a:pt x="619121" y="629909"/>
                </a:lnTo>
                <a:lnTo>
                  <a:pt x="619121" y="734046"/>
                </a:lnTo>
                <a:cubicBezTo>
                  <a:pt x="619121" y="737780"/>
                  <a:pt x="616217" y="741099"/>
                  <a:pt x="612068" y="741099"/>
                </a:cubicBezTo>
                <a:cubicBezTo>
                  <a:pt x="608334" y="741099"/>
                  <a:pt x="605015" y="738195"/>
                  <a:pt x="605015" y="734046"/>
                </a:cubicBezTo>
                <a:lnTo>
                  <a:pt x="605015" y="615387"/>
                </a:lnTo>
                <a:lnTo>
                  <a:pt x="543797" y="554169"/>
                </a:lnTo>
                <a:lnTo>
                  <a:pt x="503827" y="581139"/>
                </a:lnTo>
                <a:lnTo>
                  <a:pt x="454409" y="591141"/>
                </a:lnTo>
                <a:lnTo>
                  <a:pt x="454409" y="677621"/>
                </a:lnTo>
                <a:lnTo>
                  <a:pt x="538217" y="761429"/>
                </a:lnTo>
                <a:cubicBezTo>
                  <a:pt x="541122" y="764333"/>
                  <a:pt x="541122" y="768897"/>
                  <a:pt x="538217" y="771801"/>
                </a:cubicBezTo>
                <a:cubicBezTo>
                  <a:pt x="535313" y="774705"/>
                  <a:pt x="530749" y="774705"/>
                  <a:pt x="527845" y="771801"/>
                </a:cubicBezTo>
                <a:lnTo>
                  <a:pt x="454409" y="698365"/>
                </a:lnTo>
                <a:lnTo>
                  <a:pt x="454409" y="763918"/>
                </a:lnTo>
                <a:lnTo>
                  <a:pt x="573068" y="882577"/>
                </a:lnTo>
                <a:cubicBezTo>
                  <a:pt x="575973" y="885482"/>
                  <a:pt x="575973" y="890045"/>
                  <a:pt x="573068" y="892950"/>
                </a:cubicBezTo>
                <a:cubicBezTo>
                  <a:pt x="571824" y="894194"/>
                  <a:pt x="569749" y="895024"/>
                  <a:pt x="568090" y="895024"/>
                </a:cubicBezTo>
                <a:cubicBezTo>
                  <a:pt x="566430" y="895024"/>
                  <a:pt x="564356" y="894194"/>
                  <a:pt x="563111" y="892950"/>
                </a:cubicBezTo>
                <a:lnTo>
                  <a:pt x="454409" y="784248"/>
                </a:lnTo>
                <a:lnTo>
                  <a:pt x="454409" y="856439"/>
                </a:lnTo>
                <a:cubicBezTo>
                  <a:pt x="454409" y="860173"/>
                  <a:pt x="451505" y="863492"/>
                  <a:pt x="447356" y="863492"/>
                </a:cubicBezTo>
                <a:cubicBezTo>
                  <a:pt x="443622" y="863492"/>
                  <a:pt x="440303" y="860588"/>
                  <a:pt x="440303" y="856439"/>
                </a:cubicBezTo>
                <a:lnTo>
                  <a:pt x="440303" y="784248"/>
                </a:lnTo>
                <a:lnTo>
                  <a:pt x="331602" y="892950"/>
                </a:lnTo>
                <a:cubicBezTo>
                  <a:pt x="328698" y="895854"/>
                  <a:pt x="324134" y="895854"/>
                  <a:pt x="321230" y="892950"/>
                </a:cubicBezTo>
                <a:cubicBezTo>
                  <a:pt x="318325" y="890045"/>
                  <a:pt x="318325" y="885482"/>
                  <a:pt x="321230" y="882577"/>
                </a:cubicBezTo>
                <a:lnTo>
                  <a:pt x="439888" y="763918"/>
                </a:lnTo>
                <a:lnTo>
                  <a:pt x="439888" y="698365"/>
                </a:lnTo>
                <a:lnTo>
                  <a:pt x="366452" y="771801"/>
                </a:lnTo>
                <a:cubicBezTo>
                  <a:pt x="365208" y="773046"/>
                  <a:pt x="363133" y="773876"/>
                  <a:pt x="361474" y="773876"/>
                </a:cubicBezTo>
                <a:cubicBezTo>
                  <a:pt x="359814" y="773876"/>
                  <a:pt x="357740" y="773046"/>
                  <a:pt x="356495" y="771801"/>
                </a:cubicBezTo>
                <a:cubicBezTo>
                  <a:pt x="353591" y="768897"/>
                  <a:pt x="353591" y="764333"/>
                  <a:pt x="356495" y="761429"/>
                </a:cubicBezTo>
                <a:lnTo>
                  <a:pt x="440303" y="677621"/>
                </a:lnTo>
                <a:lnTo>
                  <a:pt x="440303" y="591141"/>
                </a:lnTo>
                <a:lnTo>
                  <a:pt x="390885" y="581139"/>
                </a:lnTo>
                <a:lnTo>
                  <a:pt x="350680" y="554009"/>
                </a:lnTo>
                <a:lnTo>
                  <a:pt x="288868" y="615387"/>
                </a:lnTo>
                <a:lnTo>
                  <a:pt x="288868" y="734046"/>
                </a:lnTo>
                <a:cubicBezTo>
                  <a:pt x="288868" y="737780"/>
                  <a:pt x="285549" y="741099"/>
                  <a:pt x="281815" y="741099"/>
                </a:cubicBezTo>
                <a:cubicBezTo>
                  <a:pt x="278081" y="741099"/>
                  <a:pt x="274762" y="738195"/>
                  <a:pt x="274762" y="734046"/>
                </a:cubicBezTo>
                <a:lnTo>
                  <a:pt x="274762" y="629909"/>
                </a:lnTo>
                <a:lnTo>
                  <a:pt x="228294" y="676376"/>
                </a:lnTo>
                <a:lnTo>
                  <a:pt x="228294" y="843992"/>
                </a:lnTo>
                <a:cubicBezTo>
                  <a:pt x="228294" y="847726"/>
                  <a:pt x="225389" y="851045"/>
                  <a:pt x="221241" y="851045"/>
                </a:cubicBezTo>
                <a:cubicBezTo>
                  <a:pt x="217507" y="851045"/>
                  <a:pt x="214188" y="848141"/>
                  <a:pt x="214188" y="843992"/>
                </a:cubicBezTo>
                <a:lnTo>
                  <a:pt x="214188" y="690483"/>
                </a:lnTo>
                <a:lnTo>
                  <a:pt x="163156" y="741514"/>
                </a:lnTo>
                <a:cubicBezTo>
                  <a:pt x="161911" y="742759"/>
                  <a:pt x="159837" y="743589"/>
                  <a:pt x="158177" y="743589"/>
                </a:cubicBezTo>
                <a:cubicBezTo>
                  <a:pt x="156517" y="743589"/>
                  <a:pt x="154443" y="742759"/>
                  <a:pt x="153198" y="741514"/>
                </a:cubicBezTo>
                <a:cubicBezTo>
                  <a:pt x="150294" y="738610"/>
                  <a:pt x="150294" y="734046"/>
                  <a:pt x="153198" y="731142"/>
                </a:cubicBezTo>
                <a:lnTo>
                  <a:pt x="204230" y="680110"/>
                </a:lnTo>
                <a:lnTo>
                  <a:pt x="50720" y="680110"/>
                </a:lnTo>
                <a:cubicBezTo>
                  <a:pt x="46986" y="680110"/>
                  <a:pt x="43667" y="676791"/>
                  <a:pt x="43667" y="673057"/>
                </a:cubicBezTo>
                <a:cubicBezTo>
                  <a:pt x="43667" y="669323"/>
                  <a:pt x="46572" y="666004"/>
                  <a:pt x="50720" y="666004"/>
                </a:cubicBezTo>
                <a:lnTo>
                  <a:pt x="218751" y="666004"/>
                </a:lnTo>
                <a:lnTo>
                  <a:pt x="265219" y="619536"/>
                </a:lnTo>
                <a:lnTo>
                  <a:pt x="161082" y="619536"/>
                </a:lnTo>
                <a:cubicBezTo>
                  <a:pt x="157347" y="619536"/>
                  <a:pt x="154028" y="616632"/>
                  <a:pt x="154028" y="612483"/>
                </a:cubicBezTo>
                <a:cubicBezTo>
                  <a:pt x="154028" y="608749"/>
                  <a:pt x="156933" y="605430"/>
                  <a:pt x="161082" y="605430"/>
                </a:cubicBezTo>
                <a:lnTo>
                  <a:pt x="278911" y="605430"/>
                </a:lnTo>
                <a:lnTo>
                  <a:pt x="340544" y="543797"/>
                </a:lnTo>
                <a:lnTo>
                  <a:pt x="313573" y="503827"/>
                </a:lnTo>
                <a:lnTo>
                  <a:pt x="303656" y="454824"/>
                </a:lnTo>
                <a:lnTo>
                  <a:pt x="216677" y="454824"/>
                </a:lnTo>
                <a:lnTo>
                  <a:pt x="132869" y="538632"/>
                </a:lnTo>
                <a:cubicBezTo>
                  <a:pt x="131624" y="539877"/>
                  <a:pt x="129550" y="540707"/>
                  <a:pt x="127890" y="540707"/>
                </a:cubicBezTo>
                <a:cubicBezTo>
                  <a:pt x="126231" y="540707"/>
                  <a:pt x="124156" y="539877"/>
                  <a:pt x="122912" y="538632"/>
                </a:cubicBezTo>
                <a:cubicBezTo>
                  <a:pt x="120007" y="535728"/>
                  <a:pt x="120007" y="531164"/>
                  <a:pt x="122912" y="528260"/>
                </a:cubicBezTo>
                <a:lnTo>
                  <a:pt x="196347" y="454824"/>
                </a:lnTo>
                <a:lnTo>
                  <a:pt x="130794" y="454824"/>
                </a:lnTo>
                <a:lnTo>
                  <a:pt x="12135" y="573483"/>
                </a:lnTo>
                <a:cubicBezTo>
                  <a:pt x="10891" y="574728"/>
                  <a:pt x="8816" y="575558"/>
                  <a:pt x="7157" y="575558"/>
                </a:cubicBezTo>
                <a:cubicBezTo>
                  <a:pt x="5497" y="575558"/>
                  <a:pt x="3423" y="574728"/>
                  <a:pt x="2178" y="573483"/>
                </a:cubicBezTo>
                <a:cubicBezTo>
                  <a:pt x="-726" y="570579"/>
                  <a:pt x="-726" y="566015"/>
                  <a:pt x="2178" y="563111"/>
                </a:cubicBezTo>
                <a:lnTo>
                  <a:pt x="110879" y="454824"/>
                </a:lnTo>
                <a:lnTo>
                  <a:pt x="38688" y="454824"/>
                </a:lnTo>
                <a:cubicBezTo>
                  <a:pt x="34955" y="454824"/>
                  <a:pt x="31635" y="451920"/>
                  <a:pt x="31635" y="447771"/>
                </a:cubicBezTo>
                <a:cubicBezTo>
                  <a:pt x="31635" y="444037"/>
                  <a:pt x="34539" y="440718"/>
                  <a:pt x="38688" y="440718"/>
                </a:cubicBezTo>
                <a:lnTo>
                  <a:pt x="110879" y="440718"/>
                </a:lnTo>
                <a:lnTo>
                  <a:pt x="2178" y="332017"/>
                </a:lnTo>
                <a:cubicBezTo>
                  <a:pt x="-726" y="329112"/>
                  <a:pt x="-726" y="324549"/>
                  <a:pt x="2178" y="321644"/>
                </a:cubicBezTo>
                <a:cubicBezTo>
                  <a:pt x="5082" y="318740"/>
                  <a:pt x="9646" y="318740"/>
                  <a:pt x="12550" y="321644"/>
                </a:cubicBezTo>
                <a:lnTo>
                  <a:pt x="131209" y="440303"/>
                </a:lnTo>
                <a:lnTo>
                  <a:pt x="196347" y="440303"/>
                </a:lnTo>
                <a:lnTo>
                  <a:pt x="122912" y="366867"/>
                </a:lnTo>
                <a:cubicBezTo>
                  <a:pt x="120007" y="363963"/>
                  <a:pt x="120007" y="359399"/>
                  <a:pt x="122912" y="356495"/>
                </a:cubicBezTo>
                <a:cubicBezTo>
                  <a:pt x="125816" y="353591"/>
                  <a:pt x="130380" y="353591"/>
                  <a:pt x="133284" y="356495"/>
                </a:cubicBezTo>
                <a:lnTo>
                  <a:pt x="217507" y="439888"/>
                </a:lnTo>
                <a:lnTo>
                  <a:pt x="303656" y="439888"/>
                </a:lnTo>
                <a:lnTo>
                  <a:pt x="313573" y="390885"/>
                </a:lnTo>
                <a:lnTo>
                  <a:pt x="340877" y="350420"/>
                </a:lnTo>
                <a:lnTo>
                  <a:pt x="279740" y="289283"/>
                </a:lnTo>
                <a:lnTo>
                  <a:pt x="161082" y="289283"/>
                </a:lnTo>
                <a:cubicBezTo>
                  <a:pt x="157347" y="289283"/>
                  <a:pt x="154028" y="285963"/>
                  <a:pt x="154028" y="282230"/>
                </a:cubicBezTo>
                <a:cubicBezTo>
                  <a:pt x="154028" y="278495"/>
                  <a:pt x="156933" y="275176"/>
                  <a:pt x="161082" y="275176"/>
                </a:cubicBezTo>
                <a:lnTo>
                  <a:pt x="265219" y="275176"/>
                </a:lnTo>
                <a:lnTo>
                  <a:pt x="218751" y="228708"/>
                </a:lnTo>
                <a:lnTo>
                  <a:pt x="50720" y="228708"/>
                </a:lnTo>
                <a:cubicBezTo>
                  <a:pt x="46986" y="228708"/>
                  <a:pt x="43667" y="225804"/>
                  <a:pt x="43667" y="221656"/>
                </a:cubicBezTo>
                <a:cubicBezTo>
                  <a:pt x="43667" y="217921"/>
                  <a:pt x="46572" y="214602"/>
                  <a:pt x="50720" y="214602"/>
                </a:cubicBezTo>
                <a:lnTo>
                  <a:pt x="204230" y="214602"/>
                </a:lnTo>
                <a:lnTo>
                  <a:pt x="153198" y="163571"/>
                </a:lnTo>
                <a:cubicBezTo>
                  <a:pt x="150294" y="160666"/>
                  <a:pt x="150294" y="156103"/>
                  <a:pt x="153198" y="153198"/>
                </a:cubicBezTo>
                <a:cubicBezTo>
                  <a:pt x="156103" y="150294"/>
                  <a:pt x="160666" y="150294"/>
                  <a:pt x="163571" y="153198"/>
                </a:cubicBezTo>
                <a:lnTo>
                  <a:pt x="215017" y="204230"/>
                </a:lnTo>
                <a:lnTo>
                  <a:pt x="215017" y="50720"/>
                </a:lnTo>
                <a:cubicBezTo>
                  <a:pt x="215017" y="46986"/>
                  <a:pt x="217921" y="43667"/>
                  <a:pt x="222070" y="43667"/>
                </a:cubicBezTo>
                <a:cubicBezTo>
                  <a:pt x="225805" y="43667"/>
                  <a:pt x="229124" y="46571"/>
                  <a:pt x="229124" y="50720"/>
                </a:cubicBezTo>
                <a:lnTo>
                  <a:pt x="229124" y="218751"/>
                </a:lnTo>
                <a:lnTo>
                  <a:pt x="275591" y="264804"/>
                </a:lnTo>
                <a:lnTo>
                  <a:pt x="275591" y="160666"/>
                </a:lnTo>
                <a:cubicBezTo>
                  <a:pt x="275591" y="156932"/>
                  <a:pt x="278496" y="153613"/>
                  <a:pt x="282644" y="153613"/>
                </a:cubicBezTo>
                <a:cubicBezTo>
                  <a:pt x="286379" y="153613"/>
                  <a:pt x="289698" y="156517"/>
                  <a:pt x="289698" y="160666"/>
                </a:cubicBezTo>
                <a:lnTo>
                  <a:pt x="289698" y="279325"/>
                </a:lnTo>
                <a:lnTo>
                  <a:pt x="350786" y="340630"/>
                </a:lnTo>
                <a:lnTo>
                  <a:pt x="390885" y="313573"/>
                </a:lnTo>
                <a:lnTo>
                  <a:pt x="439888" y="303655"/>
                </a:lnTo>
                <a:lnTo>
                  <a:pt x="439888" y="217091"/>
                </a:lnTo>
                <a:lnTo>
                  <a:pt x="356080" y="133283"/>
                </a:lnTo>
                <a:cubicBezTo>
                  <a:pt x="353176" y="130379"/>
                  <a:pt x="353176" y="125815"/>
                  <a:pt x="356080" y="122911"/>
                </a:cubicBezTo>
                <a:cubicBezTo>
                  <a:pt x="358984" y="120007"/>
                  <a:pt x="363548" y="120007"/>
                  <a:pt x="366452" y="122911"/>
                </a:cubicBezTo>
                <a:lnTo>
                  <a:pt x="439888" y="196762"/>
                </a:lnTo>
                <a:lnTo>
                  <a:pt x="439888" y="131209"/>
                </a:lnTo>
                <a:lnTo>
                  <a:pt x="321230" y="12550"/>
                </a:lnTo>
                <a:cubicBezTo>
                  <a:pt x="318325" y="9646"/>
                  <a:pt x="318325" y="5082"/>
                  <a:pt x="321230" y="217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15" name="Google Shape;515;p35"/>
          <p:cNvGrpSpPr/>
          <p:nvPr/>
        </p:nvGrpSpPr>
        <p:grpSpPr>
          <a:xfrm>
            <a:off x="10701758" y="3200174"/>
            <a:ext cx="968889" cy="968889"/>
            <a:chOff x="561849" y="1113296"/>
            <a:chExt cx="4924573" cy="4924573"/>
          </a:xfrm>
        </p:grpSpPr>
        <p:sp>
          <p:nvSpPr>
            <p:cNvPr id="516" name="Google Shape;516;p35"/>
            <p:cNvSpPr/>
            <p:nvPr/>
          </p:nvSpPr>
          <p:spPr>
            <a:xfrm rot="1218983">
              <a:off x="1107950" y="1659397"/>
              <a:ext cx="3832372" cy="383237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7" name="Google Shape;517;p35"/>
            <p:cNvSpPr/>
            <p:nvPr/>
          </p:nvSpPr>
          <p:spPr>
            <a:xfrm rot="2416284">
              <a:off x="1739460" y="2290907"/>
              <a:ext cx="2569352" cy="256935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8" name="Google Shape;518;p35"/>
            <p:cNvSpPr/>
            <p:nvPr/>
          </p:nvSpPr>
          <p:spPr>
            <a:xfrm rot="3905662">
              <a:off x="2185107" y="2736554"/>
              <a:ext cx="1678058" cy="1678058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2908906" y="3460353"/>
              <a:ext cx="230460" cy="23046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20" name="Google Shape;520;p35"/>
          <p:cNvSpPr/>
          <p:nvPr/>
        </p:nvSpPr>
        <p:spPr>
          <a:xfrm>
            <a:off x="10822693" y="1642361"/>
            <a:ext cx="514674" cy="514674"/>
          </a:xfrm>
          <a:custGeom>
            <a:rect b="b" l="l" r="r" t="t"/>
            <a:pathLst>
              <a:path extrusionOk="0" h="895128" w="895128">
                <a:moveTo>
                  <a:pt x="487601" y="497973"/>
                </a:moveTo>
                <a:cubicBezTo>
                  <a:pt x="478058" y="505441"/>
                  <a:pt x="466856" y="510420"/>
                  <a:pt x="454409" y="511664"/>
                </a:cubicBezTo>
                <a:lnTo>
                  <a:pt x="454409" y="578688"/>
                </a:lnTo>
                <a:lnTo>
                  <a:pt x="498907" y="569645"/>
                </a:lnTo>
                <a:lnTo>
                  <a:pt x="534932" y="545304"/>
                </a:lnTo>
                <a:close/>
                <a:moveTo>
                  <a:pt x="407112" y="497973"/>
                </a:moveTo>
                <a:lnTo>
                  <a:pt x="359582" y="545170"/>
                </a:lnTo>
                <a:lnTo>
                  <a:pt x="395806" y="569645"/>
                </a:lnTo>
                <a:lnTo>
                  <a:pt x="440303" y="578688"/>
                </a:lnTo>
                <a:lnTo>
                  <a:pt x="440303" y="511664"/>
                </a:lnTo>
                <a:cubicBezTo>
                  <a:pt x="427856" y="510420"/>
                  <a:pt x="416655" y="505441"/>
                  <a:pt x="407112" y="497973"/>
                </a:cubicBezTo>
                <a:close/>
                <a:moveTo>
                  <a:pt x="511664" y="454824"/>
                </a:moveTo>
                <a:cubicBezTo>
                  <a:pt x="510420" y="467271"/>
                  <a:pt x="505441" y="478888"/>
                  <a:pt x="497973" y="488016"/>
                </a:cubicBezTo>
                <a:lnTo>
                  <a:pt x="545070" y="535278"/>
                </a:lnTo>
                <a:lnTo>
                  <a:pt x="569645" y="498906"/>
                </a:lnTo>
                <a:lnTo>
                  <a:pt x="578604" y="454824"/>
                </a:lnTo>
                <a:close/>
                <a:moveTo>
                  <a:pt x="316109" y="454824"/>
                </a:moveTo>
                <a:lnTo>
                  <a:pt x="325067" y="498906"/>
                </a:lnTo>
                <a:lnTo>
                  <a:pt x="349409" y="534932"/>
                </a:lnTo>
                <a:lnTo>
                  <a:pt x="396325" y="488016"/>
                </a:lnTo>
                <a:cubicBezTo>
                  <a:pt x="388857" y="478473"/>
                  <a:pt x="383878" y="467271"/>
                  <a:pt x="382633" y="454824"/>
                </a:cubicBezTo>
                <a:close/>
                <a:moveTo>
                  <a:pt x="447356" y="396740"/>
                </a:moveTo>
                <a:cubicBezTo>
                  <a:pt x="419559" y="396740"/>
                  <a:pt x="396740" y="419558"/>
                  <a:pt x="396740" y="447356"/>
                </a:cubicBezTo>
                <a:cubicBezTo>
                  <a:pt x="396740" y="475154"/>
                  <a:pt x="419559" y="497973"/>
                  <a:pt x="447356" y="497973"/>
                </a:cubicBezTo>
                <a:cubicBezTo>
                  <a:pt x="475569" y="497973"/>
                  <a:pt x="497973" y="475569"/>
                  <a:pt x="497973" y="447356"/>
                </a:cubicBezTo>
                <a:cubicBezTo>
                  <a:pt x="497973" y="419558"/>
                  <a:pt x="475154" y="396740"/>
                  <a:pt x="447356" y="396740"/>
                </a:cubicBezTo>
                <a:close/>
                <a:moveTo>
                  <a:pt x="545222" y="359448"/>
                </a:moveTo>
                <a:lnTo>
                  <a:pt x="497973" y="406697"/>
                </a:lnTo>
                <a:cubicBezTo>
                  <a:pt x="505441" y="416239"/>
                  <a:pt x="510420" y="427442"/>
                  <a:pt x="511664" y="439888"/>
                </a:cubicBezTo>
                <a:lnTo>
                  <a:pt x="578612" y="439888"/>
                </a:lnTo>
                <a:lnTo>
                  <a:pt x="569704" y="395806"/>
                </a:lnTo>
                <a:close/>
                <a:moveTo>
                  <a:pt x="349743" y="359285"/>
                </a:moveTo>
                <a:lnTo>
                  <a:pt x="325067" y="395806"/>
                </a:lnTo>
                <a:lnTo>
                  <a:pt x="316108" y="439888"/>
                </a:lnTo>
                <a:lnTo>
                  <a:pt x="383463" y="439888"/>
                </a:lnTo>
                <a:cubicBezTo>
                  <a:pt x="384708" y="427442"/>
                  <a:pt x="389686" y="415825"/>
                  <a:pt x="397154" y="406697"/>
                </a:cubicBezTo>
                <a:close/>
                <a:moveTo>
                  <a:pt x="455239" y="316187"/>
                </a:moveTo>
                <a:lnTo>
                  <a:pt x="455239" y="383463"/>
                </a:lnTo>
                <a:cubicBezTo>
                  <a:pt x="467686" y="384708"/>
                  <a:pt x="478888" y="389686"/>
                  <a:pt x="488430" y="397154"/>
                </a:cubicBezTo>
                <a:lnTo>
                  <a:pt x="535738" y="349846"/>
                </a:lnTo>
                <a:lnTo>
                  <a:pt x="499081" y="325067"/>
                </a:lnTo>
                <a:close/>
                <a:moveTo>
                  <a:pt x="439888" y="316108"/>
                </a:moveTo>
                <a:lnTo>
                  <a:pt x="395806" y="325067"/>
                </a:lnTo>
                <a:lnTo>
                  <a:pt x="359633" y="349508"/>
                </a:lnTo>
                <a:lnTo>
                  <a:pt x="406697" y="396740"/>
                </a:lnTo>
                <a:cubicBezTo>
                  <a:pt x="416239" y="389272"/>
                  <a:pt x="427442" y="384293"/>
                  <a:pt x="439888" y="383048"/>
                </a:cubicBezTo>
                <a:close/>
                <a:moveTo>
                  <a:pt x="321230" y="2178"/>
                </a:moveTo>
                <a:cubicBezTo>
                  <a:pt x="324134" y="-726"/>
                  <a:pt x="328698" y="-726"/>
                  <a:pt x="331602" y="2178"/>
                </a:cubicBezTo>
                <a:lnTo>
                  <a:pt x="440303" y="110879"/>
                </a:lnTo>
                <a:lnTo>
                  <a:pt x="440303" y="38688"/>
                </a:lnTo>
                <a:cubicBezTo>
                  <a:pt x="440303" y="34954"/>
                  <a:pt x="443208" y="31635"/>
                  <a:pt x="447356" y="31635"/>
                </a:cubicBezTo>
                <a:cubicBezTo>
                  <a:pt x="451090" y="31635"/>
                  <a:pt x="454409" y="34539"/>
                  <a:pt x="454409" y="38688"/>
                </a:cubicBezTo>
                <a:lnTo>
                  <a:pt x="454409" y="110879"/>
                </a:lnTo>
                <a:lnTo>
                  <a:pt x="563111" y="2178"/>
                </a:lnTo>
                <a:cubicBezTo>
                  <a:pt x="566015" y="-726"/>
                  <a:pt x="570579" y="-726"/>
                  <a:pt x="573483" y="2178"/>
                </a:cubicBezTo>
                <a:cubicBezTo>
                  <a:pt x="576387" y="5082"/>
                  <a:pt x="576387" y="9646"/>
                  <a:pt x="573483" y="12550"/>
                </a:cubicBezTo>
                <a:lnTo>
                  <a:pt x="455239" y="131209"/>
                </a:lnTo>
                <a:lnTo>
                  <a:pt x="455239" y="196762"/>
                </a:lnTo>
                <a:lnTo>
                  <a:pt x="528675" y="123326"/>
                </a:lnTo>
                <a:cubicBezTo>
                  <a:pt x="531579" y="120422"/>
                  <a:pt x="536143" y="120422"/>
                  <a:pt x="539047" y="123326"/>
                </a:cubicBezTo>
                <a:cubicBezTo>
                  <a:pt x="541952" y="126230"/>
                  <a:pt x="541952" y="130794"/>
                  <a:pt x="539047" y="133699"/>
                </a:cubicBezTo>
                <a:lnTo>
                  <a:pt x="455239" y="217507"/>
                </a:lnTo>
                <a:lnTo>
                  <a:pt x="455239" y="303739"/>
                </a:lnTo>
                <a:lnTo>
                  <a:pt x="503827" y="313573"/>
                </a:lnTo>
                <a:lnTo>
                  <a:pt x="544540" y="341045"/>
                </a:lnTo>
                <a:lnTo>
                  <a:pt x="605845" y="279740"/>
                </a:lnTo>
                <a:lnTo>
                  <a:pt x="605845" y="161081"/>
                </a:lnTo>
                <a:cubicBezTo>
                  <a:pt x="605845" y="157347"/>
                  <a:pt x="608749" y="154028"/>
                  <a:pt x="612898" y="154028"/>
                </a:cubicBezTo>
                <a:cubicBezTo>
                  <a:pt x="616632" y="154028"/>
                  <a:pt x="619951" y="156932"/>
                  <a:pt x="619951" y="161081"/>
                </a:cubicBezTo>
                <a:lnTo>
                  <a:pt x="619951" y="265219"/>
                </a:lnTo>
                <a:lnTo>
                  <a:pt x="666419" y="218751"/>
                </a:lnTo>
                <a:lnTo>
                  <a:pt x="666419" y="50720"/>
                </a:lnTo>
                <a:cubicBezTo>
                  <a:pt x="666419" y="46986"/>
                  <a:pt x="669323" y="43667"/>
                  <a:pt x="673472" y="43667"/>
                </a:cubicBezTo>
                <a:cubicBezTo>
                  <a:pt x="677206" y="43667"/>
                  <a:pt x="680525" y="46571"/>
                  <a:pt x="680525" y="50720"/>
                </a:cubicBezTo>
                <a:lnTo>
                  <a:pt x="680525" y="204230"/>
                </a:lnTo>
                <a:lnTo>
                  <a:pt x="731557" y="153613"/>
                </a:lnTo>
                <a:cubicBezTo>
                  <a:pt x="734461" y="150709"/>
                  <a:pt x="739025" y="150709"/>
                  <a:pt x="741929" y="153613"/>
                </a:cubicBezTo>
                <a:cubicBezTo>
                  <a:pt x="744833" y="156517"/>
                  <a:pt x="744833" y="161081"/>
                  <a:pt x="741929" y="163985"/>
                </a:cubicBezTo>
                <a:lnTo>
                  <a:pt x="690897" y="215017"/>
                </a:lnTo>
                <a:lnTo>
                  <a:pt x="844407" y="215017"/>
                </a:lnTo>
                <a:cubicBezTo>
                  <a:pt x="848141" y="215017"/>
                  <a:pt x="851461" y="217921"/>
                  <a:pt x="851461" y="222070"/>
                </a:cubicBezTo>
                <a:cubicBezTo>
                  <a:pt x="851461" y="225804"/>
                  <a:pt x="848556" y="229124"/>
                  <a:pt x="844407" y="229124"/>
                </a:cubicBezTo>
                <a:lnTo>
                  <a:pt x="676376" y="229124"/>
                </a:lnTo>
                <a:lnTo>
                  <a:pt x="629909" y="275176"/>
                </a:lnTo>
                <a:lnTo>
                  <a:pt x="734046" y="275176"/>
                </a:lnTo>
                <a:cubicBezTo>
                  <a:pt x="737780" y="275176"/>
                  <a:pt x="741099" y="278081"/>
                  <a:pt x="741099" y="282230"/>
                </a:cubicBezTo>
                <a:cubicBezTo>
                  <a:pt x="741099" y="285963"/>
                  <a:pt x="738195" y="289283"/>
                  <a:pt x="734046" y="289283"/>
                </a:cubicBezTo>
                <a:lnTo>
                  <a:pt x="615387" y="289283"/>
                </a:lnTo>
                <a:lnTo>
                  <a:pt x="554002" y="350668"/>
                </a:lnTo>
                <a:lnTo>
                  <a:pt x="581139" y="390885"/>
                </a:lnTo>
                <a:lnTo>
                  <a:pt x="591057" y="439888"/>
                </a:lnTo>
                <a:lnTo>
                  <a:pt x="677621" y="439888"/>
                </a:lnTo>
                <a:lnTo>
                  <a:pt x="761429" y="356080"/>
                </a:lnTo>
                <a:cubicBezTo>
                  <a:pt x="764333" y="353176"/>
                  <a:pt x="768897" y="353176"/>
                  <a:pt x="771801" y="356080"/>
                </a:cubicBezTo>
                <a:cubicBezTo>
                  <a:pt x="774705" y="358984"/>
                  <a:pt x="774705" y="363548"/>
                  <a:pt x="771801" y="366452"/>
                </a:cubicBezTo>
                <a:lnTo>
                  <a:pt x="698365" y="440303"/>
                </a:lnTo>
                <a:lnTo>
                  <a:pt x="763918" y="440303"/>
                </a:lnTo>
                <a:lnTo>
                  <a:pt x="882577" y="321644"/>
                </a:lnTo>
                <a:cubicBezTo>
                  <a:pt x="885482" y="318740"/>
                  <a:pt x="890045" y="318740"/>
                  <a:pt x="892950" y="321644"/>
                </a:cubicBezTo>
                <a:cubicBezTo>
                  <a:pt x="895854" y="324549"/>
                  <a:pt x="895854" y="329112"/>
                  <a:pt x="892950" y="332017"/>
                </a:cubicBezTo>
                <a:lnTo>
                  <a:pt x="784248" y="440718"/>
                </a:lnTo>
                <a:lnTo>
                  <a:pt x="856439" y="440718"/>
                </a:lnTo>
                <a:cubicBezTo>
                  <a:pt x="860173" y="440718"/>
                  <a:pt x="863492" y="443622"/>
                  <a:pt x="863492" y="447771"/>
                </a:cubicBezTo>
                <a:cubicBezTo>
                  <a:pt x="863492" y="451505"/>
                  <a:pt x="860588" y="454824"/>
                  <a:pt x="856439" y="454824"/>
                </a:cubicBezTo>
                <a:lnTo>
                  <a:pt x="784248" y="454824"/>
                </a:lnTo>
                <a:lnTo>
                  <a:pt x="892120" y="563111"/>
                </a:lnTo>
                <a:cubicBezTo>
                  <a:pt x="895024" y="566015"/>
                  <a:pt x="895024" y="570579"/>
                  <a:pt x="892120" y="573483"/>
                </a:cubicBezTo>
                <a:cubicBezTo>
                  <a:pt x="890875" y="574728"/>
                  <a:pt x="888801" y="575558"/>
                  <a:pt x="887141" y="575558"/>
                </a:cubicBezTo>
                <a:cubicBezTo>
                  <a:pt x="885482" y="575558"/>
                  <a:pt x="883407" y="574728"/>
                  <a:pt x="882162" y="573483"/>
                </a:cubicBezTo>
                <a:lnTo>
                  <a:pt x="763504" y="454824"/>
                </a:lnTo>
                <a:lnTo>
                  <a:pt x="697951" y="454824"/>
                </a:lnTo>
                <a:lnTo>
                  <a:pt x="771386" y="528260"/>
                </a:lnTo>
                <a:cubicBezTo>
                  <a:pt x="774291" y="531164"/>
                  <a:pt x="774291" y="535728"/>
                  <a:pt x="771386" y="538632"/>
                </a:cubicBezTo>
                <a:cubicBezTo>
                  <a:pt x="770142" y="539877"/>
                  <a:pt x="768067" y="540707"/>
                  <a:pt x="766408" y="540707"/>
                </a:cubicBezTo>
                <a:cubicBezTo>
                  <a:pt x="764748" y="540707"/>
                  <a:pt x="762674" y="539877"/>
                  <a:pt x="761429" y="538632"/>
                </a:cubicBezTo>
                <a:lnTo>
                  <a:pt x="677621" y="454824"/>
                </a:lnTo>
                <a:lnTo>
                  <a:pt x="591057" y="454824"/>
                </a:lnTo>
                <a:lnTo>
                  <a:pt x="581139" y="503827"/>
                </a:lnTo>
                <a:lnTo>
                  <a:pt x="553922" y="544162"/>
                </a:lnTo>
                <a:lnTo>
                  <a:pt x="615387" y="605845"/>
                </a:lnTo>
                <a:lnTo>
                  <a:pt x="734046" y="605845"/>
                </a:lnTo>
                <a:cubicBezTo>
                  <a:pt x="737780" y="605845"/>
                  <a:pt x="741099" y="609164"/>
                  <a:pt x="741099" y="612898"/>
                </a:cubicBezTo>
                <a:cubicBezTo>
                  <a:pt x="741099" y="616632"/>
                  <a:pt x="738195" y="619951"/>
                  <a:pt x="734046" y="619951"/>
                </a:cubicBezTo>
                <a:lnTo>
                  <a:pt x="629909" y="619951"/>
                </a:lnTo>
                <a:lnTo>
                  <a:pt x="676376" y="666419"/>
                </a:lnTo>
                <a:lnTo>
                  <a:pt x="843992" y="666419"/>
                </a:lnTo>
                <a:cubicBezTo>
                  <a:pt x="847726" y="666419"/>
                  <a:pt x="851045" y="669738"/>
                  <a:pt x="851045" y="673472"/>
                </a:cubicBezTo>
                <a:cubicBezTo>
                  <a:pt x="851045" y="677206"/>
                  <a:pt x="848141" y="680525"/>
                  <a:pt x="843992" y="680525"/>
                </a:cubicBezTo>
                <a:lnTo>
                  <a:pt x="690483" y="680525"/>
                </a:lnTo>
                <a:lnTo>
                  <a:pt x="740684" y="731557"/>
                </a:lnTo>
                <a:cubicBezTo>
                  <a:pt x="743589" y="734461"/>
                  <a:pt x="743589" y="739025"/>
                  <a:pt x="740684" y="741929"/>
                </a:cubicBezTo>
                <a:cubicBezTo>
                  <a:pt x="739440" y="743174"/>
                  <a:pt x="737365" y="744003"/>
                  <a:pt x="735706" y="744003"/>
                </a:cubicBezTo>
                <a:cubicBezTo>
                  <a:pt x="734046" y="744003"/>
                  <a:pt x="731972" y="743174"/>
                  <a:pt x="730727" y="741929"/>
                </a:cubicBezTo>
                <a:lnTo>
                  <a:pt x="679696" y="690897"/>
                </a:lnTo>
                <a:lnTo>
                  <a:pt x="679696" y="844407"/>
                </a:lnTo>
                <a:cubicBezTo>
                  <a:pt x="679696" y="848141"/>
                  <a:pt x="676791" y="851460"/>
                  <a:pt x="672642" y="851460"/>
                </a:cubicBezTo>
                <a:cubicBezTo>
                  <a:pt x="668908" y="851460"/>
                  <a:pt x="665589" y="848556"/>
                  <a:pt x="665589" y="844407"/>
                </a:cubicBezTo>
                <a:lnTo>
                  <a:pt x="665589" y="676376"/>
                </a:lnTo>
                <a:lnTo>
                  <a:pt x="619121" y="629909"/>
                </a:lnTo>
                <a:lnTo>
                  <a:pt x="619121" y="734046"/>
                </a:lnTo>
                <a:cubicBezTo>
                  <a:pt x="619121" y="737780"/>
                  <a:pt x="616217" y="741099"/>
                  <a:pt x="612068" y="741099"/>
                </a:cubicBezTo>
                <a:cubicBezTo>
                  <a:pt x="608334" y="741099"/>
                  <a:pt x="605015" y="738195"/>
                  <a:pt x="605015" y="734046"/>
                </a:cubicBezTo>
                <a:lnTo>
                  <a:pt x="605015" y="615387"/>
                </a:lnTo>
                <a:lnTo>
                  <a:pt x="543797" y="554169"/>
                </a:lnTo>
                <a:lnTo>
                  <a:pt x="503827" y="581139"/>
                </a:lnTo>
                <a:lnTo>
                  <a:pt x="454409" y="591141"/>
                </a:lnTo>
                <a:lnTo>
                  <a:pt x="454409" y="677621"/>
                </a:lnTo>
                <a:lnTo>
                  <a:pt x="538217" y="761429"/>
                </a:lnTo>
                <a:cubicBezTo>
                  <a:pt x="541122" y="764333"/>
                  <a:pt x="541122" y="768897"/>
                  <a:pt x="538217" y="771801"/>
                </a:cubicBezTo>
                <a:cubicBezTo>
                  <a:pt x="535313" y="774705"/>
                  <a:pt x="530749" y="774705"/>
                  <a:pt x="527845" y="771801"/>
                </a:cubicBezTo>
                <a:lnTo>
                  <a:pt x="454409" y="698365"/>
                </a:lnTo>
                <a:lnTo>
                  <a:pt x="454409" y="763918"/>
                </a:lnTo>
                <a:lnTo>
                  <a:pt x="573068" y="882577"/>
                </a:lnTo>
                <a:cubicBezTo>
                  <a:pt x="575973" y="885482"/>
                  <a:pt x="575973" y="890045"/>
                  <a:pt x="573068" y="892950"/>
                </a:cubicBezTo>
                <a:cubicBezTo>
                  <a:pt x="571824" y="894194"/>
                  <a:pt x="569749" y="895024"/>
                  <a:pt x="568090" y="895024"/>
                </a:cubicBezTo>
                <a:cubicBezTo>
                  <a:pt x="566430" y="895024"/>
                  <a:pt x="564356" y="894194"/>
                  <a:pt x="563111" y="892950"/>
                </a:cubicBezTo>
                <a:lnTo>
                  <a:pt x="454409" y="784248"/>
                </a:lnTo>
                <a:lnTo>
                  <a:pt x="454409" y="856439"/>
                </a:lnTo>
                <a:cubicBezTo>
                  <a:pt x="454409" y="860173"/>
                  <a:pt x="451505" y="863492"/>
                  <a:pt x="447356" y="863492"/>
                </a:cubicBezTo>
                <a:cubicBezTo>
                  <a:pt x="443622" y="863492"/>
                  <a:pt x="440303" y="860588"/>
                  <a:pt x="440303" y="856439"/>
                </a:cubicBezTo>
                <a:lnTo>
                  <a:pt x="440303" y="784248"/>
                </a:lnTo>
                <a:lnTo>
                  <a:pt x="331602" y="892950"/>
                </a:lnTo>
                <a:cubicBezTo>
                  <a:pt x="328698" y="895854"/>
                  <a:pt x="324134" y="895854"/>
                  <a:pt x="321230" y="892950"/>
                </a:cubicBezTo>
                <a:cubicBezTo>
                  <a:pt x="318325" y="890045"/>
                  <a:pt x="318325" y="885482"/>
                  <a:pt x="321230" y="882577"/>
                </a:cubicBezTo>
                <a:lnTo>
                  <a:pt x="439888" y="763918"/>
                </a:lnTo>
                <a:lnTo>
                  <a:pt x="439888" y="698365"/>
                </a:lnTo>
                <a:lnTo>
                  <a:pt x="366452" y="771801"/>
                </a:lnTo>
                <a:cubicBezTo>
                  <a:pt x="365208" y="773046"/>
                  <a:pt x="363133" y="773876"/>
                  <a:pt x="361474" y="773876"/>
                </a:cubicBezTo>
                <a:cubicBezTo>
                  <a:pt x="359814" y="773876"/>
                  <a:pt x="357740" y="773046"/>
                  <a:pt x="356495" y="771801"/>
                </a:cubicBezTo>
                <a:cubicBezTo>
                  <a:pt x="353591" y="768897"/>
                  <a:pt x="353591" y="764333"/>
                  <a:pt x="356495" y="761429"/>
                </a:cubicBezTo>
                <a:lnTo>
                  <a:pt x="440303" y="677621"/>
                </a:lnTo>
                <a:lnTo>
                  <a:pt x="440303" y="591141"/>
                </a:lnTo>
                <a:lnTo>
                  <a:pt x="390885" y="581139"/>
                </a:lnTo>
                <a:lnTo>
                  <a:pt x="350680" y="554009"/>
                </a:lnTo>
                <a:lnTo>
                  <a:pt x="288868" y="615387"/>
                </a:lnTo>
                <a:lnTo>
                  <a:pt x="288868" y="734046"/>
                </a:lnTo>
                <a:cubicBezTo>
                  <a:pt x="288868" y="737780"/>
                  <a:pt x="285549" y="741099"/>
                  <a:pt x="281815" y="741099"/>
                </a:cubicBezTo>
                <a:cubicBezTo>
                  <a:pt x="278081" y="741099"/>
                  <a:pt x="274762" y="738195"/>
                  <a:pt x="274762" y="734046"/>
                </a:cubicBezTo>
                <a:lnTo>
                  <a:pt x="274762" y="629909"/>
                </a:lnTo>
                <a:lnTo>
                  <a:pt x="228294" y="676376"/>
                </a:lnTo>
                <a:lnTo>
                  <a:pt x="228294" y="843992"/>
                </a:lnTo>
                <a:cubicBezTo>
                  <a:pt x="228294" y="847726"/>
                  <a:pt x="225389" y="851045"/>
                  <a:pt x="221241" y="851045"/>
                </a:cubicBezTo>
                <a:cubicBezTo>
                  <a:pt x="217507" y="851045"/>
                  <a:pt x="214188" y="848141"/>
                  <a:pt x="214188" y="843992"/>
                </a:cubicBezTo>
                <a:lnTo>
                  <a:pt x="214188" y="690483"/>
                </a:lnTo>
                <a:lnTo>
                  <a:pt x="163156" y="741514"/>
                </a:lnTo>
                <a:cubicBezTo>
                  <a:pt x="161911" y="742759"/>
                  <a:pt x="159837" y="743589"/>
                  <a:pt x="158177" y="743589"/>
                </a:cubicBezTo>
                <a:cubicBezTo>
                  <a:pt x="156517" y="743589"/>
                  <a:pt x="154443" y="742759"/>
                  <a:pt x="153198" y="741514"/>
                </a:cubicBezTo>
                <a:cubicBezTo>
                  <a:pt x="150294" y="738610"/>
                  <a:pt x="150294" y="734046"/>
                  <a:pt x="153198" y="731142"/>
                </a:cubicBezTo>
                <a:lnTo>
                  <a:pt x="204230" y="680110"/>
                </a:lnTo>
                <a:lnTo>
                  <a:pt x="50720" y="680110"/>
                </a:lnTo>
                <a:cubicBezTo>
                  <a:pt x="46986" y="680110"/>
                  <a:pt x="43667" y="676791"/>
                  <a:pt x="43667" y="673057"/>
                </a:cubicBezTo>
                <a:cubicBezTo>
                  <a:pt x="43667" y="669323"/>
                  <a:pt x="46572" y="666004"/>
                  <a:pt x="50720" y="666004"/>
                </a:cubicBezTo>
                <a:lnTo>
                  <a:pt x="218751" y="666004"/>
                </a:lnTo>
                <a:lnTo>
                  <a:pt x="265219" y="619536"/>
                </a:lnTo>
                <a:lnTo>
                  <a:pt x="161082" y="619536"/>
                </a:lnTo>
                <a:cubicBezTo>
                  <a:pt x="157347" y="619536"/>
                  <a:pt x="154028" y="616632"/>
                  <a:pt x="154028" y="612483"/>
                </a:cubicBezTo>
                <a:cubicBezTo>
                  <a:pt x="154028" y="608749"/>
                  <a:pt x="156933" y="605430"/>
                  <a:pt x="161082" y="605430"/>
                </a:cubicBezTo>
                <a:lnTo>
                  <a:pt x="278911" y="605430"/>
                </a:lnTo>
                <a:lnTo>
                  <a:pt x="340544" y="543797"/>
                </a:lnTo>
                <a:lnTo>
                  <a:pt x="313573" y="503827"/>
                </a:lnTo>
                <a:lnTo>
                  <a:pt x="303656" y="454824"/>
                </a:lnTo>
                <a:lnTo>
                  <a:pt x="216677" y="454824"/>
                </a:lnTo>
                <a:lnTo>
                  <a:pt x="132869" y="538632"/>
                </a:lnTo>
                <a:cubicBezTo>
                  <a:pt x="131624" y="539877"/>
                  <a:pt x="129550" y="540707"/>
                  <a:pt x="127890" y="540707"/>
                </a:cubicBezTo>
                <a:cubicBezTo>
                  <a:pt x="126231" y="540707"/>
                  <a:pt x="124156" y="539877"/>
                  <a:pt x="122912" y="538632"/>
                </a:cubicBezTo>
                <a:cubicBezTo>
                  <a:pt x="120007" y="535728"/>
                  <a:pt x="120007" y="531164"/>
                  <a:pt x="122912" y="528260"/>
                </a:cubicBezTo>
                <a:lnTo>
                  <a:pt x="196347" y="454824"/>
                </a:lnTo>
                <a:lnTo>
                  <a:pt x="130794" y="454824"/>
                </a:lnTo>
                <a:lnTo>
                  <a:pt x="12135" y="573483"/>
                </a:lnTo>
                <a:cubicBezTo>
                  <a:pt x="10891" y="574728"/>
                  <a:pt x="8816" y="575558"/>
                  <a:pt x="7157" y="575558"/>
                </a:cubicBezTo>
                <a:cubicBezTo>
                  <a:pt x="5497" y="575558"/>
                  <a:pt x="3423" y="574728"/>
                  <a:pt x="2178" y="573483"/>
                </a:cubicBezTo>
                <a:cubicBezTo>
                  <a:pt x="-726" y="570579"/>
                  <a:pt x="-726" y="566015"/>
                  <a:pt x="2178" y="563111"/>
                </a:cubicBezTo>
                <a:lnTo>
                  <a:pt x="110879" y="454824"/>
                </a:lnTo>
                <a:lnTo>
                  <a:pt x="38688" y="454824"/>
                </a:lnTo>
                <a:cubicBezTo>
                  <a:pt x="34955" y="454824"/>
                  <a:pt x="31635" y="451920"/>
                  <a:pt x="31635" y="447771"/>
                </a:cubicBezTo>
                <a:cubicBezTo>
                  <a:pt x="31635" y="444037"/>
                  <a:pt x="34539" y="440718"/>
                  <a:pt x="38688" y="440718"/>
                </a:cubicBezTo>
                <a:lnTo>
                  <a:pt x="110879" y="440718"/>
                </a:lnTo>
                <a:lnTo>
                  <a:pt x="2178" y="332017"/>
                </a:lnTo>
                <a:cubicBezTo>
                  <a:pt x="-726" y="329112"/>
                  <a:pt x="-726" y="324549"/>
                  <a:pt x="2178" y="321644"/>
                </a:cubicBezTo>
                <a:cubicBezTo>
                  <a:pt x="5082" y="318740"/>
                  <a:pt x="9646" y="318740"/>
                  <a:pt x="12550" y="321644"/>
                </a:cubicBezTo>
                <a:lnTo>
                  <a:pt x="131209" y="440303"/>
                </a:lnTo>
                <a:lnTo>
                  <a:pt x="196347" y="440303"/>
                </a:lnTo>
                <a:lnTo>
                  <a:pt x="122912" y="366867"/>
                </a:lnTo>
                <a:cubicBezTo>
                  <a:pt x="120007" y="363963"/>
                  <a:pt x="120007" y="359399"/>
                  <a:pt x="122912" y="356495"/>
                </a:cubicBezTo>
                <a:cubicBezTo>
                  <a:pt x="125816" y="353591"/>
                  <a:pt x="130380" y="353591"/>
                  <a:pt x="133284" y="356495"/>
                </a:cubicBezTo>
                <a:lnTo>
                  <a:pt x="217507" y="439888"/>
                </a:lnTo>
                <a:lnTo>
                  <a:pt x="303656" y="439888"/>
                </a:lnTo>
                <a:lnTo>
                  <a:pt x="313573" y="390885"/>
                </a:lnTo>
                <a:lnTo>
                  <a:pt x="340877" y="350420"/>
                </a:lnTo>
                <a:lnTo>
                  <a:pt x="279740" y="289283"/>
                </a:lnTo>
                <a:lnTo>
                  <a:pt x="161082" y="289283"/>
                </a:lnTo>
                <a:cubicBezTo>
                  <a:pt x="157347" y="289283"/>
                  <a:pt x="154028" y="285963"/>
                  <a:pt x="154028" y="282230"/>
                </a:cubicBezTo>
                <a:cubicBezTo>
                  <a:pt x="154028" y="278495"/>
                  <a:pt x="156933" y="275176"/>
                  <a:pt x="161082" y="275176"/>
                </a:cubicBezTo>
                <a:lnTo>
                  <a:pt x="265219" y="275176"/>
                </a:lnTo>
                <a:lnTo>
                  <a:pt x="218751" y="228708"/>
                </a:lnTo>
                <a:lnTo>
                  <a:pt x="50720" y="228708"/>
                </a:lnTo>
                <a:cubicBezTo>
                  <a:pt x="46986" y="228708"/>
                  <a:pt x="43667" y="225804"/>
                  <a:pt x="43667" y="221656"/>
                </a:cubicBezTo>
                <a:cubicBezTo>
                  <a:pt x="43667" y="217921"/>
                  <a:pt x="46572" y="214602"/>
                  <a:pt x="50720" y="214602"/>
                </a:cubicBezTo>
                <a:lnTo>
                  <a:pt x="204230" y="214602"/>
                </a:lnTo>
                <a:lnTo>
                  <a:pt x="153198" y="163571"/>
                </a:lnTo>
                <a:cubicBezTo>
                  <a:pt x="150294" y="160666"/>
                  <a:pt x="150294" y="156103"/>
                  <a:pt x="153198" y="153198"/>
                </a:cubicBezTo>
                <a:cubicBezTo>
                  <a:pt x="156103" y="150294"/>
                  <a:pt x="160666" y="150294"/>
                  <a:pt x="163571" y="153198"/>
                </a:cubicBezTo>
                <a:lnTo>
                  <a:pt x="215017" y="204230"/>
                </a:lnTo>
                <a:lnTo>
                  <a:pt x="215017" y="50720"/>
                </a:lnTo>
                <a:cubicBezTo>
                  <a:pt x="215017" y="46986"/>
                  <a:pt x="217921" y="43667"/>
                  <a:pt x="222070" y="43667"/>
                </a:cubicBezTo>
                <a:cubicBezTo>
                  <a:pt x="225805" y="43667"/>
                  <a:pt x="229124" y="46571"/>
                  <a:pt x="229124" y="50720"/>
                </a:cubicBezTo>
                <a:lnTo>
                  <a:pt x="229124" y="218751"/>
                </a:lnTo>
                <a:lnTo>
                  <a:pt x="275591" y="264804"/>
                </a:lnTo>
                <a:lnTo>
                  <a:pt x="275591" y="160666"/>
                </a:lnTo>
                <a:cubicBezTo>
                  <a:pt x="275591" y="156932"/>
                  <a:pt x="278496" y="153613"/>
                  <a:pt x="282644" y="153613"/>
                </a:cubicBezTo>
                <a:cubicBezTo>
                  <a:pt x="286379" y="153613"/>
                  <a:pt x="289698" y="156517"/>
                  <a:pt x="289698" y="160666"/>
                </a:cubicBezTo>
                <a:lnTo>
                  <a:pt x="289698" y="279325"/>
                </a:lnTo>
                <a:lnTo>
                  <a:pt x="350786" y="340630"/>
                </a:lnTo>
                <a:lnTo>
                  <a:pt x="390885" y="313573"/>
                </a:lnTo>
                <a:lnTo>
                  <a:pt x="439888" y="303655"/>
                </a:lnTo>
                <a:lnTo>
                  <a:pt x="439888" y="217091"/>
                </a:lnTo>
                <a:lnTo>
                  <a:pt x="356080" y="133283"/>
                </a:lnTo>
                <a:cubicBezTo>
                  <a:pt x="353176" y="130379"/>
                  <a:pt x="353176" y="125815"/>
                  <a:pt x="356080" y="122911"/>
                </a:cubicBezTo>
                <a:cubicBezTo>
                  <a:pt x="358984" y="120007"/>
                  <a:pt x="363548" y="120007"/>
                  <a:pt x="366452" y="122911"/>
                </a:cubicBezTo>
                <a:lnTo>
                  <a:pt x="439888" y="196762"/>
                </a:lnTo>
                <a:lnTo>
                  <a:pt x="439888" y="131209"/>
                </a:lnTo>
                <a:lnTo>
                  <a:pt x="321230" y="12550"/>
                </a:lnTo>
                <a:cubicBezTo>
                  <a:pt x="318325" y="9646"/>
                  <a:pt x="318325" y="5082"/>
                  <a:pt x="321230" y="217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21" name="Google Shape;521;p35"/>
          <p:cNvGrpSpPr/>
          <p:nvPr/>
        </p:nvGrpSpPr>
        <p:grpSpPr>
          <a:xfrm>
            <a:off x="6346621" y="1631188"/>
            <a:ext cx="464800" cy="464800"/>
            <a:chOff x="5767938" y="2489212"/>
            <a:chExt cx="1226988" cy="1226988"/>
          </a:xfrm>
        </p:grpSpPr>
        <p:sp>
          <p:nvSpPr>
            <p:cNvPr id="522" name="Google Shape;522;p35"/>
            <p:cNvSpPr/>
            <p:nvPr/>
          </p:nvSpPr>
          <p:spPr>
            <a:xfrm>
              <a:off x="5931274" y="2654778"/>
              <a:ext cx="900314" cy="900314"/>
            </a:xfrm>
            <a:custGeom>
              <a:rect b="b" l="l" r="r" t="t"/>
              <a:pathLst>
                <a:path extrusionOk="0" h="2066925" w="2066925">
                  <a:moveTo>
                    <a:pt x="1807607" y="1051322"/>
                  </a:moveTo>
                  <a:lnTo>
                    <a:pt x="1973342" y="1051322"/>
                  </a:lnTo>
                  <a:cubicBezTo>
                    <a:pt x="1982867" y="1051322"/>
                    <a:pt x="1989534" y="1043702"/>
                    <a:pt x="1989534" y="1035129"/>
                  </a:cubicBezTo>
                  <a:cubicBezTo>
                    <a:pt x="1989534" y="1025604"/>
                    <a:pt x="1981914" y="1018937"/>
                    <a:pt x="1973342" y="1018937"/>
                  </a:cubicBezTo>
                  <a:lnTo>
                    <a:pt x="1807607" y="1018937"/>
                  </a:lnTo>
                  <a:lnTo>
                    <a:pt x="2057162" y="769382"/>
                  </a:lnTo>
                  <a:cubicBezTo>
                    <a:pt x="2063829" y="762714"/>
                    <a:pt x="2063829" y="752237"/>
                    <a:pt x="2057162" y="745569"/>
                  </a:cubicBezTo>
                  <a:cubicBezTo>
                    <a:pt x="2050494" y="738902"/>
                    <a:pt x="2040017" y="738902"/>
                    <a:pt x="2033349" y="745569"/>
                  </a:cubicBezTo>
                  <a:lnTo>
                    <a:pt x="1760934" y="1017984"/>
                  </a:lnTo>
                  <a:lnTo>
                    <a:pt x="1610439" y="1017984"/>
                  </a:lnTo>
                  <a:lnTo>
                    <a:pt x="1779032" y="848439"/>
                  </a:lnTo>
                  <a:cubicBezTo>
                    <a:pt x="1785699" y="841772"/>
                    <a:pt x="1785699" y="831294"/>
                    <a:pt x="1779032" y="824627"/>
                  </a:cubicBezTo>
                  <a:cubicBezTo>
                    <a:pt x="1772364" y="817959"/>
                    <a:pt x="1761887" y="817959"/>
                    <a:pt x="1755219" y="824627"/>
                  </a:cubicBezTo>
                  <a:lnTo>
                    <a:pt x="1562814" y="1017032"/>
                  </a:lnTo>
                  <a:lnTo>
                    <a:pt x="1181814" y="1017032"/>
                  </a:lnTo>
                  <a:cubicBezTo>
                    <a:pt x="1178957" y="988457"/>
                    <a:pt x="1167527" y="962739"/>
                    <a:pt x="1150382" y="940832"/>
                  </a:cubicBezTo>
                  <a:lnTo>
                    <a:pt x="1419939" y="671274"/>
                  </a:lnTo>
                  <a:lnTo>
                    <a:pt x="1692354" y="671274"/>
                  </a:lnTo>
                  <a:cubicBezTo>
                    <a:pt x="1701879" y="671274"/>
                    <a:pt x="1708547" y="663654"/>
                    <a:pt x="1708547" y="655082"/>
                  </a:cubicBezTo>
                  <a:cubicBezTo>
                    <a:pt x="1708547" y="645557"/>
                    <a:pt x="1700927" y="638889"/>
                    <a:pt x="1692354" y="638889"/>
                  </a:cubicBezTo>
                  <a:lnTo>
                    <a:pt x="1453277" y="638889"/>
                  </a:lnTo>
                  <a:lnTo>
                    <a:pt x="1559957" y="533162"/>
                  </a:lnTo>
                  <a:lnTo>
                    <a:pt x="1945719" y="533162"/>
                  </a:lnTo>
                  <a:cubicBezTo>
                    <a:pt x="1955244" y="533162"/>
                    <a:pt x="1961912" y="525542"/>
                    <a:pt x="1961912" y="516969"/>
                  </a:cubicBezTo>
                  <a:cubicBezTo>
                    <a:pt x="1961912" y="507444"/>
                    <a:pt x="1954292" y="500777"/>
                    <a:pt x="1945719" y="500777"/>
                  </a:cubicBezTo>
                  <a:lnTo>
                    <a:pt x="1593294" y="500777"/>
                  </a:lnTo>
                  <a:lnTo>
                    <a:pt x="1710452" y="383619"/>
                  </a:lnTo>
                  <a:cubicBezTo>
                    <a:pt x="1717119" y="376952"/>
                    <a:pt x="1717119" y="366474"/>
                    <a:pt x="1710452" y="359807"/>
                  </a:cubicBezTo>
                  <a:cubicBezTo>
                    <a:pt x="1703784" y="353139"/>
                    <a:pt x="1693307" y="353139"/>
                    <a:pt x="1686639" y="359807"/>
                  </a:cubicBezTo>
                  <a:lnTo>
                    <a:pt x="1569482" y="476012"/>
                  </a:lnTo>
                  <a:lnTo>
                    <a:pt x="1569482" y="123587"/>
                  </a:lnTo>
                  <a:cubicBezTo>
                    <a:pt x="1569482" y="114062"/>
                    <a:pt x="1561862" y="107394"/>
                    <a:pt x="1553289" y="107394"/>
                  </a:cubicBezTo>
                  <a:cubicBezTo>
                    <a:pt x="1543764" y="107394"/>
                    <a:pt x="1537097" y="115014"/>
                    <a:pt x="1537097" y="123587"/>
                  </a:cubicBezTo>
                  <a:lnTo>
                    <a:pt x="1537097" y="509349"/>
                  </a:lnTo>
                  <a:lnTo>
                    <a:pt x="1430417" y="616029"/>
                  </a:lnTo>
                  <a:lnTo>
                    <a:pt x="1430417" y="376952"/>
                  </a:lnTo>
                  <a:cubicBezTo>
                    <a:pt x="1430417" y="367427"/>
                    <a:pt x="1422797" y="360759"/>
                    <a:pt x="1414224" y="360759"/>
                  </a:cubicBezTo>
                  <a:cubicBezTo>
                    <a:pt x="1404699" y="360759"/>
                    <a:pt x="1398032" y="368379"/>
                    <a:pt x="1398032" y="376952"/>
                  </a:cubicBezTo>
                  <a:lnTo>
                    <a:pt x="1398032" y="649367"/>
                  </a:lnTo>
                  <a:lnTo>
                    <a:pt x="1128474" y="918924"/>
                  </a:lnTo>
                  <a:cubicBezTo>
                    <a:pt x="1106567" y="901779"/>
                    <a:pt x="1080849" y="890349"/>
                    <a:pt x="1052274" y="887492"/>
                  </a:cubicBezTo>
                  <a:lnTo>
                    <a:pt x="1052274" y="506492"/>
                  </a:lnTo>
                  <a:lnTo>
                    <a:pt x="1244679" y="314087"/>
                  </a:lnTo>
                  <a:cubicBezTo>
                    <a:pt x="1251347" y="307419"/>
                    <a:pt x="1251347" y="296942"/>
                    <a:pt x="1244679" y="290274"/>
                  </a:cubicBezTo>
                  <a:cubicBezTo>
                    <a:pt x="1238012" y="283607"/>
                    <a:pt x="1227534" y="283607"/>
                    <a:pt x="1220867" y="290274"/>
                  </a:cubicBezTo>
                  <a:lnTo>
                    <a:pt x="1052274" y="458867"/>
                  </a:lnTo>
                  <a:lnTo>
                    <a:pt x="1052274" y="308372"/>
                  </a:lnTo>
                  <a:lnTo>
                    <a:pt x="1323737" y="35957"/>
                  </a:lnTo>
                  <a:cubicBezTo>
                    <a:pt x="1330404" y="29289"/>
                    <a:pt x="1330404" y="18812"/>
                    <a:pt x="1323737" y="12144"/>
                  </a:cubicBezTo>
                  <a:cubicBezTo>
                    <a:pt x="1317069" y="5477"/>
                    <a:pt x="1306592" y="5477"/>
                    <a:pt x="1299924" y="12144"/>
                  </a:cubicBezTo>
                  <a:lnTo>
                    <a:pt x="1050369" y="261699"/>
                  </a:lnTo>
                  <a:lnTo>
                    <a:pt x="1050369" y="95964"/>
                  </a:lnTo>
                  <a:cubicBezTo>
                    <a:pt x="1050369" y="86439"/>
                    <a:pt x="1042749" y="79772"/>
                    <a:pt x="1034177" y="79772"/>
                  </a:cubicBezTo>
                  <a:cubicBezTo>
                    <a:pt x="1024652" y="79772"/>
                    <a:pt x="1017984" y="87392"/>
                    <a:pt x="1017984" y="95964"/>
                  </a:cubicBezTo>
                  <a:lnTo>
                    <a:pt x="1017984" y="261699"/>
                  </a:lnTo>
                  <a:lnTo>
                    <a:pt x="768429" y="12144"/>
                  </a:lnTo>
                  <a:cubicBezTo>
                    <a:pt x="761762" y="5477"/>
                    <a:pt x="751284" y="5477"/>
                    <a:pt x="744617" y="12144"/>
                  </a:cubicBezTo>
                  <a:cubicBezTo>
                    <a:pt x="737949" y="18812"/>
                    <a:pt x="737949" y="29289"/>
                    <a:pt x="744617" y="35957"/>
                  </a:cubicBezTo>
                  <a:lnTo>
                    <a:pt x="1017032" y="308372"/>
                  </a:lnTo>
                  <a:lnTo>
                    <a:pt x="1017032" y="458867"/>
                  </a:lnTo>
                  <a:lnTo>
                    <a:pt x="848439" y="289322"/>
                  </a:lnTo>
                  <a:cubicBezTo>
                    <a:pt x="841772" y="282654"/>
                    <a:pt x="831294" y="282654"/>
                    <a:pt x="824627" y="289322"/>
                  </a:cubicBezTo>
                  <a:cubicBezTo>
                    <a:pt x="817959" y="295989"/>
                    <a:pt x="817959" y="306467"/>
                    <a:pt x="824627" y="313134"/>
                  </a:cubicBezTo>
                  <a:lnTo>
                    <a:pt x="1017032" y="505539"/>
                  </a:lnTo>
                  <a:lnTo>
                    <a:pt x="1017032" y="886539"/>
                  </a:lnTo>
                  <a:cubicBezTo>
                    <a:pt x="988457" y="889397"/>
                    <a:pt x="962739" y="900827"/>
                    <a:pt x="940832" y="917972"/>
                  </a:cubicBezTo>
                  <a:lnTo>
                    <a:pt x="672227" y="648414"/>
                  </a:lnTo>
                  <a:lnTo>
                    <a:pt x="672227" y="375999"/>
                  </a:lnTo>
                  <a:cubicBezTo>
                    <a:pt x="672227" y="366474"/>
                    <a:pt x="664607" y="359807"/>
                    <a:pt x="656034" y="359807"/>
                  </a:cubicBezTo>
                  <a:cubicBezTo>
                    <a:pt x="646509" y="359807"/>
                    <a:pt x="639842" y="367427"/>
                    <a:pt x="639842" y="375999"/>
                  </a:cubicBezTo>
                  <a:lnTo>
                    <a:pt x="639842" y="615077"/>
                  </a:lnTo>
                  <a:lnTo>
                    <a:pt x="533162" y="509349"/>
                  </a:lnTo>
                  <a:lnTo>
                    <a:pt x="533162" y="123587"/>
                  </a:lnTo>
                  <a:cubicBezTo>
                    <a:pt x="533162" y="114062"/>
                    <a:pt x="525542" y="107394"/>
                    <a:pt x="516969" y="107394"/>
                  </a:cubicBezTo>
                  <a:cubicBezTo>
                    <a:pt x="507444" y="107394"/>
                    <a:pt x="500777" y="115014"/>
                    <a:pt x="500777" y="123587"/>
                  </a:cubicBezTo>
                  <a:lnTo>
                    <a:pt x="500777" y="476012"/>
                  </a:lnTo>
                  <a:lnTo>
                    <a:pt x="382667" y="358854"/>
                  </a:lnTo>
                  <a:cubicBezTo>
                    <a:pt x="375999" y="352187"/>
                    <a:pt x="365522" y="352187"/>
                    <a:pt x="358854" y="358854"/>
                  </a:cubicBezTo>
                  <a:cubicBezTo>
                    <a:pt x="352187" y="365522"/>
                    <a:pt x="352187" y="375999"/>
                    <a:pt x="358854" y="382667"/>
                  </a:cubicBezTo>
                  <a:lnTo>
                    <a:pt x="476012" y="499824"/>
                  </a:lnTo>
                  <a:lnTo>
                    <a:pt x="123587" y="499824"/>
                  </a:lnTo>
                  <a:cubicBezTo>
                    <a:pt x="114062" y="499824"/>
                    <a:pt x="107394" y="507444"/>
                    <a:pt x="107394" y="516017"/>
                  </a:cubicBezTo>
                  <a:cubicBezTo>
                    <a:pt x="107394" y="525542"/>
                    <a:pt x="115014" y="532209"/>
                    <a:pt x="123587" y="532209"/>
                  </a:cubicBezTo>
                  <a:lnTo>
                    <a:pt x="509349" y="532209"/>
                  </a:lnTo>
                  <a:lnTo>
                    <a:pt x="616029" y="638889"/>
                  </a:lnTo>
                  <a:lnTo>
                    <a:pt x="376952" y="638889"/>
                  </a:lnTo>
                  <a:cubicBezTo>
                    <a:pt x="367427" y="638889"/>
                    <a:pt x="360759" y="646509"/>
                    <a:pt x="360759" y="655082"/>
                  </a:cubicBezTo>
                  <a:cubicBezTo>
                    <a:pt x="360759" y="663654"/>
                    <a:pt x="368379" y="671274"/>
                    <a:pt x="376952" y="671274"/>
                  </a:cubicBezTo>
                  <a:lnTo>
                    <a:pt x="649367" y="671274"/>
                  </a:lnTo>
                  <a:lnTo>
                    <a:pt x="918924" y="940832"/>
                  </a:lnTo>
                  <a:cubicBezTo>
                    <a:pt x="901779" y="961787"/>
                    <a:pt x="890349" y="988457"/>
                    <a:pt x="887492" y="1017032"/>
                  </a:cubicBezTo>
                  <a:lnTo>
                    <a:pt x="506492" y="1017032"/>
                  </a:lnTo>
                  <a:lnTo>
                    <a:pt x="313134" y="825579"/>
                  </a:lnTo>
                  <a:cubicBezTo>
                    <a:pt x="306467" y="818912"/>
                    <a:pt x="295989" y="818912"/>
                    <a:pt x="289322" y="825579"/>
                  </a:cubicBezTo>
                  <a:cubicBezTo>
                    <a:pt x="282654" y="832247"/>
                    <a:pt x="282654" y="842724"/>
                    <a:pt x="289322" y="849392"/>
                  </a:cubicBezTo>
                  <a:lnTo>
                    <a:pt x="457914" y="1017984"/>
                  </a:lnTo>
                  <a:lnTo>
                    <a:pt x="308372" y="1017984"/>
                  </a:lnTo>
                  <a:lnTo>
                    <a:pt x="35957" y="745569"/>
                  </a:lnTo>
                  <a:cubicBezTo>
                    <a:pt x="29289" y="738902"/>
                    <a:pt x="18812" y="738902"/>
                    <a:pt x="12144" y="745569"/>
                  </a:cubicBezTo>
                  <a:cubicBezTo>
                    <a:pt x="5477" y="752237"/>
                    <a:pt x="5477" y="762714"/>
                    <a:pt x="12144" y="769382"/>
                  </a:cubicBezTo>
                  <a:lnTo>
                    <a:pt x="261699" y="1018937"/>
                  </a:lnTo>
                  <a:lnTo>
                    <a:pt x="95964" y="1018937"/>
                  </a:lnTo>
                  <a:cubicBezTo>
                    <a:pt x="86439" y="1018937"/>
                    <a:pt x="79772" y="1026557"/>
                    <a:pt x="79772" y="1035129"/>
                  </a:cubicBezTo>
                  <a:cubicBezTo>
                    <a:pt x="79772" y="1044654"/>
                    <a:pt x="87392" y="1051322"/>
                    <a:pt x="95964" y="1051322"/>
                  </a:cubicBezTo>
                  <a:lnTo>
                    <a:pt x="261699" y="1051322"/>
                  </a:lnTo>
                  <a:lnTo>
                    <a:pt x="12144" y="1299924"/>
                  </a:lnTo>
                  <a:cubicBezTo>
                    <a:pt x="5477" y="1306592"/>
                    <a:pt x="5477" y="1317069"/>
                    <a:pt x="12144" y="1323737"/>
                  </a:cubicBezTo>
                  <a:cubicBezTo>
                    <a:pt x="15002" y="1326594"/>
                    <a:pt x="19764" y="1328499"/>
                    <a:pt x="23574" y="1328499"/>
                  </a:cubicBezTo>
                  <a:cubicBezTo>
                    <a:pt x="27384" y="1328499"/>
                    <a:pt x="32147" y="1326594"/>
                    <a:pt x="35004" y="1323737"/>
                  </a:cubicBezTo>
                  <a:lnTo>
                    <a:pt x="307419" y="1051322"/>
                  </a:lnTo>
                  <a:lnTo>
                    <a:pt x="457914" y="1051322"/>
                  </a:lnTo>
                  <a:lnTo>
                    <a:pt x="289322" y="1219914"/>
                  </a:lnTo>
                  <a:cubicBezTo>
                    <a:pt x="282654" y="1226582"/>
                    <a:pt x="282654" y="1237059"/>
                    <a:pt x="289322" y="1243727"/>
                  </a:cubicBezTo>
                  <a:cubicBezTo>
                    <a:pt x="292179" y="1246584"/>
                    <a:pt x="296942" y="1248489"/>
                    <a:pt x="300752" y="1248489"/>
                  </a:cubicBezTo>
                  <a:cubicBezTo>
                    <a:pt x="304562" y="1248489"/>
                    <a:pt x="309324" y="1246584"/>
                    <a:pt x="312182" y="1243727"/>
                  </a:cubicBezTo>
                  <a:lnTo>
                    <a:pt x="504587" y="1051322"/>
                  </a:lnTo>
                  <a:lnTo>
                    <a:pt x="885587" y="1051322"/>
                  </a:lnTo>
                  <a:cubicBezTo>
                    <a:pt x="888444" y="1079897"/>
                    <a:pt x="899874" y="1105614"/>
                    <a:pt x="917019" y="1127522"/>
                  </a:cubicBezTo>
                  <a:lnTo>
                    <a:pt x="647462" y="1397079"/>
                  </a:lnTo>
                  <a:lnTo>
                    <a:pt x="376952" y="1397079"/>
                  </a:lnTo>
                  <a:cubicBezTo>
                    <a:pt x="367427" y="1397079"/>
                    <a:pt x="360759" y="1404699"/>
                    <a:pt x="360759" y="1413272"/>
                  </a:cubicBezTo>
                  <a:cubicBezTo>
                    <a:pt x="360759" y="1422797"/>
                    <a:pt x="368379" y="1429464"/>
                    <a:pt x="376952" y="1429464"/>
                  </a:cubicBezTo>
                  <a:lnTo>
                    <a:pt x="616029" y="1429464"/>
                  </a:lnTo>
                  <a:lnTo>
                    <a:pt x="509349" y="1536144"/>
                  </a:lnTo>
                  <a:lnTo>
                    <a:pt x="123587" y="1536144"/>
                  </a:lnTo>
                  <a:cubicBezTo>
                    <a:pt x="114062" y="1536144"/>
                    <a:pt x="107394" y="1543764"/>
                    <a:pt x="107394" y="1552337"/>
                  </a:cubicBezTo>
                  <a:cubicBezTo>
                    <a:pt x="107394" y="1560909"/>
                    <a:pt x="115014" y="1568529"/>
                    <a:pt x="123587" y="1568529"/>
                  </a:cubicBezTo>
                  <a:lnTo>
                    <a:pt x="476012" y="1568529"/>
                  </a:lnTo>
                  <a:lnTo>
                    <a:pt x="358854" y="1685687"/>
                  </a:lnTo>
                  <a:cubicBezTo>
                    <a:pt x="352187" y="1692354"/>
                    <a:pt x="352187" y="1702832"/>
                    <a:pt x="358854" y="1709499"/>
                  </a:cubicBezTo>
                  <a:cubicBezTo>
                    <a:pt x="361712" y="1712357"/>
                    <a:pt x="366474" y="1714262"/>
                    <a:pt x="370284" y="1714262"/>
                  </a:cubicBezTo>
                  <a:cubicBezTo>
                    <a:pt x="374094" y="1714262"/>
                    <a:pt x="378857" y="1712357"/>
                    <a:pt x="381714" y="1709499"/>
                  </a:cubicBezTo>
                  <a:lnTo>
                    <a:pt x="498872" y="1592342"/>
                  </a:lnTo>
                  <a:lnTo>
                    <a:pt x="498872" y="1944767"/>
                  </a:lnTo>
                  <a:cubicBezTo>
                    <a:pt x="498872" y="1954292"/>
                    <a:pt x="506492" y="1960959"/>
                    <a:pt x="515064" y="1960959"/>
                  </a:cubicBezTo>
                  <a:cubicBezTo>
                    <a:pt x="524589" y="1960959"/>
                    <a:pt x="531257" y="1953339"/>
                    <a:pt x="531257" y="1944767"/>
                  </a:cubicBezTo>
                  <a:lnTo>
                    <a:pt x="531257" y="1559957"/>
                  </a:lnTo>
                  <a:lnTo>
                    <a:pt x="637937" y="1453277"/>
                  </a:lnTo>
                  <a:lnTo>
                    <a:pt x="637937" y="1692354"/>
                  </a:lnTo>
                  <a:cubicBezTo>
                    <a:pt x="637937" y="1701879"/>
                    <a:pt x="645557" y="1708547"/>
                    <a:pt x="654129" y="1708547"/>
                  </a:cubicBezTo>
                  <a:cubicBezTo>
                    <a:pt x="662702" y="1708547"/>
                    <a:pt x="670322" y="1700927"/>
                    <a:pt x="670322" y="1692354"/>
                  </a:cubicBezTo>
                  <a:lnTo>
                    <a:pt x="670322" y="1419939"/>
                  </a:lnTo>
                  <a:lnTo>
                    <a:pt x="941784" y="1150382"/>
                  </a:lnTo>
                  <a:cubicBezTo>
                    <a:pt x="963692" y="1167527"/>
                    <a:pt x="989409" y="1178957"/>
                    <a:pt x="1017984" y="1181814"/>
                  </a:cubicBezTo>
                  <a:lnTo>
                    <a:pt x="1017984" y="1562814"/>
                  </a:lnTo>
                  <a:lnTo>
                    <a:pt x="825579" y="1755219"/>
                  </a:lnTo>
                  <a:cubicBezTo>
                    <a:pt x="818912" y="1761887"/>
                    <a:pt x="818912" y="1772364"/>
                    <a:pt x="825579" y="1779032"/>
                  </a:cubicBezTo>
                  <a:cubicBezTo>
                    <a:pt x="828437" y="1781889"/>
                    <a:pt x="833199" y="1783794"/>
                    <a:pt x="837009" y="1783794"/>
                  </a:cubicBezTo>
                  <a:cubicBezTo>
                    <a:pt x="840819" y="1783794"/>
                    <a:pt x="845582" y="1781889"/>
                    <a:pt x="848439" y="1779032"/>
                  </a:cubicBezTo>
                  <a:lnTo>
                    <a:pt x="1017032" y="1610439"/>
                  </a:lnTo>
                  <a:lnTo>
                    <a:pt x="1017032" y="1760934"/>
                  </a:lnTo>
                  <a:lnTo>
                    <a:pt x="744617" y="2033349"/>
                  </a:lnTo>
                  <a:cubicBezTo>
                    <a:pt x="737949" y="2040017"/>
                    <a:pt x="737949" y="2050494"/>
                    <a:pt x="744617" y="2057162"/>
                  </a:cubicBezTo>
                  <a:cubicBezTo>
                    <a:pt x="751284" y="2063829"/>
                    <a:pt x="761762" y="2063829"/>
                    <a:pt x="768429" y="2057162"/>
                  </a:cubicBezTo>
                  <a:lnTo>
                    <a:pt x="1017984" y="1807607"/>
                  </a:lnTo>
                  <a:lnTo>
                    <a:pt x="1017984" y="1973342"/>
                  </a:lnTo>
                  <a:cubicBezTo>
                    <a:pt x="1017984" y="1982867"/>
                    <a:pt x="1025604" y="1989534"/>
                    <a:pt x="1034177" y="1989534"/>
                  </a:cubicBezTo>
                  <a:cubicBezTo>
                    <a:pt x="1043702" y="1989534"/>
                    <a:pt x="1050369" y="1981914"/>
                    <a:pt x="1050369" y="1973342"/>
                  </a:cubicBezTo>
                  <a:lnTo>
                    <a:pt x="1050369" y="1807607"/>
                  </a:lnTo>
                  <a:lnTo>
                    <a:pt x="1299924" y="2057162"/>
                  </a:lnTo>
                  <a:cubicBezTo>
                    <a:pt x="1302782" y="2060019"/>
                    <a:pt x="1307544" y="2061924"/>
                    <a:pt x="1311354" y="2061924"/>
                  </a:cubicBezTo>
                  <a:cubicBezTo>
                    <a:pt x="1315164" y="2061924"/>
                    <a:pt x="1319927" y="2060019"/>
                    <a:pt x="1322784" y="2057162"/>
                  </a:cubicBezTo>
                  <a:cubicBezTo>
                    <a:pt x="1329452" y="2050494"/>
                    <a:pt x="1329452" y="2040017"/>
                    <a:pt x="1322784" y="2033349"/>
                  </a:cubicBezTo>
                  <a:lnTo>
                    <a:pt x="1050369" y="1760934"/>
                  </a:lnTo>
                  <a:lnTo>
                    <a:pt x="1050369" y="1610439"/>
                  </a:lnTo>
                  <a:lnTo>
                    <a:pt x="1218962" y="1779032"/>
                  </a:lnTo>
                  <a:cubicBezTo>
                    <a:pt x="1225629" y="1785699"/>
                    <a:pt x="1236107" y="1785699"/>
                    <a:pt x="1242774" y="1779032"/>
                  </a:cubicBezTo>
                  <a:cubicBezTo>
                    <a:pt x="1249442" y="1772364"/>
                    <a:pt x="1249442" y="1761887"/>
                    <a:pt x="1242774" y="1755219"/>
                  </a:cubicBezTo>
                  <a:lnTo>
                    <a:pt x="1050369" y="1562814"/>
                  </a:lnTo>
                  <a:lnTo>
                    <a:pt x="1050369" y="1181814"/>
                  </a:lnTo>
                  <a:cubicBezTo>
                    <a:pt x="1078944" y="1178957"/>
                    <a:pt x="1104662" y="1167527"/>
                    <a:pt x="1126569" y="1150382"/>
                  </a:cubicBezTo>
                  <a:lnTo>
                    <a:pt x="1396127" y="1419939"/>
                  </a:lnTo>
                  <a:lnTo>
                    <a:pt x="1396127" y="1692354"/>
                  </a:lnTo>
                  <a:cubicBezTo>
                    <a:pt x="1396127" y="1701879"/>
                    <a:pt x="1403747" y="1708547"/>
                    <a:pt x="1412319" y="1708547"/>
                  </a:cubicBezTo>
                  <a:cubicBezTo>
                    <a:pt x="1421844" y="1708547"/>
                    <a:pt x="1428512" y="1700927"/>
                    <a:pt x="1428512" y="1692354"/>
                  </a:cubicBezTo>
                  <a:lnTo>
                    <a:pt x="1428512" y="1453277"/>
                  </a:lnTo>
                  <a:lnTo>
                    <a:pt x="1535192" y="1559957"/>
                  </a:lnTo>
                  <a:lnTo>
                    <a:pt x="1535192" y="1945719"/>
                  </a:lnTo>
                  <a:cubicBezTo>
                    <a:pt x="1535192" y="1955244"/>
                    <a:pt x="1542812" y="1961912"/>
                    <a:pt x="1551384" y="1961912"/>
                  </a:cubicBezTo>
                  <a:cubicBezTo>
                    <a:pt x="1560909" y="1961912"/>
                    <a:pt x="1567577" y="1954292"/>
                    <a:pt x="1567577" y="1945719"/>
                  </a:cubicBezTo>
                  <a:lnTo>
                    <a:pt x="1567577" y="1593294"/>
                  </a:lnTo>
                  <a:lnTo>
                    <a:pt x="1684734" y="1710452"/>
                  </a:lnTo>
                  <a:cubicBezTo>
                    <a:pt x="1687592" y="1713309"/>
                    <a:pt x="1692354" y="1715214"/>
                    <a:pt x="1696164" y="1715214"/>
                  </a:cubicBezTo>
                  <a:cubicBezTo>
                    <a:pt x="1699974" y="1715214"/>
                    <a:pt x="1704737" y="1713309"/>
                    <a:pt x="1707594" y="1710452"/>
                  </a:cubicBezTo>
                  <a:cubicBezTo>
                    <a:pt x="1714262" y="1703784"/>
                    <a:pt x="1714262" y="1693307"/>
                    <a:pt x="1707594" y="1686639"/>
                  </a:cubicBezTo>
                  <a:lnTo>
                    <a:pt x="1592342" y="1569482"/>
                  </a:lnTo>
                  <a:lnTo>
                    <a:pt x="1944767" y="1569482"/>
                  </a:lnTo>
                  <a:cubicBezTo>
                    <a:pt x="1954292" y="1569482"/>
                    <a:pt x="1960959" y="1561862"/>
                    <a:pt x="1960959" y="1553289"/>
                  </a:cubicBezTo>
                  <a:cubicBezTo>
                    <a:pt x="1960959" y="1544717"/>
                    <a:pt x="1953339" y="1537097"/>
                    <a:pt x="1944767" y="1537097"/>
                  </a:cubicBezTo>
                  <a:lnTo>
                    <a:pt x="1559957" y="1537097"/>
                  </a:lnTo>
                  <a:lnTo>
                    <a:pt x="1453277" y="1430417"/>
                  </a:lnTo>
                  <a:lnTo>
                    <a:pt x="1692354" y="1430417"/>
                  </a:lnTo>
                  <a:cubicBezTo>
                    <a:pt x="1701879" y="1430417"/>
                    <a:pt x="1708547" y="1422797"/>
                    <a:pt x="1708547" y="1414224"/>
                  </a:cubicBezTo>
                  <a:cubicBezTo>
                    <a:pt x="1708547" y="1405652"/>
                    <a:pt x="1700927" y="1398032"/>
                    <a:pt x="1692354" y="1398032"/>
                  </a:cubicBezTo>
                  <a:lnTo>
                    <a:pt x="1419939" y="1398032"/>
                  </a:lnTo>
                  <a:lnTo>
                    <a:pt x="1150382" y="1127522"/>
                  </a:lnTo>
                  <a:cubicBezTo>
                    <a:pt x="1167527" y="1106567"/>
                    <a:pt x="1178957" y="1079897"/>
                    <a:pt x="1181814" y="1051322"/>
                  </a:cubicBezTo>
                  <a:lnTo>
                    <a:pt x="1562814" y="1051322"/>
                  </a:lnTo>
                  <a:lnTo>
                    <a:pt x="1755219" y="1243727"/>
                  </a:lnTo>
                  <a:cubicBezTo>
                    <a:pt x="1758077" y="1246584"/>
                    <a:pt x="1762839" y="1248489"/>
                    <a:pt x="1766649" y="1248489"/>
                  </a:cubicBezTo>
                  <a:cubicBezTo>
                    <a:pt x="1770459" y="1248489"/>
                    <a:pt x="1775222" y="1246584"/>
                    <a:pt x="1778079" y="1243727"/>
                  </a:cubicBezTo>
                  <a:cubicBezTo>
                    <a:pt x="1784747" y="1237059"/>
                    <a:pt x="1784747" y="1226582"/>
                    <a:pt x="1778079" y="1219914"/>
                  </a:cubicBezTo>
                  <a:lnTo>
                    <a:pt x="1609487" y="1051322"/>
                  </a:lnTo>
                  <a:lnTo>
                    <a:pt x="1759982" y="1051322"/>
                  </a:lnTo>
                  <a:lnTo>
                    <a:pt x="2032397" y="1323737"/>
                  </a:lnTo>
                  <a:cubicBezTo>
                    <a:pt x="2035254" y="1326594"/>
                    <a:pt x="2040017" y="1328499"/>
                    <a:pt x="2043827" y="1328499"/>
                  </a:cubicBezTo>
                  <a:cubicBezTo>
                    <a:pt x="2047637" y="1328499"/>
                    <a:pt x="2052399" y="1326594"/>
                    <a:pt x="2055257" y="1323737"/>
                  </a:cubicBezTo>
                  <a:cubicBezTo>
                    <a:pt x="2061924" y="1317069"/>
                    <a:pt x="2061924" y="1306592"/>
                    <a:pt x="2055257" y="1299924"/>
                  </a:cubicBezTo>
                  <a:lnTo>
                    <a:pt x="1807607" y="1051322"/>
                  </a:lnTo>
                  <a:close/>
                  <a:moveTo>
                    <a:pt x="1034177" y="1150382"/>
                  </a:moveTo>
                  <a:cubicBezTo>
                    <a:pt x="970359" y="1150382"/>
                    <a:pt x="917972" y="1097994"/>
                    <a:pt x="917972" y="1034177"/>
                  </a:cubicBezTo>
                  <a:cubicBezTo>
                    <a:pt x="917972" y="970359"/>
                    <a:pt x="970359" y="917972"/>
                    <a:pt x="1034177" y="917972"/>
                  </a:cubicBezTo>
                  <a:cubicBezTo>
                    <a:pt x="1097994" y="917972"/>
                    <a:pt x="1150382" y="970359"/>
                    <a:pt x="1150382" y="1034177"/>
                  </a:cubicBezTo>
                  <a:cubicBezTo>
                    <a:pt x="1150382" y="1098947"/>
                    <a:pt x="1098947" y="1150382"/>
                    <a:pt x="1034177" y="1150382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3" name="Google Shape;523;p35"/>
            <p:cNvSpPr/>
            <p:nvPr/>
          </p:nvSpPr>
          <p:spPr>
            <a:xfrm rot="1218983">
              <a:off x="5904002" y="2625276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24" name="Google Shape;524;p35"/>
          <p:cNvGrpSpPr/>
          <p:nvPr/>
        </p:nvGrpSpPr>
        <p:grpSpPr>
          <a:xfrm>
            <a:off x="6498553" y="3752247"/>
            <a:ext cx="464800" cy="464800"/>
            <a:chOff x="5767938" y="2489212"/>
            <a:chExt cx="1226988" cy="1226988"/>
          </a:xfrm>
        </p:grpSpPr>
        <p:sp>
          <p:nvSpPr>
            <p:cNvPr id="525" name="Google Shape;525;p35"/>
            <p:cNvSpPr/>
            <p:nvPr/>
          </p:nvSpPr>
          <p:spPr>
            <a:xfrm>
              <a:off x="5931274" y="2654778"/>
              <a:ext cx="900314" cy="900314"/>
            </a:xfrm>
            <a:custGeom>
              <a:rect b="b" l="l" r="r" t="t"/>
              <a:pathLst>
                <a:path extrusionOk="0" h="2066925" w="2066925">
                  <a:moveTo>
                    <a:pt x="1807607" y="1051322"/>
                  </a:moveTo>
                  <a:lnTo>
                    <a:pt x="1973342" y="1051322"/>
                  </a:lnTo>
                  <a:cubicBezTo>
                    <a:pt x="1982867" y="1051322"/>
                    <a:pt x="1989534" y="1043702"/>
                    <a:pt x="1989534" y="1035129"/>
                  </a:cubicBezTo>
                  <a:cubicBezTo>
                    <a:pt x="1989534" y="1025604"/>
                    <a:pt x="1981914" y="1018937"/>
                    <a:pt x="1973342" y="1018937"/>
                  </a:cubicBezTo>
                  <a:lnTo>
                    <a:pt x="1807607" y="1018937"/>
                  </a:lnTo>
                  <a:lnTo>
                    <a:pt x="2057162" y="769382"/>
                  </a:lnTo>
                  <a:cubicBezTo>
                    <a:pt x="2063829" y="762714"/>
                    <a:pt x="2063829" y="752237"/>
                    <a:pt x="2057162" y="745569"/>
                  </a:cubicBezTo>
                  <a:cubicBezTo>
                    <a:pt x="2050494" y="738902"/>
                    <a:pt x="2040017" y="738902"/>
                    <a:pt x="2033349" y="745569"/>
                  </a:cubicBezTo>
                  <a:lnTo>
                    <a:pt x="1760934" y="1017984"/>
                  </a:lnTo>
                  <a:lnTo>
                    <a:pt x="1610439" y="1017984"/>
                  </a:lnTo>
                  <a:lnTo>
                    <a:pt x="1779032" y="848439"/>
                  </a:lnTo>
                  <a:cubicBezTo>
                    <a:pt x="1785699" y="841772"/>
                    <a:pt x="1785699" y="831294"/>
                    <a:pt x="1779032" y="824627"/>
                  </a:cubicBezTo>
                  <a:cubicBezTo>
                    <a:pt x="1772364" y="817959"/>
                    <a:pt x="1761887" y="817959"/>
                    <a:pt x="1755219" y="824627"/>
                  </a:cubicBezTo>
                  <a:lnTo>
                    <a:pt x="1562814" y="1017032"/>
                  </a:lnTo>
                  <a:lnTo>
                    <a:pt x="1181814" y="1017032"/>
                  </a:lnTo>
                  <a:cubicBezTo>
                    <a:pt x="1178957" y="988457"/>
                    <a:pt x="1167527" y="962739"/>
                    <a:pt x="1150382" y="940832"/>
                  </a:cubicBezTo>
                  <a:lnTo>
                    <a:pt x="1419939" y="671274"/>
                  </a:lnTo>
                  <a:lnTo>
                    <a:pt x="1692354" y="671274"/>
                  </a:lnTo>
                  <a:cubicBezTo>
                    <a:pt x="1701879" y="671274"/>
                    <a:pt x="1708547" y="663654"/>
                    <a:pt x="1708547" y="655082"/>
                  </a:cubicBezTo>
                  <a:cubicBezTo>
                    <a:pt x="1708547" y="645557"/>
                    <a:pt x="1700927" y="638889"/>
                    <a:pt x="1692354" y="638889"/>
                  </a:cubicBezTo>
                  <a:lnTo>
                    <a:pt x="1453277" y="638889"/>
                  </a:lnTo>
                  <a:lnTo>
                    <a:pt x="1559957" y="533162"/>
                  </a:lnTo>
                  <a:lnTo>
                    <a:pt x="1945719" y="533162"/>
                  </a:lnTo>
                  <a:cubicBezTo>
                    <a:pt x="1955244" y="533162"/>
                    <a:pt x="1961912" y="525542"/>
                    <a:pt x="1961912" y="516969"/>
                  </a:cubicBezTo>
                  <a:cubicBezTo>
                    <a:pt x="1961912" y="507444"/>
                    <a:pt x="1954292" y="500777"/>
                    <a:pt x="1945719" y="500777"/>
                  </a:cubicBezTo>
                  <a:lnTo>
                    <a:pt x="1593294" y="500777"/>
                  </a:lnTo>
                  <a:lnTo>
                    <a:pt x="1710452" y="383619"/>
                  </a:lnTo>
                  <a:cubicBezTo>
                    <a:pt x="1717119" y="376952"/>
                    <a:pt x="1717119" y="366474"/>
                    <a:pt x="1710452" y="359807"/>
                  </a:cubicBezTo>
                  <a:cubicBezTo>
                    <a:pt x="1703784" y="353139"/>
                    <a:pt x="1693307" y="353139"/>
                    <a:pt x="1686639" y="359807"/>
                  </a:cubicBezTo>
                  <a:lnTo>
                    <a:pt x="1569482" y="476012"/>
                  </a:lnTo>
                  <a:lnTo>
                    <a:pt x="1569482" y="123587"/>
                  </a:lnTo>
                  <a:cubicBezTo>
                    <a:pt x="1569482" y="114062"/>
                    <a:pt x="1561862" y="107394"/>
                    <a:pt x="1553289" y="107394"/>
                  </a:cubicBezTo>
                  <a:cubicBezTo>
                    <a:pt x="1543764" y="107394"/>
                    <a:pt x="1537097" y="115014"/>
                    <a:pt x="1537097" y="123587"/>
                  </a:cubicBezTo>
                  <a:lnTo>
                    <a:pt x="1537097" y="509349"/>
                  </a:lnTo>
                  <a:lnTo>
                    <a:pt x="1430417" y="616029"/>
                  </a:lnTo>
                  <a:lnTo>
                    <a:pt x="1430417" y="376952"/>
                  </a:lnTo>
                  <a:cubicBezTo>
                    <a:pt x="1430417" y="367427"/>
                    <a:pt x="1422797" y="360759"/>
                    <a:pt x="1414224" y="360759"/>
                  </a:cubicBezTo>
                  <a:cubicBezTo>
                    <a:pt x="1404699" y="360759"/>
                    <a:pt x="1398032" y="368379"/>
                    <a:pt x="1398032" y="376952"/>
                  </a:cubicBezTo>
                  <a:lnTo>
                    <a:pt x="1398032" y="649367"/>
                  </a:lnTo>
                  <a:lnTo>
                    <a:pt x="1128474" y="918924"/>
                  </a:lnTo>
                  <a:cubicBezTo>
                    <a:pt x="1106567" y="901779"/>
                    <a:pt x="1080849" y="890349"/>
                    <a:pt x="1052274" y="887492"/>
                  </a:cubicBezTo>
                  <a:lnTo>
                    <a:pt x="1052274" y="506492"/>
                  </a:lnTo>
                  <a:lnTo>
                    <a:pt x="1244679" y="314087"/>
                  </a:lnTo>
                  <a:cubicBezTo>
                    <a:pt x="1251347" y="307419"/>
                    <a:pt x="1251347" y="296942"/>
                    <a:pt x="1244679" y="290274"/>
                  </a:cubicBezTo>
                  <a:cubicBezTo>
                    <a:pt x="1238012" y="283607"/>
                    <a:pt x="1227534" y="283607"/>
                    <a:pt x="1220867" y="290274"/>
                  </a:cubicBezTo>
                  <a:lnTo>
                    <a:pt x="1052274" y="458867"/>
                  </a:lnTo>
                  <a:lnTo>
                    <a:pt x="1052274" y="308372"/>
                  </a:lnTo>
                  <a:lnTo>
                    <a:pt x="1323737" y="35957"/>
                  </a:lnTo>
                  <a:cubicBezTo>
                    <a:pt x="1330404" y="29289"/>
                    <a:pt x="1330404" y="18812"/>
                    <a:pt x="1323737" y="12144"/>
                  </a:cubicBezTo>
                  <a:cubicBezTo>
                    <a:pt x="1317069" y="5477"/>
                    <a:pt x="1306592" y="5477"/>
                    <a:pt x="1299924" y="12144"/>
                  </a:cubicBezTo>
                  <a:lnTo>
                    <a:pt x="1050369" y="261699"/>
                  </a:lnTo>
                  <a:lnTo>
                    <a:pt x="1050369" y="95964"/>
                  </a:lnTo>
                  <a:cubicBezTo>
                    <a:pt x="1050369" y="86439"/>
                    <a:pt x="1042749" y="79772"/>
                    <a:pt x="1034177" y="79772"/>
                  </a:cubicBezTo>
                  <a:cubicBezTo>
                    <a:pt x="1024652" y="79772"/>
                    <a:pt x="1017984" y="87392"/>
                    <a:pt x="1017984" y="95964"/>
                  </a:cubicBezTo>
                  <a:lnTo>
                    <a:pt x="1017984" y="261699"/>
                  </a:lnTo>
                  <a:lnTo>
                    <a:pt x="768429" y="12144"/>
                  </a:lnTo>
                  <a:cubicBezTo>
                    <a:pt x="761762" y="5477"/>
                    <a:pt x="751284" y="5477"/>
                    <a:pt x="744617" y="12144"/>
                  </a:cubicBezTo>
                  <a:cubicBezTo>
                    <a:pt x="737949" y="18812"/>
                    <a:pt x="737949" y="29289"/>
                    <a:pt x="744617" y="35957"/>
                  </a:cubicBezTo>
                  <a:lnTo>
                    <a:pt x="1017032" y="308372"/>
                  </a:lnTo>
                  <a:lnTo>
                    <a:pt x="1017032" y="458867"/>
                  </a:lnTo>
                  <a:lnTo>
                    <a:pt x="848439" y="289322"/>
                  </a:lnTo>
                  <a:cubicBezTo>
                    <a:pt x="841772" y="282654"/>
                    <a:pt x="831294" y="282654"/>
                    <a:pt x="824627" y="289322"/>
                  </a:cubicBezTo>
                  <a:cubicBezTo>
                    <a:pt x="817959" y="295989"/>
                    <a:pt x="817959" y="306467"/>
                    <a:pt x="824627" y="313134"/>
                  </a:cubicBezTo>
                  <a:lnTo>
                    <a:pt x="1017032" y="505539"/>
                  </a:lnTo>
                  <a:lnTo>
                    <a:pt x="1017032" y="886539"/>
                  </a:lnTo>
                  <a:cubicBezTo>
                    <a:pt x="988457" y="889397"/>
                    <a:pt x="962739" y="900827"/>
                    <a:pt x="940832" y="917972"/>
                  </a:cubicBezTo>
                  <a:lnTo>
                    <a:pt x="672227" y="648414"/>
                  </a:lnTo>
                  <a:lnTo>
                    <a:pt x="672227" y="375999"/>
                  </a:lnTo>
                  <a:cubicBezTo>
                    <a:pt x="672227" y="366474"/>
                    <a:pt x="664607" y="359807"/>
                    <a:pt x="656034" y="359807"/>
                  </a:cubicBezTo>
                  <a:cubicBezTo>
                    <a:pt x="646509" y="359807"/>
                    <a:pt x="639842" y="367427"/>
                    <a:pt x="639842" y="375999"/>
                  </a:cubicBezTo>
                  <a:lnTo>
                    <a:pt x="639842" y="615077"/>
                  </a:lnTo>
                  <a:lnTo>
                    <a:pt x="533162" y="509349"/>
                  </a:lnTo>
                  <a:lnTo>
                    <a:pt x="533162" y="123587"/>
                  </a:lnTo>
                  <a:cubicBezTo>
                    <a:pt x="533162" y="114062"/>
                    <a:pt x="525542" y="107394"/>
                    <a:pt x="516969" y="107394"/>
                  </a:cubicBezTo>
                  <a:cubicBezTo>
                    <a:pt x="507444" y="107394"/>
                    <a:pt x="500777" y="115014"/>
                    <a:pt x="500777" y="123587"/>
                  </a:cubicBezTo>
                  <a:lnTo>
                    <a:pt x="500777" y="476012"/>
                  </a:lnTo>
                  <a:lnTo>
                    <a:pt x="382667" y="358854"/>
                  </a:lnTo>
                  <a:cubicBezTo>
                    <a:pt x="375999" y="352187"/>
                    <a:pt x="365522" y="352187"/>
                    <a:pt x="358854" y="358854"/>
                  </a:cubicBezTo>
                  <a:cubicBezTo>
                    <a:pt x="352187" y="365522"/>
                    <a:pt x="352187" y="375999"/>
                    <a:pt x="358854" y="382667"/>
                  </a:cubicBezTo>
                  <a:lnTo>
                    <a:pt x="476012" y="499824"/>
                  </a:lnTo>
                  <a:lnTo>
                    <a:pt x="123587" y="499824"/>
                  </a:lnTo>
                  <a:cubicBezTo>
                    <a:pt x="114062" y="499824"/>
                    <a:pt x="107394" y="507444"/>
                    <a:pt x="107394" y="516017"/>
                  </a:cubicBezTo>
                  <a:cubicBezTo>
                    <a:pt x="107394" y="525542"/>
                    <a:pt x="115014" y="532209"/>
                    <a:pt x="123587" y="532209"/>
                  </a:cubicBezTo>
                  <a:lnTo>
                    <a:pt x="509349" y="532209"/>
                  </a:lnTo>
                  <a:lnTo>
                    <a:pt x="616029" y="638889"/>
                  </a:lnTo>
                  <a:lnTo>
                    <a:pt x="376952" y="638889"/>
                  </a:lnTo>
                  <a:cubicBezTo>
                    <a:pt x="367427" y="638889"/>
                    <a:pt x="360759" y="646509"/>
                    <a:pt x="360759" y="655082"/>
                  </a:cubicBezTo>
                  <a:cubicBezTo>
                    <a:pt x="360759" y="663654"/>
                    <a:pt x="368379" y="671274"/>
                    <a:pt x="376952" y="671274"/>
                  </a:cubicBezTo>
                  <a:lnTo>
                    <a:pt x="649367" y="671274"/>
                  </a:lnTo>
                  <a:lnTo>
                    <a:pt x="918924" y="940832"/>
                  </a:lnTo>
                  <a:cubicBezTo>
                    <a:pt x="901779" y="961787"/>
                    <a:pt x="890349" y="988457"/>
                    <a:pt x="887492" y="1017032"/>
                  </a:cubicBezTo>
                  <a:lnTo>
                    <a:pt x="506492" y="1017032"/>
                  </a:lnTo>
                  <a:lnTo>
                    <a:pt x="313134" y="825579"/>
                  </a:lnTo>
                  <a:cubicBezTo>
                    <a:pt x="306467" y="818912"/>
                    <a:pt x="295989" y="818912"/>
                    <a:pt x="289322" y="825579"/>
                  </a:cubicBezTo>
                  <a:cubicBezTo>
                    <a:pt x="282654" y="832247"/>
                    <a:pt x="282654" y="842724"/>
                    <a:pt x="289322" y="849392"/>
                  </a:cubicBezTo>
                  <a:lnTo>
                    <a:pt x="457914" y="1017984"/>
                  </a:lnTo>
                  <a:lnTo>
                    <a:pt x="308372" y="1017984"/>
                  </a:lnTo>
                  <a:lnTo>
                    <a:pt x="35957" y="745569"/>
                  </a:lnTo>
                  <a:cubicBezTo>
                    <a:pt x="29289" y="738902"/>
                    <a:pt x="18812" y="738902"/>
                    <a:pt x="12144" y="745569"/>
                  </a:cubicBezTo>
                  <a:cubicBezTo>
                    <a:pt x="5477" y="752237"/>
                    <a:pt x="5477" y="762714"/>
                    <a:pt x="12144" y="769382"/>
                  </a:cubicBezTo>
                  <a:lnTo>
                    <a:pt x="261699" y="1018937"/>
                  </a:lnTo>
                  <a:lnTo>
                    <a:pt x="95964" y="1018937"/>
                  </a:lnTo>
                  <a:cubicBezTo>
                    <a:pt x="86439" y="1018937"/>
                    <a:pt x="79772" y="1026557"/>
                    <a:pt x="79772" y="1035129"/>
                  </a:cubicBezTo>
                  <a:cubicBezTo>
                    <a:pt x="79772" y="1044654"/>
                    <a:pt x="87392" y="1051322"/>
                    <a:pt x="95964" y="1051322"/>
                  </a:cubicBezTo>
                  <a:lnTo>
                    <a:pt x="261699" y="1051322"/>
                  </a:lnTo>
                  <a:lnTo>
                    <a:pt x="12144" y="1299924"/>
                  </a:lnTo>
                  <a:cubicBezTo>
                    <a:pt x="5477" y="1306592"/>
                    <a:pt x="5477" y="1317069"/>
                    <a:pt x="12144" y="1323737"/>
                  </a:cubicBezTo>
                  <a:cubicBezTo>
                    <a:pt x="15002" y="1326594"/>
                    <a:pt x="19764" y="1328499"/>
                    <a:pt x="23574" y="1328499"/>
                  </a:cubicBezTo>
                  <a:cubicBezTo>
                    <a:pt x="27384" y="1328499"/>
                    <a:pt x="32147" y="1326594"/>
                    <a:pt x="35004" y="1323737"/>
                  </a:cubicBezTo>
                  <a:lnTo>
                    <a:pt x="307419" y="1051322"/>
                  </a:lnTo>
                  <a:lnTo>
                    <a:pt x="457914" y="1051322"/>
                  </a:lnTo>
                  <a:lnTo>
                    <a:pt x="289322" y="1219914"/>
                  </a:lnTo>
                  <a:cubicBezTo>
                    <a:pt x="282654" y="1226582"/>
                    <a:pt x="282654" y="1237059"/>
                    <a:pt x="289322" y="1243727"/>
                  </a:cubicBezTo>
                  <a:cubicBezTo>
                    <a:pt x="292179" y="1246584"/>
                    <a:pt x="296942" y="1248489"/>
                    <a:pt x="300752" y="1248489"/>
                  </a:cubicBezTo>
                  <a:cubicBezTo>
                    <a:pt x="304562" y="1248489"/>
                    <a:pt x="309324" y="1246584"/>
                    <a:pt x="312182" y="1243727"/>
                  </a:cubicBezTo>
                  <a:lnTo>
                    <a:pt x="504587" y="1051322"/>
                  </a:lnTo>
                  <a:lnTo>
                    <a:pt x="885587" y="1051322"/>
                  </a:lnTo>
                  <a:cubicBezTo>
                    <a:pt x="888444" y="1079897"/>
                    <a:pt x="899874" y="1105614"/>
                    <a:pt x="917019" y="1127522"/>
                  </a:cubicBezTo>
                  <a:lnTo>
                    <a:pt x="647462" y="1397079"/>
                  </a:lnTo>
                  <a:lnTo>
                    <a:pt x="376952" y="1397079"/>
                  </a:lnTo>
                  <a:cubicBezTo>
                    <a:pt x="367427" y="1397079"/>
                    <a:pt x="360759" y="1404699"/>
                    <a:pt x="360759" y="1413272"/>
                  </a:cubicBezTo>
                  <a:cubicBezTo>
                    <a:pt x="360759" y="1422797"/>
                    <a:pt x="368379" y="1429464"/>
                    <a:pt x="376952" y="1429464"/>
                  </a:cubicBezTo>
                  <a:lnTo>
                    <a:pt x="616029" y="1429464"/>
                  </a:lnTo>
                  <a:lnTo>
                    <a:pt x="509349" y="1536144"/>
                  </a:lnTo>
                  <a:lnTo>
                    <a:pt x="123587" y="1536144"/>
                  </a:lnTo>
                  <a:cubicBezTo>
                    <a:pt x="114062" y="1536144"/>
                    <a:pt x="107394" y="1543764"/>
                    <a:pt x="107394" y="1552337"/>
                  </a:cubicBezTo>
                  <a:cubicBezTo>
                    <a:pt x="107394" y="1560909"/>
                    <a:pt x="115014" y="1568529"/>
                    <a:pt x="123587" y="1568529"/>
                  </a:cubicBezTo>
                  <a:lnTo>
                    <a:pt x="476012" y="1568529"/>
                  </a:lnTo>
                  <a:lnTo>
                    <a:pt x="358854" y="1685687"/>
                  </a:lnTo>
                  <a:cubicBezTo>
                    <a:pt x="352187" y="1692354"/>
                    <a:pt x="352187" y="1702832"/>
                    <a:pt x="358854" y="1709499"/>
                  </a:cubicBezTo>
                  <a:cubicBezTo>
                    <a:pt x="361712" y="1712357"/>
                    <a:pt x="366474" y="1714262"/>
                    <a:pt x="370284" y="1714262"/>
                  </a:cubicBezTo>
                  <a:cubicBezTo>
                    <a:pt x="374094" y="1714262"/>
                    <a:pt x="378857" y="1712357"/>
                    <a:pt x="381714" y="1709499"/>
                  </a:cubicBezTo>
                  <a:lnTo>
                    <a:pt x="498872" y="1592342"/>
                  </a:lnTo>
                  <a:lnTo>
                    <a:pt x="498872" y="1944767"/>
                  </a:lnTo>
                  <a:cubicBezTo>
                    <a:pt x="498872" y="1954292"/>
                    <a:pt x="506492" y="1960959"/>
                    <a:pt x="515064" y="1960959"/>
                  </a:cubicBezTo>
                  <a:cubicBezTo>
                    <a:pt x="524589" y="1960959"/>
                    <a:pt x="531257" y="1953339"/>
                    <a:pt x="531257" y="1944767"/>
                  </a:cubicBezTo>
                  <a:lnTo>
                    <a:pt x="531257" y="1559957"/>
                  </a:lnTo>
                  <a:lnTo>
                    <a:pt x="637937" y="1453277"/>
                  </a:lnTo>
                  <a:lnTo>
                    <a:pt x="637937" y="1692354"/>
                  </a:lnTo>
                  <a:cubicBezTo>
                    <a:pt x="637937" y="1701879"/>
                    <a:pt x="645557" y="1708547"/>
                    <a:pt x="654129" y="1708547"/>
                  </a:cubicBezTo>
                  <a:cubicBezTo>
                    <a:pt x="662702" y="1708547"/>
                    <a:pt x="670322" y="1700927"/>
                    <a:pt x="670322" y="1692354"/>
                  </a:cubicBezTo>
                  <a:lnTo>
                    <a:pt x="670322" y="1419939"/>
                  </a:lnTo>
                  <a:lnTo>
                    <a:pt x="941784" y="1150382"/>
                  </a:lnTo>
                  <a:cubicBezTo>
                    <a:pt x="963692" y="1167527"/>
                    <a:pt x="989409" y="1178957"/>
                    <a:pt x="1017984" y="1181814"/>
                  </a:cubicBezTo>
                  <a:lnTo>
                    <a:pt x="1017984" y="1562814"/>
                  </a:lnTo>
                  <a:lnTo>
                    <a:pt x="825579" y="1755219"/>
                  </a:lnTo>
                  <a:cubicBezTo>
                    <a:pt x="818912" y="1761887"/>
                    <a:pt x="818912" y="1772364"/>
                    <a:pt x="825579" y="1779032"/>
                  </a:cubicBezTo>
                  <a:cubicBezTo>
                    <a:pt x="828437" y="1781889"/>
                    <a:pt x="833199" y="1783794"/>
                    <a:pt x="837009" y="1783794"/>
                  </a:cubicBezTo>
                  <a:cubicBezTo>
                    <a:pt x="840819" y="1783794"/>
                    <a:pt x="845582" y="1781889"/>
                    <a:pt x="848439" y="1779032"/>
                  </a:cubicBezTo>
                  <a:lnTo>
                    <a:pt x="1017032" y="1610439"/>
                  </a:lnTo>
                  <a:lnTo>
                    <a:pt x="1017032" y="1760934"/>
                  </a:lnTo>
                  <a:lnTo>
                    <a:pt x="744617" y="2033349"/>
                  </a:lnTo>
                  <a:cubicBezTo>
                    <a:pt x="737949" y="2040017"/>
                    <a:pt x="737949" y="2050494"/>
                    <a:pt x="744617" y="2057162"/>
                  </a:cubicBezTo>
                  <a:cubicBezTo>
                    <a:pt x="751284" y="2063829"/>
                    <a:pt x="761762" y="2063829"/>
                    <a:pt x="768429" y="2057162"/>
                  </a:cubicBezTo>
                  <a:lnTo>
                    <a:pt x="1017984" y="1807607"/>
                  </a:lnTo>
                  <a:lnTo>
                    <a:pt x="1017984" y="1973342"/>
                  </a:lnTo>
                  <a:cubicBezTo>
                    <a:pt x="1017984" y="1982867"/>
                    <a:pt x="1025604" y="1989534"/>
                    <a:pt x="1034177" y="1989534"/>
                  </a:cubicBezTo>
                  <a:cubicBezTo>
                    <a:pt x="1043702" y="1989534"/>
                    <a:pt x="1050369" y="1981914"/>
                    <a:pt x="1050369" y="1973342"/>
                  </a:cubicBezTo>
                  <a:lnTo>
                    <a:pt x="1050369" y="1807607"/>
                  </a:lnTo>
                  <a:lnTo>
                    <a:pt x="1299924" y="2057162"/>
                  </a:lnTo>
                  <a:cubicBezTo>
                    <a:pt x="1302782" y="2060019"/>
                    <a:pt x="1307544" y="2061924"/>
                    <a:pt x="1311354" y="2061924"/>
                  </a:cubicBezTo>
                  <a:cubicBezTo>
                    <a:pt x="1315164" y="2061924"/>
                    <a:pt x="1319927" y="2060019"/>
                    <a:pt x="1322784" y="2057162"/>
                  </a:cubicBezTo>
                  <a:cubicBezTo>
                    <a:pt x="1329452" y="2050494"/>
                    <a:pt x="1329452" y="2040017"/>
                    <a:pt x="1322784" y="2033349"/>
                  </a:cubicBezTo>
                  <a:lnTo>
                    <a:pt x="1050369" y="1760934"/>
                  </a:lnTo>
                  <a:lnTo>
                    <a:pt x="1050369" y="1610439"/>
                  </a:lnTo>
                  <a:lnTo>
                    <a:pt x="1218962" y="1779032"/>
                  </a:lnTo>
                  <a:cubicBezTo>
                    <a:pt x="1225629" y="1785699"/>
                    <a:pt x="1236107" y="1785699"/>
                    <a:pt x="1242774" y="1779032"/>
                  </a:cubicBezTo>
                  <a:cubicBezTo>
                    <a:pt x="1249442" y="1772364"/>
                    <a:pt x="1249442" y="1761887"/>
                    <a:pt x="1242774" y="1755219"/>
                  </a:cubicBezTo>
                  <a:lnTo>
                    <a:pt x="1050369" y="1562814"/>
                  </a:lnTo>
                  <a:lnTo>
                    <a:pt x="1050369" y="1181814"/>
                  </a:lnTo>
                  <a:cubicBezTo>
                    <a:pt x="1078944" y="1178957"/>
                    <a:pt x="1104662" y="1167527"/>
                    <a:pt x="1126569" y="1150382"/>
                  </a:cubicBezTo>
                  <a:lnTo>
                    <a:pt x="1396127" y="1419939"/>
                  </a:lnTo>
                  <a:lnTo>
                    <a:pt x="1396127" y="1692354"/>
                  </a:lnTo>
                  <a:cubicBezTo>
                    <a:pt x="1396127" y="1701879"/>
                    <a:pt x="1403747" y="1708547"/>
                    <a:pt x="1412319" y="1708547"/>
                  </a:cubicBezTo>
                  <a:cubicBezTo>
                    <a:pt x="1421844" y="1708547"/>
                    <a:pt x="1428512" y="1700927"/>
                    <a:pt x="1428512" y="1692354"/>
                  </a:cubicBezTo>
                  <a:lnTo>
                    <a:pt x="1428512" y="1453277"/>
                  </a:lnTo>
                  <a:lnTo>
                    <a:pt x="1535192" y="1559957"/>
                  </a:lnTo>
                  <a:lnTo>
                    <a:pt x="1535192" y="1945719"/>
                  </a:lnTo>
                  <a:cubicBezTo>
                    <a:pt x="1535192" y="1955244"/>
                    <a:pt x="1542812" y="1961912"/>
                    <a:pt x="1551384" y="1961912"/>
                  </a:cubicBezTo>
                  <a:cubicBezTo>
                    <a:pt x="1560909" y="1961912"/>
                    <a:pt x="1567577" y="1954292"/>
                    <a:pt x="1567577" y="1945719"/>
                  </a:cubicBezTo>
                  <a:lnTo>
                    <a:pt x="1567577" y="1593294"/>
                  </a:lnTo>
                  <a:lnTo>
                    <a:pt x="1684734" y="1710452"/>
                  </a:lnTo>
                  <a:cubicBezTo>
                    <a:pt x="1687592" y="1713309"/>
                    <a:pt x="1692354" y="1715214"/>
                    <a:pt x="1696164" y="1715214"/>
                  </a:cubicBezTo>
                  <a:cubicBezTo>
                    <a:pt x="1699974" y="1715214"/>
                    <a:pt x="1704737" y="1713309"/>
                    <a:pt x="1707594" y="1710452"/>
                  </a:cubicBezTo>
                  <a:cubicBezTo>
                    <a:pt x="1714262" y="1703784"/>
                    <a:pt x="1714262" y="1693307"/>
                    <a:pt x="1707594" y="1686639"/>
                  </a:cubicBezTo>
                  <a:lnTo>
                    <a:pt x="1592342" y="1569482"/>
                  </a:lnTo>
                  <a:lnTo>
                    <a:pt x="1944767" y="1569482"/>
                  </a:lnTo>
                  <a:cubicBezTo>
                    <a:pt x="1954292" y="1569482"/>
                    <a:pt x="1960959" y="1561862"/>
                    <a:pt x="1960959" y="1553289"/>
                  </a:cubicBezTo>
                  <a:cubicBezTo>
                    <a:pt x="1960959" y="1544717"/>
                    <a:pt x="1953339" y="1537097"/>
                    <a:pt x="1944767" y="1537097"/>
                  </a:cubicBezTo>
                  <a:lnTo>
                    <a:pt x="1559957" y="1537097"/>
                  </a:lnTo>
                  <a:lnTo>
                    <a:pt x="1453277" y="1430417"/>
                  </a:lnTo>
                  <a:lnTo>
                    <a:pt x="1692354" y="1430417"/>
                  </a:lnTo>
                  <a:cubicBezTo>
                    <a:pt x="1701879" y="1430417"/>
                    <a:pt x="1708547" y="1422797"/>
                    <a:pt x="1708547" y="1414224"/>
                  </a:cubicBezTo>
                  <a:cubicBezTo>
                    <a:pt x="1708547" y="1405652"/>
                    <a:pt x="1700927" y="1398032"/>
                    <a:pt x="1692354" y="1398032"/>
                  </a:cubicBezTo>
                  <a:lnTo>
                    <a:pt x="1419939" y="1398032"/>
                  </a:lnTo>
                  <a:lnTo>
                    <a:pt x="1150382" y="1127522"/>
                  </a:lnTo>
                  <a:cubicBezTo>
                    <a:pt x="1167527" y="1106567"/>
                    <a:pt x="1178957" y="1079897"/>
                    <a:pt x="1181814" y="1051322"/>
                  </a:cubicBezTo>
                  <a:lnTo>
                    <a:pt x="1562814" y="1051322"/>
                  </a:lnTo>
                  <a:lnTo>
                    <a:pt x="1755219" y="1243727"/>
                  </a:lnTo>
                  <a:cubicBezTo>
                    <a:pt x="1758077" y="1246584"/>
                    <a:pt x="1762839" y="1248489"/>
                    <a:pt x="1766649" y="1248489"/>
                  </a:cubicBezTo>
                  <a:cubicBezTo>
                    <a:pt x="1770459" y="1248489"/>
                    <a:pt x="1775222" y="1246584"/>
                    <a:pt x="1778079" y="1243727"/>
                  </a:cubicBezTo>
                  <a:cubicBezTo>
                    <a:pt x="1784747" y="1237059"/>
                    <a:pt x="1784747" y="1226582"/>
                    <a:pt x="1778079" y="1219914"/>
                  </a:cubicBezTo>
                  <a:lnTo>
                    <a:pt x="1609487" y="1051322"/>
                  </a:lnTo>
                  <a:lnTo>
                    <a:pt x="1759982" y="1051322"/>
                  </a:lnTo>
                  <a:lnTo>
                    <a:pt x="2032397" y="1323737"/>
                  </a:lnTo>
                  <a:cubicBezTo>
                    <a:pt x="2035254" y="1326594"/>
                    <a:pt x="2040017" y="1328499"/>
                    <a:pt x="2043827" y="1328499"/>
                  </a:cubicBezTo>
                  <a:cubicBezTo>
                    <a:pt x="2047637" y="1328499"/>
                    <a:pt x="2052399" y="1326594"/>
                    <a:pt x="2055257" y="1323737"/>
                  </a:cubicBezTo>
                  <a:cubicBezTo>
                    <a:pt x="2061924" y="1317069"/>
                    <a:pt x="2061924" y="1306592"/>
                    <a:pt x="2055257" y="1299924"/>
                  </a:cubicBezTo>
                  <a:lnTo>
                    <a:pt x="1807607" y="1051322"/>
                  </a:lnTo>
                  <a:close/>
                  <a:moveTo>
                    <a:pt x="1034177" y="1150382"/>
                  </a:moveTo>
                  <a:cubicBezTo>
                    <a:pt x="970359" y="1150382"/>
                    <a:pt x="917972" y="1097994"/>
                    <a:pt x="917972" y="1034177"/>
                  </a:cubicBezTo>
                  <a:cubicBezTo>
                    <a:pt x="917972" y="970359"/>
                    <a:pt x="970359" y="917972"/>
                    <a:pt x="1034177" y="917972"/>
                  </a:cubicBezTo>
                  <a:cubicBezTo>
                    <a:pt x="1097994" y="917972"/>
                    <a:pt x="1150382" y="970359"/>
                    <a:pt x="1150382" y="1034177"/>
                  </a:cubicBezTo>
                  <a:cubicBezTo>
                    <a:pt x="1150382" y="1098947"/>
                    <a:pt x="1098947" y="1150382"/>
                    <a:pt x="1034177" y="1150382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6" name="Google Shape;526;p35"/>
            <p:cNvSpPr/>
            <p:nvPr/>
          </p:nvSpPr>
          <p:spPr>
            <a:xfrm rot="1218983">
              <a:off x="5904002" y="2625276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27" name="Google Shape;527;p35"/>
          <p:cNvGrpSpPr/>
          <p:nvPr/>
        </p:nvGrpSpPr>
        <p:grpSpPr>
          <a:xfrm>
            <a:off x="11590636" y="4608749"/>
            <a:ext cx="464800" cy="464800"/>
            <a:chOff x="5767938" y="2489212"/>
            <a:chExt cx="1226988" cy="1226988"/>
          </a:xfrm>
        </p:grpSpPr>
        <p:sp>
          <p:nvSpPr>
            <p:cNvPr id="528" name="Google Shape;528;p35"/>
            <p:cNvSpPr/>
            <p:nvPr/>
          </p:nvSpPr>
          <p:spPr>
            <a:xfrm>
              <a:off x="5931274" y="2654778"/>
              <a:ext cx="900314" cy="900314"/>
            </a:xfrm>
            <a:custGeom>
              <a:rect b="b" l="l" r="r" t="t"/>
              <a:pathLst>
                <a:path extrusionOk="0" h="2066925" w="2066925">
                  <a:moveTo>
                    <a:pt x="1807607" y="1051322"/>
                  </a:moveTo>
                  <a:lnTo>
                    <a:pt x="1973342" y="1051322"/>
                  </a:lnTo>
                  <a:cubicBezTo>
                    <a:pt x="1982867" y="1051322"/>
                    <a:pt x="1989534" y="1043702"/>
                    <a:pt x="1989534" y="1035129"/>
                  </a:cubicBezTo>
                  <a:cubicBezTo>
                    <a:pt x="1989534" y="1025604"/>
                    <a:pt x="1981914" y="1018937"/>
                    <a:pt x="1973342" y="1018937"/>
                  </a:cubicBezTo>
                  <a:lnTo>
                    <a:pt x="1807607" y="1018937"/>
                  </a:lnTo>
                  <a:lnTo>
                    <a:pt x="2057162" y="769382"/>
                  </a:lnTo>
                  <a:cubicBezTo>
                    <a:pt x="2063829" y="762714"/>
                    <a:pt x="2063829" y="752237"/>
                    <a:pt x="2057162" y="745569"/>
                  </a:cubicBezTo>
                  <a:cubicBezTo>
                    <a:pt x="2050494" y="738902"/>
                    <a:pt x="2040017" y="738902"/>
                    <a:pt x="2033349" y="745569"/>
                  </a:cubicBezTo>
                  <a:lnTo>
                    <a:pt x="1760934" y="1017984"/>
                  </a:lnTo>
                  <a:lnTo>
                    <a:pt x="1610439" y="1017984"/>
                  </a:lnTo>
                  <a:lnTo>
                    <a:pt x="1779032" y="848439"/>
                  </a:lnTo>
                  <a:cubicBezTo>
                    <a:pt x="1785699" y="841772"/>
                    <a:pt x="1785699" y="831294"/>
                    <a:pt x="1779032" y="824627"/>
                  </a:cubicBezTo>
                  <a:cubicBezTo>
                    <a:pt x="1772364" y="817959"/>
                    <a:pt x="1761887" y="817959"/>
                    <a:pt x="1755219" y="824627"/>
                  </a:cubicBezTo>
                  <a:lnTo>
                    <a:pt x="1562814" y="1017032"/>
                  </a:lnTo>
                  <a:lnTo>
                    <a:pt x="1181814" y="1017032"/>
                  </a:lnTo>
                  <a:cubicBezTo>
                    <a:pt x="1178957" y="988457"/>
                    <a:pt x="1167527" y="962739"/>
                    <a:pt x="1150382" y="940832"/>
                  </a:cubicBezTo>
                  <a:lnTo>
                    <a:pt x="1419939" y="671274"/>
                  </a:lnTo>
                  <a:lnTo>
                    <a:pt x="1692354" y="671274"/>
                  </a:lnTo>
                  <a:cubicBezTo>
                    <a:pt x="1701879" y="671274"/>
                    <a:pt x="1708547" y="663654"/>
                    <a:pt x="1708547" y="655082"/>
                  </a:cubicBezTo>
                  <a:cubicBezTo>
                    <a:pt x="1708547" y="645557"/>
                    <a:pt x="1700927" y="638889"/>
                    <a:pt x="1692354" y="638889"/>
                  </a:cubicBezTo>
                  <a:lnTo>
                    <a:pt x="1453277" y="638889"/>
                  </a:lnTo>
                  <a:lnTo>
                    <a:pt x="1559957" y="533162"/>
                  </a:lnTo>
                  <a:lnTo>
                    <a:pt x="1945719" y="533162"/>
                  </a:lnTo>
                  <a:cubicBezTo>
                    <a:pt x="1955244" y="533162"/>
                    <a:pt x="1961912" y="525542"/>
                    <a:pt x="1961912" y="516969"/>
                  </a:cubicBezTo>
                  <a:cubicBezTo>
                    <a:pt x="1961912" y="507444"/>
                    <a:pt x="1954292" y="500777"/>
                    <a:pt x="1945719" y="500777"/>
                  </a:cubicBezTo>
                  <a:lnTo>
                    <a:pt x="1593294" y="500777"/>
                  </a:lnTo>
                  <a:lnTo>
                    <a:pt x="1710452" y="383619"/>
                  </a:lnTo>
                  <a:cubicBezTo>
                    <a:pt x="1717119" y="376952"/>
                    <a:pt x="1717119" y="366474"/>
                    <a:pt x="1710452" y="359807"/>
                  </a:cubicBezTo>
                  <a:cubicBezTo>
                    <a:pt x="1703784" y="353139"/>
                    <a:pt x="1693307" y="353139"/>
                    <a:pt x="1686639" y="359807"/>
                  </a:cubicBezTo>
                  <a:lnTo>
                    <a:pt x="1569482" y="476012"/>
                  </a:lnTo>
                  <a:lnTo>
                    <a:pt x="1569482" y="123587"/>
                  </a:lnTo>
                  <a:cubicBezTo>
                    <a:pt x="1569482" y="114062"/>
                    <a:pt x="1561862" y="107394"/>
                    <a:pt x="1553289" y="107394"/>
                  </a:cubicBezTo>
                  <a:cubicBezTo>
                    <a:pt x="1543764" y="107394"/>
                    <a:pt x="1537097" y="115014"/>
                    <a:pt x="1537097" y="123587"/>
                  </a:cubicBezTo>
                  <a:lnTo>
                    <a:pt x="1537097" y="509349"/>
                  </a:lnTo>
                  <a:lnTo>
                    <a:pt x="1430417" y="616029"/>
                  </a:lnTo>
                  <a:lnTo>
                    <a:pt x="1430417" y="376952"/>
                  </a:lnTo>
                  <a:cubicBezTo>
                    <a:pt x="1430417" y="367427"/>
                    <a:pt x="1422797" y="360759"/>
                    <a:pt x="1414224" y="360759"/>
                  </a:cubicBezTo>
                  <a:cubicBezTo>
                    <a:pt x="1404699" y="360759"/>
                    <a:pt x="1398032" y="368379"/>
                    <a:pt x="1398032" y="376952"/>
                  </a:cubicBezTo>
                  <a:lnTo>
                    <a:pt x="1398032" y="649367"/>
                  </a:lnTo>
                  <a:lnTo>
                    <a:pt x="1128474" y="918924"/>
                  </a:lnTo>
                  <a:cubicBezTo>
                    <a:pt x="1106567" y="901779"/>
                    <a:pt x="1080849" y="890349"/>
                    <a:pt x="1052274" y="887492"/>
                  </a:cubicBezTo>
                  <a:lnTo>
                    <a:pt x="1052274" y="506492"/>
                  </a:lnTo>
                  <a:lnTo>
                    <a:pt x="1244679" y="314087"/>
                  </a:lnTo>
                  <a:cubicBezTo>
                    <a:pt x="1251347" y="307419"/>
                    <a:pt x="1251347" y="296942"/>
                    <a:pt x="1244679" y="290274"/>
                  </a:cubicBezTo>
                  <a:cubicBezTo>
                    <a:pt x="1238012" y="283607"/>
                    <a:pt x="1227534" y="283607"/>
                    <a:pt x="1220867" y="290274"/>
                  </a:cubicBezTo>
                  <a:lnTo>
                    <a:pt x="1052274" y="458867"/>
                  </a:lnTo>
                  <a:lnTo>
                    <a:pt x="1052274" y="308372"/>
                  </a:lnTo>
                  <a:lnTo>
                    <a:pt x="1323737" y="35957"/>
                  </a:lnTo>
                  <a:cubicBezTo>
                    <a:pt x="1330404" y="29289"/>
                    <a:pt x="1330404" y="18812"/>
                    <a:pt x="1323737" y="12144"/>
                  </a:cubicBezTo>
                  <a:cubicBezTo>
                    <a:pt x="1317069" y="5477"/>
                    <a:pt x="1306592" y="5477"/>
                    <a:pt x="1299924" y="12144"/>
                  </a:cubicBezTo>
                  <a:lnTo>
                    <a:pt x="1050369" y="261699"/>
                  </a:lnTo>
                  <a:lnTo>
                    <a:pt x="1050369" y="95964"/>
                  </a:lnTo>
                  <a:cubicBezTo>
                    <a:pt x="1050369" y="86439"/>
                    <a:pt x="1042749" y="79772"/>
                    <a:pt x="1034177" y="79772"/>
                  </a:cubicBezTo>
                  <a:cubicBezTo>
                    <a:pt x="1024652" y="79772"/>
                    <a:pt x="1017984" y="87392"/>
                    <a:pt x="1017984" y="95964"/>
                  </a:cubicBezTo>
                  <a:lnTo>
                    <a:pt x="1017984" y="261699"/>
                  </a:lnTo>
                  <a:lnTo>
                    <a:pt x="768429" y="12144"/>
                  </a:lnTo>
                  <a:cubicBezTo>
                    <a:pt x="761762" y="5477"/>
                    <a:pt x="751284" y="5477"/>
                    <a:pt x="744617" y="12144"/>
                  </a:cubicBezTo>
                  <a:cubicBezTo>
                    <a:pt x="737949" y="18812"/>
                    <a:pt x="737949" y="29289"/>
                    <a:pt x="744617" y="35957"/>
                  </a:cubicBezTo>
                  <a:lnTo>
                    <a:pt x="1017032" y="308372"/>
                  </a:lnTo>
                  <a:lnTo>
                    <a:pt x="1017032" y="458867"/>
                  </a:lnTo>
                  <a:lnTo>
                    <a:pt x="848439" y="289322"/>
                  </a:lnTo>
                  <a:cubicBezTo>
                    <a:pt x="841772" y="282654"/>
                    <a:pt x="831294" y="282654"/>
                    <a:pt x="824627" y="289322"/>
                  </a:cubicBezTo>
                  <a:cubicBezTo>
                    <a:pt x="817959" y="295989"/>
                    <a:pt x="817959" y="306467"/>
                    <a:pt x="824627" y="313134"/>
                  </a:cubicBezTo>
                  <a:lnTo>
                    <a:pt x="1017032" y="505539"/>
                  </a:lnTo>
                  <a:lnTo>
                    <a:pt x="1017032" y="886539"/>
                  </a:lnTo>
                  <a:cubicBezTo>
                    <a:pt x="988457" y="889397"/>
                    <a:pt x="962739" y="900827"/>
                    <a:pt x="940832" y="917972"/>
                  </a:cubicBezTo>
                  <a:lnTo>
                    <a:pt x="672227" y="648414"/>
                  </a:lnTo>
                  <a:lnTo>
                    <a:pt x="672227" y="375999"/>
                  </a:lnTo>
                  <a:cubicBezTo>
                    <a:pt x="672227" y="366474"/>
                    <a:pt x="664607" y="359807"/>
                    <a:pt x="656034" y="359807"/>
                  </a:cubicBezTo>
                  <a:cubicBezTo>
                    <a:pt x="646509" y="359807"/>
                    <a:pt x="639842" y="367427"/>
                    <a:pt x="639842" y="375999"/>
                  </a:cubicBezTo>
                  <a:lnTo>
                    <a:pt x="639842" y="615077"/>
                  </a:lnTo>
                  <a:lnTo>
                    <a:pt x="533162" y="509349"/>
                  </a:lnTo>
                  <a:lnTo>
                    <a:pt x="533162" y="123587"/>
                  </a:lnTo>
                  <a:cubicBezTo>
                    <a:pt x="533162" y="114062"/>
                    <a:pt x="525542" y="107394"/>
                    <a:pt x="516969" y="107394"/>
                  </a:cubicBezTo>
                  <a:cubicBezTo>
                    <a:pt x="507444" y="107394"/>
                    <a:pt x="500777" y="115014"/>
                    <a:pt x="500777" y="123587"/>
                  </a:cubicBezTo>
                  <a:lnTo>
                    <a:pt x="500777" y="476012"/>
                  </a:lnTo>
                  <a:lnTo>
                    <a:pt x="382667" y="358854"/>
                  </a:lnTo>
                  <a:cubicBezTo>
                    <a:pt x="375999" y="352187"/>
                    <a:pt x="365522" y="352187"/>
                    <a:pt x="358854" y="358854"/>
                  </a:cubicBezTo>
                  <a:cubicBezTo>
                    <a:pt x="352187" y="365522"/>
                    <a:pt x="352187" y="375999"/>
                    <a:pt x="358854" y="382667"/>
                  </a:cubicBezTo>
                  <a:lnTo>
                    <a:pt x="476012" y="499824"/>
                  </a:lnTo>
                  <a:lnTo>
                    <a:pt x="123587" y="499824"/>
                  </a:lnTo>
                  <a:cubicBezTo>
                    <a:pt x="114062" y="499824"/>
                    <a:pt x="107394" y="507444"/>
                    <a:pt x="107394" y="516017"/>
                  </a:cubicBezTo>
                  <a:cubicBezTo>
                    <a:pt x="107394" y="525542"/>
                    <a:pt x="115014" y="532209"/>
                    <a:pt x="123587" y="532209"/>
                  </a:cubicBezTo>
                  <a:lnTo>
                    <a:pt x="509349" y="532209"/>
                  </a:lnTo>
                  <a:lnTo>
                    <a:pt x="616029" y="638889"/>
                  </a:lnTo>
                  <a:lnTo>
                    <a:pt x="376952" y="638889"/>
                  </a:lnTo>
                  <a:cubicBezTo>
                    <a:pt x="367427" y="638889"/>
                    <a:pt x="360759" y="646509"/>
                    <a:pt x="360759" y="655082"/>
                  </a:cubicBezTo>
                  <a:cubicBezTo>
                    <a:pt x="360759" y="663654"/>
                    <a:pt x="368379" y="671274"/>
                    <a:pt x="376952" y="671274"/>
                  </a:cubicBezTo>
                  <a:lnTo>
                    <a:pt x="649367" y="671274"/>
                  </a:lnTo>
                  <a:lnTo>
                    <a:pt x="918924" y="940832"/>
                  </a:lnTo>
                  <a:cubicBezTo>
                    <a:pt x="901779" y="961787"/>
                    <a:pt x="890349" y="988457"/>
                    <a:pt x="887492" y="1017032"/>
                  </a:cubicBezTo>
                  <a:lnTo>
                    <a:pt x="506492" y="1017032"/>
                  </a:lnTo>
                  <a:lnTo>
                    <a:pt x="313134" y="825579"/>
                  </a:lnTo>
                  <a:cubicBezTo>
                    <a:pt x="306467" y="818912"/>
                    <a:pt x="295989" y="818912"/>
                    <a:pt x="289322" y="825579"/>
                  </a:cubicBezTo>
                  <a:cubicBezTo>
                    <a:pt x="282654" y="832247"/>
                    <a:pt x="282654" y="842724"/>
                    <a:pt x="289322" y="849392"/>
                  </a:cubicBezTo>
                  <a:lnTo>
                    <a:pt x="457914" y="1017984"/>
                  </a:lnTo>
                  <a:lnTo>
                    <a:pt x="308372" y="1017984"/>
                  </a:lnTo>
                  <a:lnTo>
                    <a:pt x="35957" y="745569"/>
                  </a:lnTo>
                  <a:cubicBezTo>
                    <a:pt x="29289" y="738902"/>
                    <a:pt x="18812" y="738902"/>
                    <a:pt x="12144" y="745569"/>
                  </a:cubicBezTo>
                  <a:cubicBezTo>
                    <a:pt x="5477" y="752237"/>
                    <a:pt x="5477" y="762714"/>
                    <a:pt x="12144" y="769382"/>
                  </a:cubicBezTo>
                  <a:lnTo>
                    <a:pt x="261699" y="1018937"/>
                  </a:lnTo>
                  <a:lnTo>
                    <a:pt x="95964" y="1018937"/>
                  </a:lnTo>
                  <a:cubicBezTo>
                    <a:pt x="86439" y="1018937"/>
                    <a:pt x="79772" y="1026557"/>
                    <a:pt x="79772" y="1035129"/>
                  </a:cubicBezTo>
                  <a:cubicBezTo>
                    <a:pt x="79772" y="1044654"/>
                    <a:pt x="87392" y="1051322"/>
                    <a:pt x="95964" y="1051322"/>
                  </a:cubicBezTo>
                  <a:lnTo>
                    <a:pt x="261699" y="1051322"/>
                  </a:lnTo>
                  <a:lnTo>
                    <a:pt x="12144" y="1299924"/>
                  </a:lnTo>
                  <a:cubicBezTo>
                    <a:pt x="5477" y="1306592"/>
                    <a:pt x="5477" y="1317069"/>
                    <a:pt x="12144" y="1323737"/>
                  </a:cubicBezTo>
                  <a:cubicBezTo>
                    <a:pt x="15002" y="1326594"/>
                    <a:pt x="19764" y="1328499"/>
                    <a:pt x="23574" y="1328499"/>
                  </a:cubicBezTo>
                  <a:cubicBezTo>
                    <a:pt x="27384" y="1328499"/>
                    <a:pt x="32147" y="1326594"/>
                    <a:pt x="35004" y="1323737"/>
                  </a:cubicBezTo>
                  <a:lnTo>
                    <a:pt x="307419" y="1051322"/>
                  </a:lnTo>
                  <a:lnTo>
                    <a:pt x="457914" y="1051322"/>
                  </a:lnTo>
                  <a:lnTo>
                    <a:pt x="289322" y="1219914"/>
                  </a:lnTo>
                  <a:cubicBezTo>
                    <a:pt x="282654" y="1226582"/>
                    <a:pt x="282654" y="1237059"/>
                    <a:pt x="289322" y="1243727"/>
                  </a:cubicBezTo>
                  <a:cubicBezTo>
                    <a:pt x="292179" y="1246584"/>
                    <a:pt x="296942" y="1248489"/>
                    <a:pt x="300752" y="1248489"/>
                  </a:cubicBezTo>
                  <a:cubicBezTo>
                    <a:pt x="304562" y="1248489"/>
                    <a:pt x="309324" y="1246584"/>
                    <a:pt x="312182" y="1243727"/>
                  </a:cubicBezTo>
                  <a:lnTo>
                    <a:pt x="504587" y="1051322"/>
                  </a:lnTo>
                  <a:lnTo>
                    <a:pt x="885587" y="1051322"/>
                  </a:lnTo>
                  <a:cubicBezTo>
                    <a:pt x="888444" y="1079897"/>
                    <a:pt x="899874" y="1105614"/>
                    <a:pt x="917019" y="1127522"/>
                  </a:cubicBezTo>
                  <a:lnTo>
                    <a:pt x="647462" y="1397079"/>
                  </a:lnTo>
                  <a:lnTo>
                    <a:pt x="376952" y="1397079"/>
                  </a:lnTo>
                  <a:cubicBezTo>
                    <a:pt x="367427" y="1397079"/>
                    <a:pt x="360759" y="1404699"/>
                    <a:pt x="360759" y="1413272"/>
                  </a:cubicBezTo>
                  <a:cubicBezTo>
                    <a:pt x="360759" y="1422797"/>
                    <a:pt x="368379" y="1429464"/>
                    <a:pt x="376952" y="1429464"/>
                  </a:cubicBezTo>
                  <a:lnTo>
                    <a:pt x="616029" y="1429464"/>
                  </a:lnTo>
                  <a:lnTo>
                    <a:pt x="509349" y="1536144"/>
                  </a:lnTo>
                  <a:lnTo>
                    <a:pt x="123587" y="1536144"/>
                  </a:lnTo>
                  <a:cubicBezTo>
                    <a:pt x="114062" y="1536144"/>
                    <a:pt x="107394" y="1543764"/>
                    <a:pt x="107394" y="1552337"/>
                  </a:cubicBezTo>
                  <a:cubicBezTo>
                    <a:pt x="107394" y="1560909"/>
                    <a:pt x="115014" y="1568529"/>
                    <a:pt x="123587" y="1568529"/>
                  </a:cubicBezTo>
                  <a:lnTo>
                    <a:pt x="476012" y="1568529"/>
                  </a:lnTo>
                  <a:lnTo>
                    <a:pt x="358854" y="1685687"/>
                  </a:lnTo>
                  <a:cubicBezTo>
                    <a:pt x="352187" y="1692354"/>
                    <a:pt x="352187" y="1702832"/>
                    <a:pt x="358854" y="1709499"/>
                  </a:cubicBezTo>
                  <a:cubicBezTo>
                    <a:pt x="361712" y="1712357"/>
                    <a:pt x="366474" y="1714262"/>
                    <a:pt x="370284" y="1714262"/>
                  </a:cubicBezTo>
                  <a:cubicBezTo>
                    <a:pt x="374094" y="1714262"/>
                    <a:pt x="378857" y="1712357"/>
                    <a:pt x="381714" y="1709499"/>
                  </a:cubicBezTo>
                  <a:lnTo>
                    <a:pt x="498872" y="1592342"/>
                  </a:lnTo>
                  <a:lnTo>
                    <a:pt x="498872" y="1944767"/>
                  </a:lnTo>
                  <a:cubicBezTo>
                    <a:pt x="498872" y="1954292"/>
                    <a:pt x="506492" y="1960959"/>
                    <a:pt x="515064" y="1960959"/>
                  </a:cubicBezTo>
                  <a:cubicBezTo>
                    <a:pt x="524589" y="1960959"/>
                    <a:pt x="531257" y="1953339"/>
                    <a:pt x="531257" y="1944767"/>
                  </a:cubicBezTo>
                  <a:lnTo>
                    <a:pt x="531257" y="1559957"/>
                  </a:lnTo>
                  <a:lnTo>
                    <a:pt x="637937" y="1453277"/>
                  </a:lnTo>
                  <a:lnTo>
                    <a:pt x="637937" y="1692354"/>
                  </a:lnTo>
                  <a:cubicBezTo>
                    <a:pt x="637937" y="1701879"/>
                    <a:pt x="645557" y="1708547"/>
                    <a:pt x="654129" y="1708547"/>
                  </a:cubicBezTo>
                  <a:cubicBezTo>
                    <a:pt x="662702" y="1708547"/>
                    <a:pt x="670322" y="1700927"/>
                    <a:pt x="670322" y="1692354"/>
                  </a:cubicBezTo>
                  <a:lnTo>
                    <a:pt x="670322" y="1419939"/>
                  </a:lnTo>
                  <a:lnTo>
                    <a:pt x="941784" y="1150382"/>
                  </a:lnTo>
                  <a:cubicBezTo>
                    <a:pt x="963692" y="1167527"/>
                    <a:pt x="989409" y="1178957"/>
                    <a:pt x="1017984" y="1181814"/>
                  </a:cubicBezTo>
                  <a:lnTo>
                    <a:pt x="1017984" y="1562814"/>
                  </a:lnTo>
                  <a:lnTo>
                    <a:pt x="825579" y="1755219"/>
                  </a:lnTo>
                  <a:cubicBezTo>
                    <a:pt x="818912" y="1761887"/>
                    <a:pt x="818912" y="1772364"/>
                    <a:pt x="825579" y="1779032"/>
                  </a:cubicBezTo>
                  <a:cubicBezTo>
                    <a:pt x="828437" y="1781889"/>
                    <a:pt x="833199" y="1783794"/>
                    <a:pt x="837009" y="1783794"/>
                  </a:cubicBezTo>
                  <a:cubicBezTo>
                    <a:pt x="840819" y="1783794"/>
                    <a:pt x="845582" y="1781889"/>
                    <a:pt x="848439" y="1779032"/>
                  </a:cubicBezTo>
                  <a:lnTo>
                    <a:pt x="1017032" y="1610439"/>
                  </a:lnTo>
                  <a:lnTo>
                    <a:pt x="1017032" y="1760934"/>
                  </a:lnTo>
                  <a:lnTo>
                    <a:pt x="744617" y="2033349"/>
                  </a:lnTo>
                  <a:cubicBezTo>
                    <a:pt x="737949" y="2040017"/>
                    <a:pt x="737949" y="2050494"/>
                    <a:pt x="744617" y="2057162"/>
                  </a:cubicBezTo>
                  <a:cubicBezTo>
                    <a:pt x="751284" y="2063829"/>
                    <a:pt x="761762" y="2063829"/>
                    <a:pt x="768429" y="2057162"/>
                  </a:cubicBezTo>
                  <a:lnTo>
                    <a:pt x="1017984" y="1807607"/>
                  </a:lnTo>
                  <a:lnTo>
                    <a:pt x="1017984" y="1973342"/>
                  </a:lnTo>
                  <a:cubicBezTo>
                    <a:pt x="1017984" y="1982867"/>
                    <a:pt x="1025604" y="1989534"/>
                    <a:pt x="1034177" y="1989534"/>
                  </a:cubicBezTo>
                  <a:cubicBezTo>
                    <a:pt x="1043702" y="1989534"/>
                    <a:pt x="1050369" y="1981914"/>
                    <a:pt x="1050369" y="1973342"/>
                  </a:cubicBezTo>
                  <a:lnTo>
                    <a:pt x="1050369" y="1807607"/>
                  </a:lnTo>
                  <a:lnTo>
                    <a:pt x="1299924" y="2057162"/>
                  </a:lnTo>
                  <a:cubicBezTo>
                    <a:pt x="1302782" y="2060019"/>
                    <a:pt x="1307544" y="2061924"/>
                    <a:pt x="1311354" y="2061924"/>
                  </a:cubicBezTo>
                  <a:cubicBezTo>
                    <a:pt x="1315164" y="2061924"/>
                    <a:pt x="1319927" y="2060019"/>
                    <a:pt x="1322784" y="2057162"/>
                  </a:cubicBezTo>
                  <a:cubicBezTo>
                    <a:pt x="1329452" y="2050494"/>
                    <a:pt x="1329452" y="2040017"/>
                    <a:pt x="1322784" y="2033349"/>
                  </a:cubicBezTo>
                  <a:lnTo>
                    <a:pt x="1050369" y="1760934"/>
                  </a:lnTo>
                  <a:lnTo>
                    <a:pt x="1050369" y="1610439"/>
                  </a:lnTo>
                  <a:lnTo>
                    <a:pt x="1218962" y="1779032"/>
                  </a:lnTo>
                  <a:cubicBezTo>
                    <a:pt x="1225629" y="1785699"/>
                    <a:pt x="1236107" y="1785699"/>
                    <a:pt x="1242774" y="1779032"/>
                  </a:cubicBezTo>
                  <a:cubicBezTo>
                    <a:pt x="1249442" y="1772364"/>
                    <a:pt x="1249442" y="1761887"/>
                    <a:pt x="1242774" y="1755219"/>
                  </a:cubicBezTo>
                  <a:lnTo>
                    <a:pt x="1050369" y="1562814"/>
                  </a:lnTo>
                  <a:lnTo>
                    <a:pt x="1050369" y="1181814"/>
                  </a:lnTo>
                  <a:cubicBezTo>
                    <a:pt x="1078944" y="1178957"/>
                    <a:pt x="1104662" y="1167527"/>
                    <a:pt x="1126569" y="1150382"/>
                  </a:cubicBezTo>
                  <a:lnTo>
                    <a:pt x="1396127" y="1419939"/>
                  </a:lnTo>
                  <a:lnTo>
                    <a:pt x="1396127" y="1692354"/>
                  </a:lnTo>
                  <a:cubicBezTo>
                    <a:pt x="1396127" y="1701879"/>
                    <a:pt x="1403747" y="1708547"/>
                    <a:pt x="1412319" y="1708547"/>
                  </a:cubicBezTo>
                  <a:cubicBezTo>
                    <a:pt x="1421844" y="1708547"/>
                    <a:pt x="1428512" y="1700927"/>
                    <a:pt x="1428512" y="1692354"/>
                  </a:cubicBezTo>
                  <a:lnTo>
                    <a:pt x="1428512" y="1453277"/>
                  </a:lnTo>
                  <a:lnTo>
                    <a:pt x="1535192" y="1559957"/>
                  </a:lnTo>
                  <a:lnTo>
                    <a:pt x="1535192" y="1945719"/>
                  </a:lnTo>
                  <a:cubicBezTo>
                    <a:pt x="1535192" y="1955244"/>
                    <a:pt x="1542812" y="1961912"/>
                    <a:pt x="1551384" y="1961912"/>
                  </a:cubicBezTo>
                  <a:cubicBezTo>
                    <a:pt x="1560909" y="1961912"/>
                    <a:pt x="1567577" y="1954292"/>
                    <a:pt x="1567577" y="1945719"/>
                  </a:cubicBezTo>
                  <a:lnTo>
                    <a:pt x="1567577" y="1593294"/>
                  </a:lnTo>
                  <a:lnTo>
                    <a:pt x="1684734" y="1710452"/>
                  </a:lnTo>
                  <a:cubicBezTo>
                    <a:pt x="1687592" y="1713309"/>
                    <a:pt x="1692354" y="1715214"/>
                    <a:pt x="1696164" y="1715214"/>
                  </a:cubicBezTo>
                  <a:cubicBezTo>
                    <a:pt x="1699974" y="1715214"/>
                    <a:pt x="1704737" y="1713309"/>
                    <a:pt x="1707594" y="1710452"/>
                  </a:cubicBezTo>
                  <a:cubicBezTo>
                    <a:pt x="1714262" y="1703784"/>
                    <a:pt x="1714262" y="1693307"/>
                    <a:pt x="1707594" y="1686639"/>
                  </a:cubicBezTo>
                  <a:lnTo>
                    <a:pt x="1592342" y="1569482"/>
                  </a:lnTo>
                  <a:lnTo>
                    <a:pt x="1944767" y="1569482"/>
                  </a:lnTo>
                  <a:cubicBezTo>
                    <a:pt x="1954292" y="1569482"/>
                    <a:pt x="1960959" y="1561862"/>
                    <a:pt x="1960959" y="1553289"/>
                  </a:cubicBezTo>
                  <a:cubicBezTo>
                    <a:pt x="1960959" y="1544717"/>
                    <a:pt x="1953339" y="1537097"/>
                    <a:pt x="1944767" y="1537097"/>
                  </a:cubicBezTo>
                  <a:lnTo>
                    <a:pt x="1559957" y="1537097"/>
                  </a:lnTo>
                  <a:lnTo>
                    <a:pt x="1453277" y="1430417"/>
                  </a:lnTo>
                  <a:lnTo>
                    <a:pt x="1692354" y="1430417"/>
                  </a:lnTo>
                  <a:cubicBezTo>
                    <a:pt x="1701879" y="1430417"/>
                    <a:pt x="1708547" y="1422797"/>
                    <a:pt x="1708547" y="1414224"/>
                  </a:cubicBezTo>
                  <a:cubicBezTo>
                    <a:pt x="1708547" y="1405652"/>
                    <a:pt x="1700927" y="1398032"/>
                    <a:pt x="1692354" y="1398032"/>
                  </a:cubicBezTo>
                  <a:lnTo>
                    <a:pt x="1419939" y="1398032"/>
                  </a:lnTo>
                  <a:lnTo>
                    <a:pt x="1150382" y="1127522"/>
                  </a:lnTo>
                  <a:cubicBezTo>
                    <a:pt x="1167527" y="1106567"/>
                    <a:pt x="1178957" y="1079897"/>
                    <a:pt x="1181814" y="1051322"/>
                  </a:cubicBezTo>
                  <a:lnTo>
                    <a:pt x="1562814" y="1051322"/>
                  </a:lnTo>
                  <a:lnTo>
                    <a:pt x="1755219" y="1243727"/>
                  </a:lnTo>
                  <a:cubicBezTo>
                    <a:pt x="1758077" y="1246584"/>
                    <a:pt x="1762839" y="1248489"/>
                    <a:pt x="1766649" y="1248489"/>
                  </a:cubicBezTo>
                  <a:cubicBezTo>
                    <a:pt x="1770459" y="1248489"/>
                    <a:pt x="1775222" y="1246584"/>
                    <a:pt x="1778079" y="1243727"/>
                  </a:cubicBezTo>
                  <a:cubicBezTo>
                    <a:pt x="1784747" y="1237059"/>
                    <a:pt x="1784747" y="1226582"/>
                    <a:pt x="1778079" y="1219914"/>
                  </a:cubicBezTo>
                  <a:lnTo>
                    <a:pt x="1609487" y="1051322"/>
                  </a:lnTo>
                  <a:lnTo>
                    <a:pt x="1759982" y="1051322"/>
                  </a:lnTo>
                  <a:lnTo>
                    <a:pt x="2032397" y="1323737"/>
                  </a:lnTo>
                  <a:cubicBezTo>
                    <a:pt x="2035254" y="1326594"/>
                    <a:pt x="2040017" y="1328499"/>
                    <a:pt x="2043827" y="1328499"/>
                  </a:cubicBezTo>
                  <a:cubicBezTo>
                    <a:pt x="2047637" y="1328499"/>
                    <a:pt x="2052399" y="1326594"/>
                    <a:pt x="2055257" y="1323737"/>
                  </a:cubicBezTo>
                  <a:cubicBezTo>
                    <a:pt x="2061924" y="1317069"/>
                    <a:pt x="2061924" y="1306592"/>
                    <a:pt x="2055257" y="1299924"/>
                  </a:cubicBezTo>
                  <a:lnTo>
                    <a:pt x="1807607" y="1051322"/>
                  </a:lnTo>
                  <a:close/>
                  <a:moveTo>
                    <a:pt x="1034177" y="1150382"/>
                  </a:moveTo>
                  <a:cubicBezTo>
                    <a:pt x="970359" y="1150382"/>
                    <a:pt x="917972" y="1097994"/>
                    <a:pt x="917972" y="1034177"/>
                  </a:cubicBezTo>
                  <a:cubicBezTo>
                    <a:pt x="917972" y="970359"/>
                    <a:pt x="970359" y="917972"/>
                    <a:pt x="1034177" y="917972"/>
                  </a:cubicBezTo>
                  <a:cubicBezTo>
                    <a:pt x="1097994" y="917972"/>
                    <a:pt x="1150382" y="970359"/>
                    <a:pt x="1150382" y="1034177"/>
                  </a:cubicBezTo>
                  <a:cubicBezTo>
                    <a:pt x="1150382" y="1098947"/>
                    <a:pt x="1098947" y="1150382"/>
                    <a:pt x="1034177" y="1150382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 rot="1218983">
              <a:off x="5904002" y="2625276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30" name="Google Shape;530;p35"/>
          <p:cNvGrpSpPr/>
          <p:nvPr/>
        </p:nvGrpSpPr>
        <p:grpSpPr>
          <a:xfrm>
            <a:off x="8896514" y="5321178"/>
            <a:ext cx="464800" cy="464800"/>
            <a:chOff x="5767938" y="2489212"/>
            <a:chExt cx="1226988" cy="1226988"/>
          </a:xfrm>
        </p:grpSpPr>
        <p:sp>
          <p:nvSpPr>
            <p:cNvPr id="531" name="Google Shape;531;p35"/>
            <p:cNvSpPr/>
            <p:nvPr/>
          </p:nvSpPr>
          <p:spPr>
            <a:xfrm>
              <a:off x="5931274" y="2654778"/>
              <a:ext cx="900314" cy="900314"/>
            </a:xfrm>
            <a:custGeom>
              <a:rect b="b" l="l" r="r" t="t"/>
              <a:pathLst>
                <a:path extrusionOk="0" h="2066925" w="2066925">
                  <a:moveTo>
                    <a:pt x="1807607" y="1051322"/>
                  </a:moveTo>
                  <a:lnTo>
                    <a:pt x="1973342" y="1051322"/>
                  </a:lnTo>
                  <a:cubicBezTo>
                    <a:pt x="1982867" y="1051322"/>
                    <a:pt x="1989534" y="1043702"/>
                    <a:pt x="1989534" y="1035129"/>
                  </a:cubicBezTo>
                  <a:cubicBezTo>
                    <a:pt x="1989534" y="1025604"/>
                    <a:pt x="1981914" y="1018937"/>
                    <a:pt x="1973342" y="1018937"/>
                  </a:cubicBezTo>
                  <a:lnTo>
                    <a:pt x="1807607" y="1018937"/>
                  </a:lnTo>
                  <a:lnTo>
                    <a:pt x="2057162" y="769382"/>
                  </a:lnTo>
                  <a:cubicBezTo>
                    <a:pt x="2063829" y="762714"/>
                    <a:pt x="2063829" y="752237"/>
                    <a:pt x="2057162" y="745569"/>
                  </a:cubicBezTo>
                  <a:cubicBezTo>
                    <a:pt x="2050494" y="738902"/>
                    <a:pt x="2040017" y="738902"/>
                    <a:pt x="2033349" y="745569"/>
                  </a:cubicBezTo>
                  <a:lnTo>
                    <a:pt x="1760934" y="1017984"/>
                  </a:lnTo>
                  <a:lnTo>
                    <a:pt x="1610439" y="1017984"/>
                  </a:lnTo>
                  <a:lnTo>
                    <a:pt x="1779032" y="848439"/>
                  </a:lnTo>
                  <a:cubicBezTo>
                    <a:pt x="1785699" y="841772"/>
                    <a:pt x="1785699" y="831294"/>
                    <a:pt x="1779032" y="824627"/>
                  </a:cubicBezTo>
                  <a:cubicBezTo>
                    <a:pt x="1772364" y="817959"/>
                    <a:pt x="1761887" y="817959"/>
                    <a:pt x="1755219" y="824627"/>
                  </a:cubicBezTo>
                  <a:lnTo>
                    <a:pt x="1562814" y="1017032"/>
                  </a:lnTo>
                  <a:lnTo>
                    <a:pt x="1181814" y="1017032"/>
                  </a:lnTo>
                  <a:cubicBezTo>
                    <a:pt x="1178957" y="988457"/>
                    <a:pt x="1167527" y="962739"/>
                    <a:pt x="1150382" y="940832"/>
                  </a:cubicBezTo>
                  <a:lnTo>
                    <a:pt x="1419939" y="671274"/>
                  </a:lnTo>
                  <a:lnTo>
                    <a:pt x="1692354" y="671274"/>
                  </a:lnTo>
                  <a:cubicBezTo>
                    <a:pt x="1701879" y="671274"/>
                    <a:pt x="1708547" y="663654"/>
                    <a:pt x="1708547" y="655082"/>
                  </a:cubicBezTo>
                  <a:cubicBezTo>
                    <a:pt x="1708547" y="645557"/>
                    <a:pt x="1700927" y="638889"/>
                    <a:pt x="1692354" y="638889"/>
                  </a:cubicBezTo>
                  <a:lnTo>
                    <a:pt x="1453277" y="638889"/>
                  </a:lnTo>
                  <a:lnTo>
                    <a:pt x="1559957" y="533162"/>
                  </a:lnTo>
                  <a:lnTo>
                    <a:pt x="1945719" y="533162"/>
                  </a:lnTo>
                  <a:cubicBezTo>
                    <a:pt x="1955244" y="533162"/>
                    <a:pt x="1961912" y="525542"/>
                    <a:pt x="1961912" y="516969"/>
                  </a:cubicBezTo>
                  <a:cubicBezTo>
                    <a:pt x="1961912" y="507444"/>
                    <a:pt x="1954292" y="500777"/>
                    <a:pt x="1945719" y="500777"/>
                  </a:cubicBezTo>
                  <a:lnTo>
                    <a:pt x="1593294" y="500777"/>
                  </a:lnTo>
                  <a:lnTo>
                    <a:pt x="1710452" y="383619"/>
                  </a:lnTo>
                  <a:cubicBezTo>
                    <a:pt x="1717119" y="376952"/>
                    <a:pt x="1717119" y="366474"/>
                    <a:pt x="1710452" y="359807"/>
                  </a:cubicBezTo>
                  <a:cubicBezTo>
                    <a:pt x="1703784" y="353139"/>
                    <a:pt x="1693307" y="353139"/>
                    <a:pt x="1686639" y="359807"/>
                  </a:cubicBezTo>
                  <a:lnTo>
                    <a:pt x="1569482" y="476012"/>
                  </a:lnTo>
                  <a:lnTo>
                    <a:pt x="1569482" y="123587"/>
                  </a:lnTo>
                  <a:cubicBezTo>
                    <a:pt x="1569482" y="114062"/>
                    <a:pt x="1561862" y="107394"/>
                    <a:pt x="1553289" y="107394"/>
                  </a:cubicBezTo>
                  <a:cubicBezTo>
                    <a:pt x="1543764" y="107394"/>
                    <a:pt x="1537097" y="115014"/>
                    <a:pt x="1537097" y="123587"/>
                  </a:cubicBezTo>
                  <a:lnTo>
                    <a:pt x="1537097" y="509349"/>
                  </a:lnTo>
                  <a:lnTo>
                    <a:pt x="1430417" y="616029"/>
                  </a:lnTo>
                  <a:lnTo>
                    <a:pt x="1430417" y="376952"/>
                  </a:lnTo>
                  <a:cubicBezTo>
                    <a:pt x="1430417" y="367427"/>
                    <a:pt x="1422797" y="360759"/>
                    <a:pt x="1414224" y="360759"/>
                  </a:cubicBezTo>
                  <a:cubicBezTo>
                    <a:pt x="1404699" y="360759"/>
                    <a:pt x="1398032" y="368379"/>
                    <a:pt x="1398032" y="376952"/>
                  </a:cubicBezTo>
                  <a:lnTo>
                    <a:pt x="1398032" y="649367"/>
                  </a:lnTo>
                  <a:lnTo>
                    <a:pt x="1128474" y="918924"/>
                  </a:lnTo>
                  <a:cubicBezTo>
                    <a:pt x="1106567" y="901779"/>
                    <a:pt x="1080849" y="890349"/>
                    <a:pt x="1052274" y="887492"/>
                  </a:cubicBezTo>
                  <a:lnTo>
                    <a:pt x="1052274" y="506492"/>
                  </a:lnTo>
                  <a:lnTo>
                    <a:pt x="1244679" y="314087"/>
                  </a:lnTo>
                  <a:cubicBezTo>
                    <a:pt x="1251347" y="307419"/>
                    <a:pt x="1251347" y="296942"/>
                    <a:pt x="1244679" y="290274"/>
                  </a:cubicBezTo>
                  <a:cubicBezTo>
                    <a:pt x="1238012" y="283607"/>
                    <a:pt x="1227534" y="283607"/>
                    <a:pt x="1220867" y="290274"/>
                  </a:cubicBezTo>
                  <a:lnTo>
                    <a:pt x="1052274" y="458867"/>
                  </a:lnTo>
                  <a:lnTo>
                    <a:pt x="1052274" y="308372"/>
                  </a:lnTo>
                  <a:lnTo>
                    <a:pt x="1323737" y="35957"/>
                  </a:lnTo>
                  <a:cubicBezTo>
                    <a:pt x="1330404" y="29289"/>
                    <a:pt x="1330404" y="18812"/>
                    <a:pt x="1323737" y="12144"/>
                  </a:cubicBezTo>
                  <a:cubicBezTo>
                    <a:pt x="1317069" y="5477"/>
                    <a:pt x="1306592" y="5477"/>
                    <a:pt x="1299924" y="12144"/>
                  </a:cubicBezTo>
                  <a:lnTo>
                    <a:pt x="1050369" y="261699"/>
                  </a:lnTo>
                  <a:lnTo>
                    <a:pt x="1050369" y="95964"/>
                  </a:lnTo>
                  <a:cubicBezTo>
                    <a:pt x="1050369" y="86439"/>
                    <a:pt x="1042749" y="79772"/>
                    <a:pt x="1034177" y="79772"/>
                  </a:cubicBezTo>
                  <a:cubicBezTo>
                    <a:pt x="1024652" y="79772"/>
                    <a:pt x="1017984" y="87392"/>
                    <a:pt x="1017984" y="95964"/>
                  </a:cubicBezTo>
                  <a:lnTo>
                    <a:pt x="1017984" y="261699"/>
                  </a:lnTo>
                  <a:lnTo>
                    <a:pt x="768429" y="12144"/>
                  </a:lnTo>
                  <a:cubicBezTo>
                    <a:pt x="761762" y="5477"/>
                    <a:pt x="751284" y="5477"/>
                    <a:pt x="744617" y="12144"/>
                  </a:cubicBezTo>
                  <a:cubicBezTo>
                    <a:pt x="737949" y="18812"/>
                    <a:pt x="737949" y="29289"/>
                    <a:pt x="744617" y="35957"/>
                  </a:cubicBezTo>
                  <a:lnTo>
                    <a:pt x="1017032" y="308372"/>
                  </a:lnTo>
                  <a:lnTo>
                    <a:pt x="1017032" y="458867"/>
                  </a:lnTo>
                  <a:lnTo>
                    <a:pt x="848439" y="289322"/>
                  </a:lnTo>
                  <a:cubicBezTo>
                    <a:pt x="841772" y="282654"/>
                    <a:pt x="831294" y="282654"/>
                    <a:pt x="824627" y="289322"/>
                  </a:cubicBezTo>
                  <a:cubicBezTo>
                    <a:pt x="817959" y="295989"/>
                    <a:pt x="817959" y="306467"/>
                    <a:pt x="824627" y="313134"/>
                  </a:cubicBezTo>
                  <a:lnTo>
                    <a:pt x="1017032" y="505539"/>
                  </a:lnTo>
                  <a:lnTo>
                    <a:pt x="1017032" y="886539"/>
                  </a:lnTo>
                  <a:cubicBezTo>
                    <a:pt x="988457" y="889397"/>
                    <a:pt x="962739" y="900827"/>
                    <a:pt x="940832" y="917972"/>
                  </a:cubicBezTo>
                  <a:lnTo>
                    <a:pt x="672227" y="648414"/>
                  </a:lnTo>
                  <a:lnTo>
                    <a:pt x="672227" y="375999"/>
                  </a:lnTo>
                  <a:cubicBezTo>
                    <a:pt x="672227" y="366474"/>
                    <a:pt x="664607" y="359807"/>
                    <a:pt x="656034" y="359807"/>
                  </a:cubicBezTo>
                  <a:cubicBezTo>
                    <a:pt x="646509" y="359807"/>
                    <a:pt x="639842" y="367427"/>
                    <a:pt x="639842" y="375999"/>
                  </a:cubicBezTo>
                  <a:lnTo>
                    <a:pt x="639842" y="615077"/>
                  </a:lnTo>
                  <a:lnTo>
                    <a:pt x="533162" y="509349"/>
                  </a:lnTo>
                  <a:lnTo>
                    <a:pt x="533162" y="123587"/>
                  </a:lnTo>
                  <a:cubicBezTo>
                    <a:pt x="533162" y="114062"/>
                    <a:pt x="525542" y="107394"/>
                    <a:pt x="516969" y="107394"/>
                  </a:cubicBezTo>
                  <a:cubicBezTo>
                    <a:pt x="507444" y="107394"/>
                    <a:pt x="500777" y="115014"/>
                    <a:pt x="500777" y="123587"/>
                  </a:cubicBezTo>
                  <a:lnTo>
                    <a:pt x="500777" y="476012"/>
                  </a:lnTo>
                  <a:lnTo>
                    <a:pt x="382667" y="358854"/>
                  </a:lnTo>
                  <a:cubicBezTo>
                    <a:pt x="375999" y="352187"/>
                    <a:pt x="365522" y="352187"/>
                    <a:pt x="358854" y="358854"/>
                  </a:cubicBezTo>
                  <a:cubicBezTo>
                    <a:pt x="352187" y="365522"/>
                    <a:pt x="352187" y="375999"/>
                    <a:pt x="358854" y="382667"/>
                  </a:cubicBezTo>
                  <a:lnTo>
                    <a:pt x="476012" y="499824"/>
                  </a:lnTo>
                  <a:lnTo>
                    <a:pt x="123587" y="499824"/>
                  </a:lnTo>
                  <a:cubicBezTo>
                    <a:pt x="114062" y="499824"/>
                    <a:pt x="107394" y="507444"/>
                    <a:pt x="107394" y="516017"/>
                  </a:cubicBezTo>
                  <a:cubicBezTo>
                    <a:pt x="107394" y="525542"/>
                    <a:pt x="115014" y="532209"/>
                    <a:pt x="123587" y="532209"/>
                  </a:cubicBezTo>
                  <a:lnTo>
                    <a:pt x="509349" y="532209"/>
                  </a:lnTo>
                  <a:lnTo>
                    <a:pt x="616029" y="638889"/>
                  </a:lnTo>
                  <a:lnTo>
                    <a:pt x="376952" y="638889"/>
                  </a:lnTo>
                  <a:cubicBezTo>
                    <a:pt x="367427" y="638889"/>
                    <a:pt x="360759" y="646509"/>
                    <a:pt x="360759" y="655082"/>
                  </a:cubicBezTo>
                  <a:cubicBezTo>
                    <a:pt x="360759" y="663654"/>
                    <a:pt x="368379" y="671274"/>
                    <a:pt x="376952" y="671274"/>
                  </a:cubicBezTo>
                  <a:lnTo>
                    <a:pt x="649367" y="671274"/>
                  </a:lnTo>
                  <a:lnTo>
                    <a:pt x="918924" y="940832"/>
                  </a:lnTo>
                  <a:cubicBezTo>
                    <a:pt x="901779" y="961787"/>
                    <a:pt x="890349" y="988457"/>
                    <a:pt x="887492" y="1017032"/>
                  </a:cubicBezTo>
                  <a:lnTo>
                    <a:pt x="506492" y="1017032"/>
                  </a:lnTo>
                  <a:lnTo>
                    <a:pt x="313134" y="825579"/>
                  </a:lnTo>
                  <a:cubicBezTo>
                    <a:pt x="306467" y="818912"/>
                    <a:pt x="295989" y="818912"/>
                    <a:pt x="289322" y="825579"/>
                  </a:cubicBezTo>
                  <a:cubicBezTo>
                    <a:pt x="282654" y="832247"/>
                    <a:pt x="282654" y="842724"/>
                    <a:pt x="289322" y="849392"/>
                  </a:cubicBezTo>
                  <a:lnTo>
                    <a:pt x="457914" y="1017984"/>
                  </a:lnTo>
                  <a:lnTo>
                    <a:pt x="308372" y="1017984"/>
                  </a:lnTo>
                  <a:lnTo>
                    <a:pt x="35957" y="745569"/>
                  </a:lnTo>
                  <a:cubicBezTo>
                    <a:pt x="29289" y="738902"/>
                    <a:pt x="18812" y="738902"/>
                    <a:pt x="12144" y="745569"/>
                  </a:cubicBezTo>
                  <a:cubicBezTo>
                    <a:pt x="5477" y="752237"/>
                    <a:pt x="5477" y="762714"/>
                    <a:pt x="12144" y="769382"/>
                  </a:cubicBezTo>
                  <a:lnTo>
                    <a:pt x="261699" y="1018937"/>
                  </a:lnTo>
                  <a:lnTo>
                    <a:pt x="95964" y="1018937"/>
                  </a:lnTo>
                  <a:cubicBezTo>
                    <a:pt x="86439" y="1018937"/>
                    <a:pt x="79772" y="1026557"/>
                    <a:pt x="79772" y="1035129"/>
                  </a:cubicBezTo>
                  <a:cubicBezTo>
                    <a:pt x="79772" y="1044654"/>
                    <a:pt x="87392" y="1051322"/>
                    <a:pt x="95964" y="1051322"/>
                  </a:cubicBezTo>
                  <a:lnTo>
                    <a:pt x="261699" y="1051322"/>
                  </a:lnTo>
                  <a:lnTo>
                    <a:pt x="12144" y="1299924"/>
                  </a:lnTo>
                  <a:cubicBezTo>
                    <a:pt x="5477" y="1306592"/>
                    <a:pt x="5477" y="1317069"/>
                    <a:pt x="12144" y="1323737"/>
                  </a:cubicBezTo>
                  <a:cubicBezTo>
                    <a:pt x="15002" y="1326594"/>
                    <a:pt x="19764" y="1328499"/>
                    <a:pt x="23574" y="1328499"/>
                  </a:cubicBezTo>
                  <a:cubicBezTo>
                    <a:pt x="27384" y="1328499"/>
                    <a:pt x="32147" y="1326594"/>
                    <a:pt x="35004" y="1323737"/>
                  </a:cubicBezTo>
                  <a:lnTo>
                    <a:pt x="307419" y="1051322"/>
                  </a:lnTo>
                  <a:lnTo>
                    <a:pt x="457914" y="1051322"/>
                  </a:lnTo>
                  <a:lnTo>
                    <a:pt x="289322" y="1219914"/>
                  </a:lnTo>
                  <a:cubicBezTo>
                    <a:pt x="282654" y="1226582"/>
                    <a:pt x="282654" y="1237059"/>
                    <a:pt x="289322" y="1243727"/>
                  </a:cubicBezTo>
                  <a:cubicBezTo>
                    <a:pt x="292179" y="1246584"/>
                    <a:pt x="296942" y="1248489"/>
                    <a:pt x="300752" y="1248489"/>
                  </a:cubicBezTo>
                  <a:cubicBezTo>
                    <a:pt x="304562" y="1248489"/>
                    <a:pt x="309324" y="1246584"/>
                    <a:pt x="312182" y="1243727"/>
                  </a:cubicBezTo>
                  <a:lnTo>
                    <a:pt x="504587" y="1051322"/>
                  </a:lnTo>
                  <a:lnTo>
                    <a:pt x="885587" y="1051322"/>
                  </a:lnTo>
                  <a:cubicBezTo>
                    <a:pt x="888444" y="1079897"/>
                    <a:pt x="899874" y="1105614"/>
                    <a:pt x="917019" y="1127522"/>
                  </a:cubicBezTo>
                  <a:lnTo>
                    <a:pt x="647462" y="1397079"/>
                  </a:lnTo>
                  <a:lnTo>
                    <a:pt x="376952" y="1397079"/>
                  </a:lnTo>
                  <a:cubicBezTo>
                    <a:pt x="367427" y="1397079"/>
                    <a:pt x="360759" y="1404699"/>
                    <a:pt x="360759" y="1413272"/>
                  </a:cubicBezTo>
                  <a:cubicBezTo>
                    <a:pt x="360759" y="1422797"/>
                    <a:pt x="368379" y="1429464"/>
                    <a:pt x="376952" y="1429464"/>
                  </a:cubicBezTo>
                  <a:lnTo>
                    <a:pt x="616029" y="1429464"/>
                  </a:lnTo>
                  <a:lnTo>
                    <a:pt x="509349" y="1536144"/>
                  </a:lnTo>
                  <a:lnTo>
                    <a:pt x="123587" y="1536144"/>
                  </a:lnTo>
                  <a:cubicBezTo>
                    <a:pt x="114062" y="1536144"/>
                    <a:pt x="107394" y="1543764"/>
                    <a:pt x="107394" y="1552337"/>
                  </a:cubicBezTo>
                  <a:cubicBezTo>
                    <a:pt x="107394" y="1560909"/>
                    <a:pt x="115014" y="1568529"/>
                    <a:pt x="123587" y="1568529"/>
                  </a:cubicBezTo>
                  <a:lnTo>
                    <a:pt x="476012" y="1568529"/>
                  </a:lnTo>
                  <a:lnTo>
                    <a:pt x="358854" y="1685687"/>
                  </a:lnTo>
                  <a:cubicBezTo>
                    <a:pt x="352187" y="1692354"/>
                    <a:pt x="352187" y="1702832"/>
                    <a:pt x="358854" y="1709499"/>
                  </a:cubicBezTo>
                  <a:cubicBezTo>
                    <a:pt x="361712" y="1712357"/>
                    <a:pt x="366474" y="1714262"/>
                    <a:pt x="370284" y="1714262"/>
                  </a:cubicBezTo>
                  <a:cubicBezTo>
                    <a:pt x="374094" y="1714262"/>
                    <a:pt x="378857" y="1712357"/>
                    <a:pt x="381714" y="1709499"/>
                  </a:cubicBezTo>
                  <a:lnTo>
                    <a:pt x="498872" y="1592342"/>
                  </a:lnTo>
                  <a:lnTo>
                    <a:pt x="498872" y="1944767"/>
                  </a:lnTo>
                  <a:cubicBezTo>
                    <a:pt x="498872" y="1954292"/>
                    <a:pt x="506492" y="1960959"/>
                    <a:pt x="515064" y="1960959"/>
                  </a:cubicBezTo>
                  <a:cubicBezTo>
                    <a:pt x="524589" y="1960959"/>
                    <a:pt x="531257" y="1953339"/>
                    <a:pt x="531257" y="1944767"/>
                  </a:cubicBezTo>
                  <a:lnTo>
                    <a:pt x="531257" y="1559957"/>
                  </a:lnTo>
                  <a:lnTo>
                    <a:pt x="637937" y="1453277"/>
                  </a:lnTo>
                  <a:lnTo>
                    <a:pt x="637937" y="1692354"/>
                  </a:lnTo>
                  <a:cubicBezTo>
                    <a:pt x="637937" y="1701879"/>
                    <a:pt x="645557" y="1708547"/>
                    <a:pt x="654129" y="1708547"/>
                  </a:cubicBezTo>
                  <a:cubicBezTo>
                    <a:pt x="662702" y="1708547"/>
                    <a:pt x="670322" y="1700927"/>
                    <a:pt x="670322" y="1692354"/>
                  </a:cubicBezTo>
                  <a:lnTo>
                    <a:pt x="670322" y="1419939"/>
                  </a:lnTo>
                  <a:lnTo>
                    <a:pt x="941784" y="1150382"/>
                  </a:lnTo>
                  <a:cubicBezTo>
                    <a:pt x="963692" y="1167527"/>
                    <a:pt x="989409" y="1178957"/>
                    <a:pt x="1017984" y="1181814"/>
                  </a:cubicBezTo>
                  <a:lnTo>
                    <a:pt x="1017984" y="1562814"/>
                  </a:lnTo>
                  <a:lnTo>
                    <a:pt x="825579" y="1755219"/>
                  </a:lnTo>
                  <a:cubicBezTo>
                    <a:pt x="818912" y="1761887"/>
                    <a:pt x="818912" y="1772364"/>
                    <a:pt x="825579" y="1779032"/>
                  </a:cubicBezTo>
                  <a:cubicBezTo>
                    <a:pt x="828437" y="1781889"/>
                    <a:pt x="833199" y="1783794"/>
                    <a:pt x="837009" y="1783794"/>
                  </a:cubicBezTo>
                  <a:cubicBezTo>
                    <a:pt x="840819" y="1783794"/>
                    <a:pt x="845582" y="1781889"/>
                    <a:pt x="848439" y="1779032"/>
                  </a:cubicBezTo>
                  <a:lnTo>
                    <a:pt x="1017032" y="1610439"/>
                  </a:lnTo>
                  <a:lnTo>
                    <a:pt x="1017032" y="1760934"/>
                  </a:lnTo>
                  <a:lnTo>
                    <a:pt x="744617" y="2033349"/>
                  </a:lnTo>
                  <a:cubicBezTo>
                    <a:pt x="737949" y="2040017"/>
                    <a:pt x="737949" y="2050494"/>
                    <a:pt x="744617" y="2057162"/>
                  </a:cubicBezTo>
                  <a:cubicBezTo>
                    <a:pt x="751284" y="2063829"/>
                    <a:pt x="761762" y="2063829"/>
                    <a:pt x="768429" y="2057162"/>
                  </a:cubicBezTo>
                  <a:lnTo>
                    <a:pt x="1017984" y="1807607"/>
                  </a:lnTo>
                  <a:lnTo>
                    <a:pt x="1017984" y="1973342"/>
                  </a:lnTo>
                  <a:cubicBezTo>
                    <a:pt x="1017984" y="1982867"/>
                    <a:pt x="1025604" y="1989534"/>
                    <a:pt x="1034177" y="1989534"/>
                  </a:cubicBezTo>
                  <a:cubicBezTo>
                    <a:pt x="1043702" y="1989534"/>
                    <a:pt x="1050369" y="1981914"/>
                    <a:pt x="1050369" y="1973342"/>
                  </a:cubicBezTo>
                  <a:lnTo>
                    <a:pt x="1050369" y="1807607"/>
                  </a:lnTo>
                  <a:lnTo>
                    <a:pt x="1299924" y="2057162"/>
                  </a:lnTo>
                  <a:cubicBezTo>
                    <a:pt x="1302782" y="2060019"/>
                    <a:pt x="1307544" y="2061924"/>
                    <a:pt x="1311354" y="2061924"/>
                  </a:cubicBezTo>
                  <a:cubicBezTo>
                    <a:pt x="1315164" y="2061924"/>
                    <a:pt x="1319927" y="2060019"/>
                    <a:pt x="1322784" y="2057162"/>
                  </a:cubicBezTo>
                  <a:cubicBezTo>
                    <a:pt x="1329452" y="2050494"/>
                    <a:pt x="1329452" y="2040017"/>
                    <a:pt x="1322784" y="2033349"/>
                  </a:cubicBezTo>
                  <a:lnTo>
                    <a:pt x="1050369" y="1760934"/>
                  </a:lnTo>
                  <a:lnTo>
                    <a:pt x="1050369" y="1610439"/>
                  </a:lnTo>
                  <a:lnTo>
                    <a:pt x="1218962" y="1779032"/>
                  </a:lnTo>
                  <a:cubicBezTo>
                    <a:pt x="1225629" y="1785699"/>
                    <a:pt x="1236107" y="1785699"/>
                    <a:pt x="1242774" y="1779032"/>
                  </a:cubicBezTo>
                  <a:cubicBezTo>
                    <a:pt x="1249442" y="1772364"/>
                    <a:pt x="1249442" y="1761887"/>
                    <a:pt x="1242774" y="1755219"/>
                  </a:cubicBezTo>
                  <a:lnTo>
                    <a:pt x="1050369" y="1562814"/>
                  </a:lnTo>
                  <a:lnTo>
                    <a:pt x="1050369" y="1181814"/>
                  </a:lnTo>
                  <a:cubicBezTo>
                    <a:pt x="1078944" y="1178957"/>
                    <a:pt x="1104662" y="1167527"/>
                    <a:pt x="1126569" y="1150382"/>
                  </a:cubicBezTo>
                  <a:lnTo>
                    <a:pt x="1396127" y="1419939"/>
                  </a:lnTo>
                  <a:lnTo>
                    <a:pt x="1396127" y="1692354"/>
                  </a:lnTo>
                  <a:cubicBezTo>
                    <a:pt x="1396127" y="1701879"/>
                    <a:pt x="1403747" y="1708547"/>
                    <a:pt x="1412319" y="1708547"/>
                  </a:cubicBezTo>
                  <a:cubicBezTo>
                    <a:pt x="1421844" y="1708547"/>
                    <a:pt x="1428512" y="1700927"/>
                    <a:pt x="1428512" y="1692354"/>
                  </a:cubicBezTo>
                  <a:lnTo>
                    <a:pt x="1428512" y="1453277"/>
                  </a:lnTo>
                  <a:lnTo>
                    <a:pt x="1535192" y="1559957"/>
                  </a:lnTo>
                  <a:lnTo>
                    <a:pt x="1535192" y="1945719"/>
                  </a:lnTo>
                  <a:cubicBezTo>
                    <a:pt x="1535192" y="1955244"/>
                    <a:pt x="1542812" y="1961912"/>
                    <a:pt x="1551384" y="1961912"/>
                  </a:cubicBezTo>
                  <a:cubicBezTo>
                    <a:pt x="1560909" y="1961912"/>
                    <a:pt x="1567577" y="1954292"/>
                    <a:pt x="1567577" y="1945719"/>
                  </a:cubicBezTo>
                  <a:lnTo>
                    <a:pt x="1567577" y="1593294"/>
                  </a:lnTo>
                  <a:lnTo>
                    <a:pt x="1684734" y="1710452"/>
                  </a:lnTo>
                  <a:cubicBezTo>
                    <a:pt x="1687592" y="1713309"/>
                    <a:pt x="1692354" y="1715214"/>
                    <a:pt x="1696164" y="1715214"/>
                  </a:cubicBezTo>
                  <a:cubicBezTo>
                    <a:pt x="1699974" y="1715214"/>
                    <a:pt x="1704737" y="1713309"/>
                    <a:pt x="1707594" y="1710452"/>
                  </a:cubicBezTo>
                  <a:cubicBezTo>
                    <a:pt x="1714262" y="1703784"/>
                    <a:pt x="1714262" y="1693307"/>
                    <a:pt x="1707594" y="1686639"/>
                  </a:cubicBezTo>
                  <a:lnTo>
                    <a:pt x="1592342" y="1569482"/>
                  </a:lnTo>
                  <a:lnTo>
                    <a:pt x="1944767" y="1569482"/>
                  </a:lnTo>
                  <a:cubicBezTo>
                    <a:pt x="1954292" y="1569482"/>
                    <a:pt x="1960959" y="1561862"/>
                    <a:pt x="1960959" y="1553289"/>
                  </a:cubicBezTo>
                  <a:cubicBezTo>
                    <a:pt x="1960959" y="1544717"/>
                    <a:pt x="1953339" y="1537097"/>
                    <a:pt x="1944767" y="1537097"/>
                  </a:cubicBezTo>
                  <a:lnTo>
                    <a:pt x="1559957" y="1537097"/>
                  </a:lnTo>
                  <a:lnTo>
                    <a:pt x="1453277" y="1430417"/>
                  </a:lnTo>
                  <a:lnTo>
                    <a:pt x="1692354" y="1430417"/>
                  </a:lnTo>
                  <a:cubicBezTo>
                    <a:pt x="1701879" y="1430417"/>
                    <a:pt x="1708547" y="1422797"/>
                    <a:pt x="1708547" y="1414224"/>
                  </a:cubicBezTo>
                  <a:cubicBezTo>
                    <a:pt x="1708547" y="1405652"/>
                    <a:pt x="1700927" y="1398032"/>
                    <a:pt x="1692354" y="1398032"/>
                  </a:cubicBezTo>
                  <a:lnTo>
                    <a:pt x="1419939" y="1398032"/>
                  </a:lnTo>
                  <a:lnTo>
                    <a:pt x="1150382" y="1127522"/>
                  </a:lnTo>
                  <a:cubicBezTo>
                    <a:pt x="1167527" y="1106567"/>
                    <a:pt x="1178957" y="1079897"/>
                    <a:pt x="1181814" y="1051322"/>
                  </a:cubicBezTo>
                  <a:lnTo>
                    <a:pt x="1562814" y="1051322"/>
                  </a:lnTo>
                  <a:lnTo>
                    <a:pt x="1755219" y="1243727"/>
                  </a:lnTo>
                  <a:cubicBezTo>
                    <a:pt x="1758077" y="1246584"/>
                    <a:pt x="1762839" y="1248489"/>
                    <a:pt x="1766649" y="1248489"/>
                  </a:cubicBezTo>
                  <a:cubicBezTo>
                    <a:pt x="1770459" y="1248489"/>
                    <a:pt x="1775222" y="1246584"/>
                    <a:pt x="1778079" y="1243727"/>
                  </a:cubicBezTo>
                  <a:cubicBezTo>
                    <a:pt x="1784747" y="1237059"/>
                    <a:pt x="1784747" y="1226582"/>
                    <a:pt x="1778079" y="1219914"/>
                  </a:cubicBezTo>
                  <a:lnTo>
                    <a:pt x="1609487" y="1051322"/>
                  </a:lnTo>
                  <a:lnTo>
                    <a:pt x="1759982" y="1051322"/>
                  </a:lnTo>
                  <a:lnTo>
                    <a:pt x="2032397" y="1323737"/>
                  </a:lnTo>
                  <a:cubicBezTo>
                    <a:pt x="2035254" y="1326594"/>
                    <a:pt x="2040017" y="1328499"/>
                    <a:pt x="2043827" y="1328499"/>
                  </a:cubicBezTo>
                  <a:cubicBezTo>
                    <a:pt x="2047637" y="1328499"/>
                    <a:pt x="2052399" y="1326594"/>
                    <a:pt x="2055257" y="1323737"/>
                  </a:cubicBezTo>
                  <a:cubicBezTo>
                    <a:pt x="2061924" y="1317069"/>
                    <a:pt x="2061924" y="1306592"/>
                    <a:pt x="2055257" y="1299924"/>
                  </a:cubicBezTo>
                  <a:lnTo>
                    <a:pt x="1807607" y="1051322"/>
                  </a:lnTo>
                  <a:close/>
                  <a:moveTo>
                    <a:pt x="1034177" y="1150382"/>
                  </a:moveTo>
                  <a:cubicBezTo>
                    <a:pt x="970359" y="1150382"/>
                    <a:pt x="917972" y="1097994"/>
                    <a:pt x="917972" y="1034177"/>
                  </a:cubicBezTo>
                  <a:cubicBezTo>
                    <a:pt x="917972" y="970359"/>
                    <a:pt x="970359" y="917972"/>
                    <a:pt x="1034177" y="917972"/>
                  </a:cubicBezTo>
                  <a:cubicBezTo>
                    <a:pt x="1097994" y="917972"/>
                    <a:pt x="1150382" y="970359"/>
                    <a:pt x="1150382" y="1034177"/>
                  </a:cubicBezTo>
                  <a:cubicBezTo>
                    <a:pt x="1150382" y="1098947"/>
                    <a:pt x="1098947" y="1150382"/>
                    <a:pt x="1034177" y="1150382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2" name="Google Shape;532;p35"/>
            <p:cNvSpPr/>
            <p:nvPr/>
          </p:nvSpPr>
          <p:spPr>
            <a:xfrm rot="1218983">
              <a:off x="5904002" y="2625276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33" name="Google Shape;533;p35"/>
          <p:cNvSpPr/>
          <p:nvPr/>
        </p:nvSpPr>
        <p:spPr>
          <a:xfrm>
            <a:off x="9214054" y="4652554"/>
            <a:ext cx="401629" cy="401629"/>
          </a:xfrm>
          <a:custGeom>
            <a:rect b="b" l="l" r="r" t="t"/>
            <a:pathLst>
              <a:path extrusionOk="0" h="895128" w="895128">
                <a:moveTo>
                  <a:pt x="487601" y="497973"/>
                </a:moveTo>
                <a:cubicBezTo>
                  <a:pt x="478058" y="505441"/>
                  <a:pt x="466856" y="510420"/>
                  <a:pt x="454409" y="511664"/>
                </a:cubicBezTo>
                <a:lnTo>
                  <a:pt x="454409" y="578688"/>
                </a:lnTo>
                <a:lnTo>
                  <a:pt x="498907" y="569645"/>
                </a:lnTo>
                <a:lnTo>
                  <a:pt x="534932" y="545304"/>
                </a:lnTo>
                <a:close/>
                <a:moveTo>
                  <a:pt x="407112" y="497973"/>
                </a:moveTo>
                <a:lnTo>
                  <a:pt x="359582" y="545170"/>
                </a:lnTo>
                <a:lnTo>
                  <a:pt x="395806" y="569645"/>
                </a:lnTo>
                <a:lnTo>
                  <a:pt x="440303" y="578688"/>
                </a:lnTo>
                <a:lnTo>
                  <a:pt x="440303" y="511664"/>
                </a:lnTo>
                <a:cubicBezTo>
                  <a:pt x="427856" y="510420"/>
                  <a:pt x="416655" y="505441"/>
                  <a:pt x="407112" y="497973"/>
                </a:cubicBezTo>
                <a:close/>
                <a:moveTo>
                  <a:pt x="511664" y="454824"/>
                </a:moveTo>
                <a:cubicBezTo>
                  <a:pt x="510420" y="467271"/>
                  <a:pt x="505441" y="478888"/>
                  <a:pt x="497973" y="488016"/>
                </a:cubicBezTo>
                <a:lnTo>
                  <a:pt x="545070" y="535278"/>
                </a:lnTo>
                <a:lnTo>
                  <a:pt x="569645" y="498906"/>
                </a:lnTo>
                <a:lnTo>
                  <a:pt x="578604" y="454824"/>
                </a:lnTo>
                <a:close/>
                <a:moveTo>
                  <a:pt x="316109" y="454824"/>
                </a:moveTo>
                <a:lnTo>
                  <a:pt x="325067" y="498906"/>
                </a:lnTo>
                <a:lnTo>
                  <a:pt x="349409" y="534932"/>
                </a:lnTo>
                <a:lnTo>
                  <a:pt x="396325" y="488016"/>
                </a:lnTo>
                <a:cubicBezTo>
                  <a:pt x="388857" y="478473"/>
                  <a:pt x="383878" y="467271"/>
                  <a:pt x="382633" y="454824"/>
                </a:cubicBezTo>
                <a:close/>
                <a:moveTo>
                  <a:pt x="447356" y="396740"/>
                </a:moveTo>
                <a:cubicBezTo>
                  <a:pt x="419559" y="396740"/>
                  <a:pt x="396740" y="419558"/>
                  <a:pt x="396740" y="447356"/>
                </a:cubicBezTo>
                <a:cubicBezTo>
                  <a:pt x="396740" y="475154"/>
                  <a:pt x="419559" y="497973"/>
                  <a:pt x="447356" y="497973"/>
                </a:cubicBezTo>
                <a:cubicBezTo>
                  <a:pt x="475569" y="497973"/>
                  <a:pt x="497973" y="475569"/>
                  <a:pt x="497973" y="447356"/>
                </a:cubicBezTo>
                <a:cubicBezTo>
                  <a:pt x="497973" y="419558"/>
                  <a:pt x="475154" y="396740"/>
                  <a:pt x="447356" y="396740"/>
                </a:cubicBezTo>
                <a:close/>
                <a:moveTo>
                  <a:pt x="545222" y="359448"/>
                </a:moveTo>
                <a:lnTo>
                  <a:pt x="497973" y="406697"/>
                </a:lnTo>
                <a:cubicBezTo>
                  <a:pt x="505441" y="416239"/>
                  <a:pt x="510420" y="427442"/>
                  <a:pt x="511664" y="439888"/>
                </a:cubicBezTo>
                <a:lnTo>
                  <a:pt x="578612" y="439888"/>
                </a:lnTo>
                <a:lnTo>
                  <a:pt x="569704" y="395806"/>
                </a:lnTo>
                <a:close/>
                <a:moveTo>
                  <a:pt x="349743" y="359285"/>
                </a:moveTo>
                <a:lnTo>
                  <a:pt x="325067" y="395806"/>
                </a:lnTo>
                <a:lnTo>
                  <a:pt x="316108" y="439888"/>
                </a:lnTo>
                <a:lnTo>
                  <a:pt x="383463" y="439888"/>
                </a:lnTo>
                <a:cubicBezTo>
                  <a:pt x="384708" y="427442"/>
                  <a:pt x="389686" y="415825"/>
                  <a:pt x="397154" y="406697"/>
                </a:cubicBezTo>
                <a:close/>
                <a:moveTo>
                  <a:pt x="455239" y="316187"/>
                </a:moveTo>
                <a:lnTo>
                  <a:pt x="455239" y="383463"/>
                </a:lnTo>
                <a:cubicBezTo>
                  <a:pt x="467686" y="384708"/>
                  <a:pt x="478888" y="389686"/>
                  <a:pt x="488430" y="397154"/>
                </a:cubicBezTo>
                <a:lnTo>
                  <a:pt x="535738" y="349846"/>
                </a:lnTo>
                <a:lnTo>
                  <a:pt x="499081" y="325067"/>
                </a:lnTo>
                <a:close/>
                <a:moveTo>
                  <a:pt x="439888" y="316108"/>
                </a:moveTo>
                <a:lnTo>
                  <a:pt x="395806" y="325067"/>
                </a:lnTo>
                <a:lnTo>
                  <a:pt x="359633" y="349508"/>
                </a:lnTo>
                <a:lnTo>
                  <a:pt x="406697" y="396740"/>
                </a:lnTo>
                <a:cubicBezTo>
                  <a:pt x="416239" y="389272"/>
                  <a:pt x="427442" y="384293"/>
                  <a:pt x="439888" y="383048"/>
                </a:cubicBezTo>
                <a:close/>
                <a:moveTo>
                  <a:pt x="321230" y="2178"/>
                </a:moveTo>
                <a:cubicBezTo>
                  <a:pt x="324134" y="-726"/>
                  <a:pt x="328698" y="-726"/>
                  <a:pt x="331602" y="2178"/>
                </a:cubicBezTo>
                <a:lnTo>
                  <a:pt x="440303" y="110879"/>
                </a:lnTo>
                <a:lnTo>
                  <a:pt x="440303" y="38688"/>
                </a:lnTo>
                <a:cubicBezTo>
                  <a:pt x="440303" y="34954"/>
                  <a:pt x="443208" y="31635"/>
                  <a:pt x="447356" y="31635"/>
                </a:cubicBezTo>
                <a:cubicBezTo>
                  <a:pt x="451090" y="31635"/>
                  <a:pt x="454409" y="34539"/>
                  <a:pt x="454409" y="38688"/>
                </a:cubicBezTo>
                <a:lnTo>
                  <a:pt x="454409" y="110879"/>
                </a:lnTo>
                <a:lnTo>
                  <a:pt x="563111" y="2178"/>
                </a:lnTo>
                <a:cubicBezTo>
                  <a:pt x="566015" y="-726"/>
                  <a:pt x="570579" y="-726"/>
                  <a:pt x="573483" y="2178"/>
                </a:cubicBezTo>
                <a:cubicBezTo>
                  <a:pt x="576387" y="5082"/>
                  <a:pt x="576387" y="9646"/>
                  <a:pt x="573483" y="12550"/>
                </a:cubicBezTo>
                <a:lnTo>
                  <a:pt x="455239" y="131209"/>
                </a:lnTo>
                <a:lnTo>
                  <a:pt x="455239" y="196762"/>
                </a:lnTo>
                <a:lnTo>
                  <a:pt x="528675" y="123326"/>
                </a:lnTo>
                <a:cubicBezTo>
                  <a:pt x="531579" y="120422"/>
                  <a:pt x="536143" y="120422"/>
                  <a:pt x="539047" y="123326"/>
                </a:cubicBezTo>
                <a:cubicBezTo>
                  <a:pt x="541952" y="126230"/>
                  <a:pt x="541952" y="130794"/>
                  <a:pt x="539047" y="133699"/>
                </a:cubicBezTo>
                <a:lnTo>
                  <a:pt x="455239" y="217507"/>
                </a:lnTo>
                <a:lnTo>
                  <a:pt x="455239" y="303739"/>
                </a:lnTo>
                <a:lnTo>
                  <a:pt x="503827" y="313573"/>
                </a:lnTo>
                <a:lnTo>
                  <a:pt x="544540" y="341045"/>
                </a:lnTo>
                <a:lnTo>
                  <a:pt x="605845" y="279740"/>
                </a:lnTo>
                <a:lnTo>
                  <a:pt x="605845" y="161081"/>
                </a:lnTo>
                <a:cubicBezTo>
                  <a:pt x="605845" y="157347"/>
                  <a:pt x="608749" y="154028"/>
                  <a:pt x="612898" y="154028"/>
                </a:cubicBezTo>
                <a:cubicBezTo>
                  <a:pt x="616632" y="154028"/>
                  <a:pt x="619951" y="156932"/>
                  <a:pt x="619951" y="161081"/>
                </a:cubicBezTo>
                <a:lnTo>
                  <a:pt x="619951" y="265219"/>
                </a:lnTo>
                <a:lnTo>
                  <a:pt x="666419" y="218751"/>
                </a:lnTo>
                <a:lnTo>
                  <a:pt x="666419" y="50720"/>
                </a:lnTo>
                <a:cubicBezTo>
                  <a:pt x="666419" y="46986"/>
                  <a:pt x="669323" y="43667"/>
                  <a:pt x="673472" y="43667"/>
                </a:cubicBezTo>
                <a:cubicBezTo>
                  <a:pt x="677206" y="43667"/>
                  <a:pt x="680525" y="46571"/>
                  <a:pt x="680525" y="50720"/>
                </a:cubicBezTo>
                <a:lnTo>
                  <a:pt x="680525" y="204230"/>
                </a:lnTo>
                <a:lnTo>
                  <a:pt x="731557" y="153613"/>
                </a:lnTo>
                <a:cubicBezTo>
                  <a:pt x="734461" y="150709"/>
                  <a:pt x="739025" y="150709"/>
                  <a:pt x="741929" y="153613"/>
                </a:cubicBezTo>
                <a:cubicBezTo>
                  <a:pt x="744833" y="156517"/>
                  <a:pt x="744833" y="161081"/>
                  <a:pt x="741929" y="163985"/>
                </a:cubicBezTo>
                <a:lnTo>
                  <a:pt x="690897" y="215017"/>
                </a:lnTo>
                <a:lnTo>
                  <a:pt x="844407" y="215017"/>
                </a:lnTo>
                <a:cubicBezTo>
                  <a:pt x="848141" y="215017"/>
                  <a:pt x="851461" y="217921"/>
                  <a:pt x="851461" y="222070"/>
                </a:cubicBezTo>
                <a:cubicBezTo>
                  <a:pt x="851461" y="225804"/>
                  <a:pt x="848556" y="229124"/>
                  <a:pt x="844407" y="229124"/>
                </a:cubicBezTo>
                <a:lnTo>
                  <a:pt x="676376" y="229124"/>
                </a:lnTo>
                <a:lnTo>
                  <a:pt x="629909" y="275176"/>
                </a:lnTo>
                <a:lnTo>
                  <a:pt x="734046" y="275176"/>
                </a:lnTo>
                <a:cubicBezTo>
                  <a:pt x="737780" y="275176"/>
                  <a:pt x="741099" y="278081"/>
                  <a:pt x="741099" y="282230"/>
                </a:cubicBezTo>
                <a:cubicBezTo>
                  <a:pt x="741099" y="285963"/>
                  <a:pt x="738195" y="289283"/>
                  <a:pt x="734046" y="289283"/>
                </a:cubicBezTo>
                <a:lnTo>
                  <a:pt x="615387" y="289283"/>
                </a:lnTo>
                <a:lnTo>
                  <a:pt x="554002" y="350668"/>
                </a:lnTo>
                <a:lnTo>
                  <a:pt x="581139" y="390885"/>
                </a:lnTo>
                <a:lnTo>
                  <a:pt x="591057" y="439888"/>
                </a:lnTo>
                <a:lnTo>
                  <a:pt x="677621" y="439888"/>
                </a:lnTo>
                <a:lnTo>
                  <a:pt x="761429" y="356080"/>
                </a:lnTo>
                <a:cubicBezTo>
                  <a:pt x="764333" y="353176"/>
                  <a:pt x="768897" y="353176"/>
                  <a:pt x="771801" y="356080"/>
                </a:cubicBezTo>
                <a:cubicBezTo>
                  <a:pt x="774705" y="358984"/>
                  <a:pt x="774705" y="363548"/>
                  <a:pt x="771801" y="366452"/>
                </a:cubicBezTo>
                <a:lnTo>
                  <a:pt x="698365" y="440303"/>
                </a:lnTo>
                <a:lnTo>
                  <a:pt x="763918" y="440303"/>
                </a:lnTo>
                <a:lnTo>
                  <a:pt x="882577" y="321644"/>
                </a:lnTo>
                <a:cubicBezTo>
                  <a:pt x="885482" y="318740"/>
                  <a:pt x="890045" y="318740"/>
                  <a:pt x="892950" y="321644"/>
                </a:cubicBezTo>
                <a:cubicBezTo>
                  <a:pt x="895854" y="324549"/>
                  <a:pt x="895854" y="329112"/>
                  <a:pt x="892950" y="332017"/>
                </a:cubicBezTo>
                <a:lnTo>
                  <a:pt x="784248" y="440718"/>
                </a:lnTo>
                <a:lnTo>
                  <a:pt x="856439" y="440718"/>
                </a:lnTo>
                <a:cubicBezTo>
                  <a:pt x="860173" y="440718"/>
                  <a:pt x="863492" y="443622"/>
                  <a:pt x="863492" y="447771"/>
                </a:cubicBezTo>
                <a:cubicBezTo>
                  <a:pt x="863492" y="451505"/>
                  <a:pt x="860588" y="454824"/>
                  <a:pt x="856439" y="454824"/>
                </a:cubicBezTo>
                <a:lnTo>
                  <a:pt x="784248" y="454824"/>
                </a:lnTo>
                <a:lnTo>
                  <a:pt x="892120" y="563111"/>
                </a:lnTo>
                <a:cubicBezTo>
                  <a:pt x="895024" y="566015"/>
                  <a:pt x="895024" y="570579"/>
                  <a:pt x="892120" y="573483"/>
                </a:cubicBezTo>
                <a:cubicBezTo>
                  <a:pt x="890875" y="574728"/>
                  <a:pt x="888801" y="575558"/>
                  <a:pt x="887141" y="575558"/>
                </a:cubicBezTo>
                <a:cubicBezTo>
                  <a:pt x="885482" y="575558"/>
                  <a:pt x="883407" y="574728"/>
                  <a:pt x="882162" y="573483"/>
                </a:cubicBezTo>
                <a:lnTo>
                  <a:pt x="763504" y="454824"/>
                </a:lnTo>
                <a:lnTo>
                  <a:pt x="697951" y="454824"/>
                </a:lnTo>
                <a:lnTo>
                  <a:pt x="771386" y="528260"/>
                </a:lnTo>
                <a:cubicBezTo>
                  <a:pt x="774291" y="531164"/>
                  <a:pt x="774291" y="535728"/>
                  <a:pt x="771386" y="538632"/>
                </a:cubicBezTo>
                <a:cubicBezTo>
                  <a:pt x="770142" y="539877"/>
                  <a:pt x="768067" y="540707"/>
                  <a:pt x="766408" y="540707"/>
                </a:cubicBezTo>
                <a:cubicBezTo>
                  <a:pt x="764748" y="540707"/>
                  <a:pt x="762674" y="539877"/>
                  <a:pt x="761429" y="538632"/>
                </a:cubicBezTo>
                <a:lnTo>
                  <a:pt x="677621" y="454824"/>
                </a:lnTo>
                <a:lnTo>
                  <a:pt x="591057" y="454824"/>
                </a:lnTo>
                <a:lnTo>
                  <a:pt x="581139" y="503827"/>
                </a:lnTo>
                <a:lnTo>
                  <a:pt x="553922" y="544162"/>
                </a:lnTo>
                <a:lnTo>
                  <a:pt x="615387" y="605845"/>
                </a:lnTo>
                <a:lnTo>
                  <a:pt x="734046" y="605845"/>
                </a:lnTo>
                <a:cubicBezTo>
                  <a:pt x="737780" y="605845"/>
                  <a:pt x="741099" y="609164"/>
                  <a:pt x="741099" y="612898"/>
                </a:cubicBezTo>
                <a:cubicBezTo>
                  <a:pt x="741099" y="616632"/>
                  <a:pt x="738195" y="619951"/>
                  <a:pt x="734046" y="619951"/>
                </a:cubicBezTo>
                <a:lnTo>
                  <a:pt x="629909" y="619951"/>
                </a:lnTo>
                <a:lnTo>
                  <a:pt x="676376" y="666419"/>
                </a:lnTo>
                <a:lnTo>
                  <a:pt x="843992" y="666419"/>
                </a:lnTo>
                <a:cubicBezTo>
                  <a:pt x="847726" y="666419"/>
                  <a:pt x="851045" y="669738"/>
                  <a:pt x="851045" y="673472"/>
                </a:cubicBezTo>
                <a:cubicBezTo>
                  <a:pt x="851045" y="677206"/>
                  <a:pt x="848141" y="680525"/>
                  <a:pt x="843992" y="680525"/>
                </a:cubicBezTo>
                <a:lnTo>
                  <a:pt x="690483" y="680525"/>
                </a:lnTo>
                <a:lnTo>
                  <a:pt x="740684" y="731557"/>
                </a:lnTo>
                <a:cubicBezTo>
                  <a:pt x="743589" y="734461"/>
                  <a:pt x="743589" y="739025"/>
                  <a:pt x="740684" y="741929"/>
                </a:cubicBezTo>
                <a:cubicBezTo>
                  <a:pt x="739440" y="743174"/>
                  <a:pt x="737365" y="744003"/>
                  <a:pt x="735706" y="744003"/>
                </a:cubicBezTo>
                <a:cubicBezTo>
                  <a:pt x="734046" y="744003"/>
                  <a:pt x="731972" y="743174"/>
                  <a:pt x="730727" y="741929"/>
                </a:cubicBezTo>
                <a:lnTo>
                  <a:pt x="679696" y="690897"/>
                </a:lnTo>
                <a:lnTo>
                  <a:pt x="679696" y="844407"/>
                </a:lnTo>
                <a:cubicBezTo>
                  <a:pt x="679696" y="848141"/>
                  <a:pt x="676791" y="851460"/>
                  <a:pt x="672642" y="851460"/>
                </a:cubicBezTo>
                <a:cubicBezTo>
                  <a:pt x="668908" y="851460"/>
                  <a:pt x="665589" y="848556"/>
                  <a:pt x="665589" y="844407"/>
                </a:cubicBezTo>
                <a:lnTo>
                  <a:pt x="665589" y="676376"/>
                </a:lnTo>
                <a:lnTo>
                  <a:pt x="619121" y="629909"/>
                </a:lnTo>
                <a:lnTo>
                  <a:pt x="619121" y="734046"/>
                </a:lnTo>
                <a:cubicBezTo>
                  <a:pt x="619121" y="737780"/>
                  <a:pt x="616217" y="741099"/>
                  <a:pt x="612068" y="741099"/>
                </a:cubicBezTo>
                <a:cubicBezTo>
                  <a:pt x="608334" y="741099"/>
                  <a:pt x="605015" y="738195"/>
                  <a:pt x="605015" y="734046"/>
                </a:cubicBezTo>
                <a:lnTo>
                  <a:pt x="605015" y="615387"/>
                </a:lnTo>
                <a:lnTo>
                  <a:pt x="543797" y="554169"/>
                </a:lnTo>
                <a:lnTo>
                  <a:pt x="503827" y="581139"/>
                </a:lnTo>
                <a:lnTo>
                  <a:pt x="454409" y="591141"/>
                </a:lnTo>
                <a:lnTo>
                  <a:pt x="454409" y="677621"/>
                </a:lnTo>
                <a:lnTo>
                  <a:pt x="538217" y="761429"/>
                </a:lnTo>
                <a:cubicBezTo>
                  <a:pt x="541122" y="764333"/>
                  <a:pt x="541122" y="768897"/>
                  <a:pt x="538217" y="771801"/>
                </a:cubicBezTo>
                <a:cubicBezTo>
                  <a:pt x="535313" y="774705"/>
                  <a:pt x="530749" y="774705"/>
                  <a:pt x="527845" y="771801"/>
                </a:cubicBezTo>
                <a:lnTo>
                  <a:pt x="454409" y="698365"/>
                </a:lnTo>
                <a:lnTo>
                  <a:pt x="454409" y="763918"/>
                </a:lnTo>
                <a:lnTo>
                  <a:pt x="573068" y="882577"/>
                </a:lnTo>
                <a:cubicBezTo>
                  <a:pt x="575973" y="885482"/>
                  <a:pt x="575973" y="890045"/>
                  <a:pt x="573068" y="892950"/>
                </a:cubicBezTo>
                <a:cubicBezTo>
                  <a:pt x="571824" y="894194"/>
                  <a:pt x="569749" y="895024"/>
                  <a:pt x="568090" y="895024"/>
                </a:cubicBezTo>
                <a:cubicBezTo>
                  <a:pt x="566430" y="895024"/>
                  <a:pt x="564356" y="894194"/>
                  <a:pt x="563111" y="892950"/>
                </a:cubicBezTo>
                <a:lnTo>
                  <a:pt x="454409" y="784248"/>
                </a:lnTo>
                <a:lnTo>
                  <a:pt x="454409" y="856439"/>
                </a:lnTo>
                <a:cubicBezTo>
                  <a:pt x="454409" y="860173"/>
                  <a:pt x="451505" y="863492"/>
                  <a:pt x="447356" y="863492"/>
                </a:cubicBezTo>
                <a:cubicBezTo>
                  <a:pt x="443622" y="863492"/>
                  <a:pt x="440303" y="860588"/>
                  <a:pt x="440303" y="856439"/>
                </a:cubicBezTo>
                <a:lnTo>
                  <a:pt x="440303" y="784248"/>
                </a:lnTo>
                <a:lnTo>
                  <a:pt x="331602" y="892950"/>
                </a:lnTo>
                <a:cubicBezTo>
                  <a:pt x="328698" y="895854"/>
                  <a:pt x="324134" y="895854"/>
                  <a:pt x="321230" y="892950"/>
                </a:cubicBezTo>
                <a:cubicBezTo>
                  <a:pt x="318325" y="890045"/>
                  <a:pt x="318325" y="885482"/>
                  <a:pt x="321230" y="882577"/>
                </a:cubicBezTo>
                <a:lnTo>
                  <a:pt x="439888" y="763918"/>
                </a:lnTo>
                <a:lnTo>
                  <a:pt x="439888" y="698365"/>
                </a:lnTo>
                <a:lnTo>
                  <a:pt x="366452" y="771801"/>
                </a:lnTo>
                <a:cubicBezTo>
                  <a:pt x="365208" y="773046"/>
                  <a:pt x="363133" y="773876"/>
                  <a:pt x="361474" y="773876"/>
                </a:cubicBezTo>
                <a:cubicBezTo>
                  <a:pt x="359814" y="773876"/>
                  <a:pt x="357740" y="773046"/>
                  <a:pt x="356495" y="771801"/>
                </a:cubicBezTo>
                <a:cubicBezTo>
                  <a:pt x="353591" y="768897"/>
                  <a:pt x="353591" y="764333"/>
                  <a:pt x="356495" y="761429"/>
                </a:cubicBezTo>
                <a:lnTo>
                  <a:pt x="440303" y="677621"/>
                </a:lnTo>
                <a:lnTo>
                  <a:pt x="440303" y="591141"/>
                </a:lnTo>
                <a:lnTo>
                  <a:pt x="390885" y="581139"/>
                </a:lnTo>
                <a:lnTo>
                  <a:pt x="350680" y="554009"/>
                </a:lnTo>
                <a:lnTo>
                  <a:pt x="288868" y="615387"/>
                </a:lnTo>
                <a:lnTo>
                  <a:pt x="288868" y="734046"/>
                </a:lnTo>
                <a:cubicBezTo>
                  <a:pt x="288868" y="737780"/>
                  <a:pt x="285549" y="741099"/>
                  <a:pt x="281815" y="741099"/>
                </a:cubicBezTo>
                <a:cubicBezTo>
                  <a:pt x="278081" y="741099"/>
                  <a:pt x="274762" y="738195"/>
                  <a:pt x="274762" y="734046"/>
                </a:cubicBezTo>
                <a:lnTo>
                  <a:pt x="274762" y="629909"/>
                </a:lnTo>
                <a:lnTo>
                  <a:pt x="228294" y="676376"/>
                </a:lnTo>
                <a:lnTo>
                  <a:pt x="228294" y="843992"/>
                </a:lnTo>
                <a:cubicBezTo>
                  <a:pt x="228294" y="847726"/>
                  <a:pt x="225389" y="851045"/>
                  <a:pt x="221241" y="851045"/>
                </a:cubicBezTo>
                <a:cubicBezTo>
                  <a:pt x="217507" y="851045"/>
                  <a:pt x="214188" y="848141"/>
                  <a:pt x="214188" y="843992"/>
                </a:cubicBezTo>
                <a:lnTo>
                  <a:pt x="214188" y="690483"/>
                </a:lnTo>
                <a:lnTo>
                  <a:pt x="163156" y="741514"/>
                </a:lnTo>
                <a:cubicBezTo>
                  <a:pt x="161911" y="742759"/>
                  <a:pt x="159837" y="743589"/>
                  <a:pt x="158177" y="743589"/>
                </a:cubicBezTo>
                <a:cubicBezTo>
                  <a:pt x="156517" y="743589"/>
                  <a:pt x="154443" y="742759"/>
                  <a:pt x="153198" y="741514"/>
                </a:cubicBezTo>
                <a:cubicBezTo>
                  <a:pt x="150294" y="738610"/>
                  <a:pt x="150294" y="734046"/>
                  <a:pt x="153198" y="731142"/>
                </a:cubicBezTo>
                <a:lnTo>
                  <a:pt x="204230" y="680110"/>
                </a:lnTo>
                <a:lnTo>
                  <a:pt x="50720" y="680110"/>
                </a:lnTo>
                <a:cubicBezTo>
                  <a:pt x="46986" y="680110"/>
                  <a:pt x="43667" y="676791"/>
                  <a:pt x="43667" y="673057"/>
                </a:cubicBezTo>
                <a:cubicBezTo>
                  <a:pt x="43667" y="669323"/>
                  <a:pt x="46572" y="666004"/>
                  <a:pt x="50720" y="666004"/>
                </a:cubicBezTo>
                <a:lnTo>
                  <a:pt x="218751" y="666004"/>
                </a:lnTo>
                <a:lnTo>
                  <a:pt x="265219" y="619536"/>
                </a:lnTo>
                <a:lnTo>
                  <a:pt x="161082" y="619536"/>
                </a:lnTo>
                <a:cubicBezTo>
                  <a:pt x="157347" y="619536"/>
                  <a:pt x="154028" y="616632"/>
                  <a:pt x="154028" y="612483"/>
                </a:cubicBezTo>
                <a:cubicBezTo>
                  <a:pt x="154028" y="608749"/>
                  <a:pt x="156933" y="605430"/>
                  <a:pt x="161082" y="605430"/>
                </a:cubicBezTo>
                <a:lnTo>
                  <a:pt x="278911" y="605430"/>
                </a:lnTo>
                <a:lnTo>
                  <a:pt x="340544" y="543797"/>
                </a:lnTo>
                <a:lnTo>
                  <a:pt x="313573" y="503827"/>
                </a:lnTo>
                <a:lnTo>
                  <a:pt x="303656" y="454824"/>
                </a:lnTo>
                <a:lnTo>
                  <a:pt x="216677" y="454824"/>
                </a:lnTo>
                <a:lnTo>
                  <a:pt x="132869" y="538632"/>
                </a:lnTo>
                <a:cubicBezTo>
                  <a:pt x="131624" y="539877"/>
                  <a:pt x="129550" y="540707"/>
                  <a:pt x="127890" y="540707"/>
                </a:cubicBezTo>
                <a:cubicBezTo>
                  <a:pt x="126231" y="540707"/>
                  <a:pt x="124156" y="539877"/>
                  <a:pt x="122912" y="538632"/>
                </a:cubicBezTo>
                <a:cubicBezTo>
                  <a:pt x="120007" y="535728"/>
                  <a:pt x="120007" y="531164"/>
                  <a:pt x="122912" y="528260"/>
                </a:cubicBezTo>
                <a:lnTo>
                  <a:pt x="196347" y="454824"/>
                </a:lnTo>
                <a:lnTo>
                  <a:pt x="130794" y="454824"/>
                </a:lnTo>
                <a:lnTo>
                  <a:pt x="12135" y="573483"/>
                </a:lnTo>
                <a:cubicBezTo>
                  <a:pt x="10891" y="574728"/>
                  <a:pt x="8816" y="575558"/>
                  <a:pt x="7157" y="575558"/>
                </a:cubicBezTo>
                <a:cubicBezTo>
                  <a:pt x="5497" y="575558"/>
                  <a:pt x="3423" y="574728"/>
                  <a:pt x="2178" y="573483"/>
                </a:cubicBezTo>
                <a:cubicBezTo>
                  <a:pt x="-726" y="570579"/>
                  <a:pt x="-726" y="566015"/>
                  <a:pt x="2178" y="563111"/>
                </a:cubicBezTo>
                <a:lnTo>
                  <a:pt x="110879" y="454824"/>
                </a:lnTo>
                <a:lnTo>
                  <a:pt x="38688" y="454824"/>
                </a:lnTo>
                <a:cubicBezTo>
                  <a:pt x="34955" y="454824"/>
                  <a:pt x="31635" y="451920"/>
                  <a:pt x="31635" y="447771"/>
                </a:cubicBezTo>
                <a:cubicBezTo>
                  <a:pt x="31635" y="444037"/>
                  <a:pt x="34539" y="440718"/>
                  <a:pt x="38688" y="440718"/>
                </a:cubicBezTo>
                <a:lnTo>
                  <a:pt x="110879" y="440718"/>
                </a:lnTo>
                <a:lnTo>
                  <a:pt x="2178" y="332017"/>
                </a:lnTo>
                <a:cubicBezTo>
                  <a:pt x="-726" y="329112"/>
                  <a:pt x="-726" y="324549"/>
                  <a:pt x="2178" y="321644"/>
                </a:cubicBezTo>
                <a:cubicBezTo>
                  <a:pt x="5082" y="318740"/>
                  <a:pt x="9646" y="318740"/>
                  <a:pt x="12550" y="321644"/>
                </a:cubicBezTo>
                <a:lnTo>
                  <a:pt x="131209" y="440303"/>
                </a:lnTo>
                <a:lnTo>
                  <a:pt x="196347" y="440303"/>
                </a:lnTo>
                <a:lnTo>
                  <a:pt x="122912" y="366867"/>
                </a:lnTo>
                <a:cubicBezTo>
                  <a:pt x="120007" y="363963"/>
                  <a:pt x="120007" y="359399"/>
                  <a:pt x="122912" y="356495"/>
                </a:cubicBezTo>
                <a:cubicBezTo>
                  <a:pt x="125816" y="353591"/>
                  <a:pt x="130380" y="353591"/>
                  <a:pt x="133284" y="356495"/>
                </a:cubicBezTo>
                <a:lnTo>
                  <a:pt x="217507" y="439888"/>
                </a:lnTo>
                <a:lnTo>
                  <a:pt x="303656" y="439888"/>
                </a:lnTo>
                <a:lnTo>
                  <a:pt x="313573" y="390885"/>
                </a:lnTo>
                <a:lnTo>
                  <a:pt x="340877" y="350420"/>
                </a:lnTo>
                <a:lnTo>
                  <a:pt x="279740" y="289283"/>
                </a:lnTo>
                <a:lnTo>
                  <a:pt x="161082" y="289283"/>
                </a:lnTo>
                <a:cubicBezTo>
                  <a:pt x="157347" y="289283"/>
                  <a:pt x="154028" y="285963"/>
                  <a:pt x="154028" y="282230"/>
                </a:cubicBezTo>
                <a:cubicBezTo>
                  <a:pt x="154028" y="278495"/>
                  <a:pt x="156933" y="275176"/>
                  <a:pt x="161082" y="275176"/>
                </a:cubicBezTo>
                <a:lnTo>
                  <a:pt x="265219" y="275176"/>
                </a:lnTo>
                <a:lnTo>
                  <a:pt x="218751" y="228708"/>
                </a:lnTo>
                <a:lnTo>
                  <a:pt x="50720" y="228708"/>
                </a:lnTo>
                <a:cubicBezTo>
                  <a:pt x="46986" y="228708"/>
                  <a:pt x="43667" y="225804"/>
                  <a:pt x="43667" y="221656"/>
                </a:cubicBezTo>
                <a:cubicBezTo>
                  <a:pt x="43667" y="217921"/>
                  <a:pt x="46572" y="214602"/>
                  <a:pt x="50720" y="214602"/>
                </a:cubicBezTo>
                <a:lnTo>
                  <a:pt x="204230" y="214602"/>
                </a:lnTo>
                <a:lnTo>
                  <a:pt x="153198" y="163571"/>
                </a:lnTo>
                <a:cubicBezTo>
                  <a:pt x="150294" y="160666"/>
                  <a:pt x="150294" y="156103"/>
                  <a:pt x="153198" y="153198"/>
                </a:cubicBezTo>
                <a:cubicBezTo>
                  <a:pt x="156103" y="150294"/>
                  <a:pt x="160666" y="150294"/>
                  <a:pt x="163571" y="153198"/>
                </a:cubicBezTo>
                <a:lnTo>
                  <a:pt x="215017" y="204230"/>
                </a:lnTo>
                <a:lnTo>
                  <a:pt x="215017" y="50720"/>
                </a:lnTo>
                <a:cubicBezTo>
                  <a:pt x="215017" y="46986"/>
                  <a:pt x="217921" y="43667"/>
                  <a:pt x="222070" y="43667"/>
                </a:cubicBezTo>
                <a:cubicBezTo>
                  <a:pt x="225805" y="43667"/>
                  <a:pt x="229124" y="46571"/>
                  <a:pt x="229124" y="50720"/>
                </a:cubicBezTo>
                <a:lnTo>
                  <a:pt x="229124" y="218751"/>
                </a:lnTo>
                <a:lnTo>
                  <a:pt x="275591" y="264804"/>
                </a:lnTo>
                <a:lnTo>
                  <a:pt x="275591" y="160666"/>
                </a:lnTo>
                <a:cubicBezTo>
                  <a:pt x="275591" y="156932"/>
                  <a:pt x="278496" y="153613"/>
                  <a:pt x="282644" y="153613"/>
                </a:cubicBezTo>
                <a:cubicBezTo>
                  <a:pt x="286379" y="153613"/>
                  <a:pt x="289698" y="156517"/>
                  <a:pt x="289698" y="160666"/>
                </a:cubicBezTo>
                <a:lnTo>
                  <a:pt x="289698" y="279325"/>
                </a:lnTo>
                <a:lnTo>
                  <a:pt x="350786" y="340630"/>
                </a:lnTo>
                <a:lnTo>
                  <a:pt x="390885" y="313573"/>
                </a:lnTo>
                <a:lnTo>
                  <a:pt x="439888" y="303655"/>
                </a:lnTo>
                <a:lnTo>
                  <a:pt x="439888" y="217091"/>
                </a:lnTo>
                <a:lnTo>
                  <a:pt x="356080" y="133283"/>
                </a:lnTo>
                <a:cubicBezTo>
                  <a:pt x="353176" y="130379"/>
                  <a:pt x="353176" y="125815"/>
                  <a:pt x="356080" y="122911"/>
                </a:cubicBezTo>
                <a:cubicBezTo>
                  <a:pt x="358984" y="120007"/>
                  <a:pt x="363548" y="120007"/>
                  <a:pt x="366452" y="122911"/>
                </a:cubicBezTo>
                <a:lnTo>
                  <a:pt x="439888" y="196762"/>
                </a:lnTo>
                <a:lnTo>
                  <a:pt x="439888" y="131209"/>
                </a:lnTo>
                <a:lnTo>
                  <a:pt x="321230" y="12550"/>
                </a:lnTo>
                <a:cubicBezTo>
                  <a:pt x="318325" y="9646"/>
                  <a:pt x="318325" y="5082"/>
                  <a:pt x="321230" y="217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34" name="Google Shape;534;p35"/>
          <p:cNvGrpSpPr/>
          <p:nvPr/>
        </p:nvGrpSpPr>
        <p:grpSpPr>
          <a:xfrm>
            <a:off x="10917132" y="5524441"/>
            <a:ext cx="752668" cy="752668"/>
            <a:chOff x="5725781" y="3011787"/>
            <a:chExt cx="1226988" cy="1226988"/>
          </a:xfrm>
        </p:grpSpPr>
        <p:sp>
          <p:nvSpPr>
            <p:cNvPr id="535" name="Google Shape;535;p35"/>
            <p:cNvSpPr/>
            <p:nvPr/>
          </p:nvSpPr>
          <p:spPr>
            <a:xfrm rot="1218983">
              <a:off x="5861845" y="3147851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6" name="Google Shape;536;p35"/>
            <p:cNvSpPr/>
            <p:nvPr/>
          </p:nvSpPr>
          <p:spPr>
            <a:xfrm rot="2486776">
              <a:off x="5980194" y="3266200"/>
              <a:ext cx="718160" cy="71816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37" name="Google Shape;537;p35"/>
          <p:cNvGrpSpPr/>
          <p:nvPr/>
        </p:nvGrpSpPr>
        <p:grpSpPr>
          <a:xfrm>
            <a:off x="3629960" y="2603925"/>
            <a:ext cx="817735" cy="817735"/>
            <a:chOff x="5725781" y="3011787"/>
            <a:chExt cx="1226988" cy="1226988"/>
          </a:xfrm>
        </p:grpSpPr>
        <p:sp>
          <p:nvSpPr>
            <p:cNvPr id="538" name="Google Shape;538;p35"/>
            <p:cNvSpPr/>
            <p:nvPr/>
          </p:nvSpPr>
          <p:spPr>
            <a:xfrm rot="1218983">
              <a:off x="5861845" y="3147851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9" name="Google Shape;539;p35"/>
            <p:cNvSpPr/>
            <p:nvPr/>
          </p:nvSpPr>
          <p:spPr>
            <a:xfrm rot="2486776">
              <a:off x="5980194" y="3266200"/>
              <a:ext cx="718160" cy="71816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40" name="Google Shape;540;p35"/>
          <p:cNvSpPr/>
          <p:nvPr/>
        </p:nvSpPr>
        <p:spPr>
          <a:xfrm>
            <a:off x="2375577" y="269790"/>
            <a:ext cx="403852" cy="403852"/>
          </a:xfrm>
          <a:custGeom>
            <a:rect b="b" l="l" r="r" t="t"/>
            <a:pathLst>
              <a:path extrusionOk="0" h="895128" w="895128">
                <a:moveTo>
                  <a:pt x="487601" y="497973"/>
                </a:moveTo>
                <a:cubicBezTo>
                  <a:pt x="478058" y="505441"/>
                  <a:pt x="466856" y="510420"/>
                  <a:pt x="454409" y="511664"/>
                </a:cubicBezTo>
                <a:lnTo>
                  <a:pt x="454409" y="578688"/>
                </a:lnTo>
                <a:lnTo>
                  <a:pt x="498907" y="569645"/>
                </a:lnTo>
                <a:lnTo>
                  <a:pt x="534932" y="545304"/>
                </a:lnTo>
                <a:close/>
                <a:moveTo>
                  <a:pt x="407112" y="497973"/>
                </a:moveTo>
                <a:lnTo>
                  <a:pt x="359582" y="545170"/>
                </a:lnTo>
                <a:lnTo>
                  <a:pt x="395806" y="569645"/>
                </a:lnTo>
                <a:lnTo>
                  <a:pt x="440303" y="578688"/>
                </a:lnTo>
                <a:lnTo>
                  <a:pt x="440303" y="511664"/>
                </a:lnTo>
                <a:cubicBezTo>
                  <a:pt x="427856" y="510420"/>
                  <a:pt x="416655" y="505441"/>
                  <a:pt x="407112" y="497973"/>
                </a:cubicBezTo>
                <a:close/>
                <a:moveTo>
                  <a:pt x="511664" y="454824"/>
                </a:moveTo>
                <a:cubicBezTo>
                  <a:pt x="510420" y="467271"/>
                  <a:pt x="505441" y="478888"/>
                  <a:pt x="497973" y="488016"/>
                </a:cubicBezTo>
                <a:lnTo>
                  <a:pt x="545070" y="535278"/>
                </a:lnTo>
                <a:lnTo>
                  <a:pt x="569645" y="498906"/>
                </a:lnTo>
                <a:lnTo>
                  <a:pt x="578604" y="454824"/>
                </a:lnTo>
                <a:close/>
                <a:moveTo>
                  <a:pt x="316109" y="454824"/>
                </a:moveTo>
                <a:lnTo>
                  <a:pt x="325067" y="498906"/>
                </a:lnTo>
                <a:lnTo>
                  <a:pt x="349409" y="534932"/>
                </a:lnTo>
                <a:lnTo>
                  <a:pt x="396325" y="488016"/>
                </a:lnTo>
                <a:cubicBezTo>
                  <a:pt x="388857" y="478473"/>
                  <a:pt x="383878" y="467271"/>
                  <a:pt x="382633" y="454824"/>
                </a:cubicBezTo>
                <a:close/>
                <a:moveTo>
                  <a:pt x="447356" y="396740"/>
                </a:moveTo>
                <a:cubicBezTo>
                  <a:pt x="419559" y="396740"/>
                  <a:pt x="396740" y="419558"/>
                  <a:pt x="396740" y="447356"/>
                </a:cubicBezTo>
                <a:cubicBezTo>
                  <a:pt x="396740" y="475154"/>
                  <a:pt x="419559" y="497973"/>
                  <a:pt x="447356" y="497973"/>
                </a:cubicBezTo>
                <a:cubicBezTo>
                  <a:pt x="475569" y="497973"/>
                  <a:pt x="497973" y="475569"/>
                  <a:pt x="497973" y="447356"/>
                </a:cubicBezTo>
                <a:cubicBezTo>
                  <a:pt x="497973" y="419558"/>
                  <a:pt x="475154" y="396740"/>
                  <a:pt x="447356" y="396740"/>
                </a:cubicBezTo>
                <a:close/>
                <a:moveTo>
                  <a:pt x="545222" y="359448"/>
                </a:moveTo>
                <a:lnTo>
                  <a:pt x="497973" y="406697"/>
                </a:lnTo>
                <a:cubicBezTo>
                  <a:pt x="505441" y="416239"/>
                  <a:pt x="510420" y="427442"/>
                  <a:pt x="511664" y="439888"/>
                </a:cubicBezTo>
                <a:lnTo>
                  <a:pt x="578612" y="439888"/>
                </a:lnTo>
                <a:lnTo>
                  <a:pt x="569704" y="395806"/>
                </a:lnTo>
                <a:close/>
                <a:moveTo>
                  <a:pt x="349743" y="359285"/>
                </a:moveTo>
                <a:lnTo>
                  <a:pt x="325067" y="395806"/>
                </a:lnTo>
                <a:lnTo>
                  <a:pt x="316108" y="439888"/>
                </a:lnTo>
                <a:lnTo>
                  <a:pt x="383463" y="439888"/>
                </a:lnTo>
                <a:cubicBezTo>
                  <a:pt x="384708" y="427442"/>
                  <a:pt x="389686" y="415825"/>
                  <a:pt x="397154" y="406697"/>
                </a:cubicBezTo>
                <a:close/>
                <a:moveTo>
                  <a:pt x="455239" y="316187"/>
                </a:moveTo>
                <a:lnTo>
                  <a:pt x="455239" y="383463"/>
                </a:lnTo>
                <a:cubicBezTo>
                  <a:pt x="467686" y="384708"/>
                  <a:pt x="478888" y="389686"/>
                  <a:pt x="488430" y="397154"/>
                </a:cubicBezTo>
                <a:lnTo>
                  <a:pt x="535738" y="349846"/>
                </a:lnTo>
                <a:lnTo>
                  <a:pt x="499081" y="325067"/>
                </a:lnTo>
                <a:close/>
                <a:moveTo>
                  <a:pt x="439888" y="316108"/>
                </a:moveTo>
                <a:lnTo>
                  <a:pt x="395806" y="325067"/>
                </a:lnTo>
                <a:lnTo>
                  <a:pt x="359633" y="349508"/>
                </a:lnTo>
                <a:lnTo>
                  <a:pt x="406697" y="396740"/>
                </a:lnTo>
                <a:cubicBezTo>
                  <a:pt x="416239" y="389272"/>
                  <a:pt x="427442" y="384293"/>
                  <a:pt x="439888" y="383048"/>
                </a:cubicBezTo>
                <a:close/>
                <a:moveTo>
                  <a:pt x="321230" y="2178"/>
                </a:moveTo>
                <a:cubicBezTo>
                  <a:pt x="324134" y="-726"/>
                  <a:pt x="328698" y="-726"/>
                  <a:pt x="331602" y="2178"/>
                </a:cubicBezTo>
                <a:lnTo>
                  <a:pt x="440303" y="110879"/>
                </a:lnTo>
                <a:lnTo>
                  <a:pt x="440303" y="38688"/>
                </a:lnTo>
                <a:cubicBezTo>
                  <a:pt x="440303" y="34954"/>
                  <a:pt x="443208" y="31635"/>
                  <a:pt x="447356" y="31635"/>
                </a:cubicBezTo>
                <a:cubicBezTo>
                  <a:pt x="451090" y="31635"/>
                  <a:pt x="454409" y="34539"/>
                  <a:pt x="454409" y="38688"/>
                </a:cubicBezTo>
                <a:lnTo>
                  <a:pt x="454409" y="110879"/>
                </a:lnTo>
                <a:lnTo>
                  <a:pt x="563111" y="2178"/>
                </a:lnTo>
                <a:cubicBezTo>
                  <a:pt x="566015" y="-726"/>
                  <a:pt x="570579" y="-726"/>
                  <a:pt x="573483" y="2178"/>
                </a:cubicBezTo>
                <a:cubicBezTo>
                  <a:pt x="576387" y="5082"/>
                  <a:pt x="576387" y="9646"/>
                  <a:pt x="573483" y="12550"/>
                </a:cubicBezTo>
                <a:lnTo>
                  <a:pt x="455239" y="131209"/>
                </a:lnTo>
                <a:lnTo>
                  <a:pt x="455239" y="196762"/>
                </a:lnTo>
                <a:lnTo>
                  <a:pt x="528675" y="123326"/>
                </a:lnTo>
                <a:cubicBezTo>
                  <a:pt x="531579" y="120422"/>
                  <a:pt x="536143" y="120422"/>
                  <a:pt x="539047" y="123326"/>
                </a:cubicBezTo>
                <a:cubicBezTo>
                  <a:pt x="541952" y="126230"/>
                  <a:pt x="541952" y="130794"/>
                  <a:pt x="539047" y="133699"/>
                </a:cubicBezTo>
                <a:lnTo>
                  <a:pt x="455239" y="217507"/>
                </a:lnTo>
                <a:lnTo>
                  <a:pt x="455239" y="303739"/>
                </a:lnTo>
                <a:lnTo>
                  <a:pt x="503827" y="313573"/>
                </a:lnTo>
                <a:lnTo>
                  <a:pt x="544540" y="341045"/>
                </a:lnTo>
                <a:lnTo>
                  <a:pt x="605845" y="279740"/>
                </a:lnTo>
                <a:lnTo>
                  <a:pt x="605845" y="161081"/>
                </a:lnTo>
                <a:cubicBezTo>
                  <a:pt x="605845" y="157347"/>
                  <a:pt x="608749" y="154028"/>
                  <a:pt x="612898" y="154028"/>
                </a:cubicBezTo>
                <a:cubicBezTo>
                  <a:pt x="616632" y="154028"/>
                  <a:pt x="619951" y="156932"/>
                  <a:pt x="619951" y="161081"/>
                </a:cubicBezTo>
                <a:lnTo>
                  <a:pt x="619951" y="265219"/>
                </a:lnTo>
                <a:lnTo>
                  <a:pt x="666419" y="218751"/>
                </a:lnTo>
                <a:lnTo>
                  <a:pt x="666419" y="50720"/>
                </a:lnTo>
                <a:cubicBezTo>
                  <a:pt x="666419" y="46986"/>
                  <a:pt x="669323" y="43667"/>
                  <a:pt x="673472" y="43667"/>
                </a:cubicBezTo>
                <a:cubicBezTo>
                  <a:pt x="677206" y="43667"/>
                  <a:pt x="680525" y="46571"/>
                  <a:pt x="680525" y="50720"/>
                </a:cubicBezTo>
                <a:lnTo>
                  <a:pt x="680525" y="204230"/>
                </a:lnTo>
                <a:lnTo>
                  <a:pt x="731557" y="153613"/>
                </a:lnTo>
                <a:cubicBezTo>
                  <a:pt x="734461" y="150709"/>
                  <a:pt x="739025" y="150709"/>
                  <a:pt x="741929" y="153613"/>
                </a:cubicBezTo>
                <a:cubicBezTo>
                  <a:pt x="744833" y="156517"/>
                  <a:pt x="744833" y="161081"/>
                  <a:pt x="741929" y="163985"/>
                </a:cubicBezTo>
                <a:lnTo>
                  <a:pt x="690897" y="215017"/>
                </a:lnTo>
                <a:lnTo>
                  <a:pt x="844407" y="215017"/>
                </a:lnTo>
                <a:cubicBezTo>
                  <a:pt x="848141" y="215017"/>
                  <a:pt x="851461" y="217921"/>
                  <a:pt x="851461" y="222070"/>
                </a:cubicBezTo>
                <a:cubicBezTo>
                  <a:pt x="851461" y="225804"/>
                  <a:pt x="848556" y="229124"/>
                  <a:pt x="844407" y="229124"/>
                </a:cubicBezTo>
                <a:lnTo>
                  <a:pt x="676376" y="229124"/>
                </a:lnTo>
                <a:lnTo>
                  <a:pt x="629909" y="275176"/>
                </a:lnTo>
                <a:lnTo>
                  <a:pt x="734046" y="275176"/>
                </a:lnTo>
                <a:cubicBezTo>
                  <a:pt x="737780" y="275176"/>
                  <a:pt x="741099" y="278081"/>
                  <a:pt x="741099" y="282230"/>
                </a:cubicBezTo>
                <a:cubicBezTo>
                  <a:pt x="741099" y="285963"/>
                  <a:pt x="738195" y="289283"/>
                  <a:pt x="734046" y="289283"/>
                </a:cubicBezTo>
                <a:lnTo>
                  <a:pt x="615387" y="289283"/>
                </a:lnTo>
                <a:lnTo>
                  <a:pt x="554002" y="350668"/>
                </a:lnTo>
                <a:lnTo>
                  <a:pt x="581139" y="390885"/>
                </a:lnTo>
                <a:lnTo>
                  <a:pt x="591057" y="439888"/>
                </a:lnTo>
                <a:lnTo>
                  <a:pt x="677621" y="439888"/>
                </a:lnTo>
                <a:lnTo>
                  <a:pt x="761429" y="356080"/>
                </a:lnTo>
                <a:cubicBezTo>
                  <a:pt x="764333" y="353176"/>
                  <a:pt x="768897" y="353176"/>
                  <a:pt x="771801" y="356080"/>
                </a:cubicBezTo>
                <a:cubicBezTo>
                  <a:pt x="774705" y="358984"/>
                  <a:pt x="774705" y="363548"/>
                  <a:pt x="771801" y="366452"/>
                </a:cubicBezTo>
                <a:lnTo>
                  <a:pt x="698365" y="440303"/>
                </a:lnTo>
                <a:lnTo>
                  <a:pt x="763918" y="440303"/>
                </a:lnTo>
                <a:lnTo>
                  <a:pt x="882577" y="321644"/>
                </a:lnTo>
                <a:cubicBezTo>
                  <a:pt x="885482" y="318740"/>
                  <a:pt x="890045" y="318740"/>
                  <a:pt x="892950" y="321644"/>
                </a:cubicBezTo>
                <a:cubicBezTo>
                  <a:pt x="895854" y="324549"/>
                  <a:pt x="895854" y="329112"/>
                  <a:pt x="892950" y="332017"/>
                </a:cubicBezTo>
                <a:lnTo>
                  <a:pt x="784248" y="440718"/>
                </a:lnTo>
                <a:lnTo>
                  <a:pt x="856439" y="440718"/>
                </a:lnTo>
                <a:cubicBezTo>
                  <a:pt x="860173" y="440718"/>
                  <a:pt x="863492" y="443622"/>
                  <a:pt x="863492" y="447771"/>
                </a:cubicBezTo>
                <a:cubicBezTo>
                  <a:pt x="863492" y="451505"/>
                  <a:pt x="860588" y="454824"/>
                  <a:pt x="856439" y="454824"/>
                </a:cubicBezTo>
                <a:lnTo>
                  <a:pt x="784248" y="454824"/>
                </a:lnTo>
                <a:lnTo>
                  <a:pt x="892120" y="563111"/>
                </a:lnTo>
                <a:cubicBezTo>
                  <a:pt x="895024" y="566015"/>
                  <a:pt x="895024" y="570579"/>
                  <a:pt x="892120" y="573483"/>
                </a:cubicBezTo>
                <a:cubicBezTo>
                  <a:pt x="890875" y="574728"/>
                  <a:pt x="888801" y="575558"/>
                  <a:pt x="887141" y="575558"/>
                </a:cubicBezTo>
                <a:cubicBezTo>
                  <a:pt x="885482" y="575558"/>
                  <a:pt x="883407" y="574728"/>
                  <a:pt x="882162" y="573483"/>
                </a:cubicBezTo>
                <a:lnTo>
                  <a:pt x="763504" y="454824"/>
                </a:lnTo>
                <a:lnTo>
                  <a:pt x="697951" y="454824"/>
                </a:lnTo>
                <a:lnTo>
                  <a:pt x="771386" y="528260"/>
                </a:lnTo>
                <a:cubicBezTo>
                  <a:pt x="774291" y="531164"/>
                  <a:pt x="774291" y="535728"/>
                  <a:pt x="771386" y="538632"/>
                </a:cubicBezTo>
                <a:cubicBezTo>
                  <a:pt x="770142" y="539877"/>
                  <a:pt x="768067" y="540707"/>
                  <a:pt x="766408" y="540707"/>
                </a:cubicBezTo>
                <a:cubicBezTo>
                  <a:pt x="764748" y="540707"/>
                  <a:pt x="762674" y="539877"/>
                  <a:pt x="761429" y="538632"/>
                </a:cubicBezTo>
                <a:lnTo>
                  <a:pt x="677621" y="454824"/>
                </a:lnTo>
                <a:lnTo>
                  <a:pt x="591057" y="454824"/>
                </a:lnTo>
                <a:lnTo>
                  <a:pt x="581139" y="503827"/>
                </a:lnTo>
                <a:lnTo>
                  <a:pt x="553922" y="544162"/>
                </a:lnTo>
                <a:lnTo>
                  <a:pt x="615387" y="605845"/>
                </a:lnTo>
                <a:lnTo>
                  <a:pt x="734046" y="605845"/>
                </a:lnTo>
                <a:cubicBezTo>
                  <a:pt x="737780" y="605845"/>
                  <a:pt x="741099" y="609164"/>
                  <a:pt x="741099" y="612898"/>
                </a:cubicBezTo>
                <a:cubicBezTo>
                  <a:pt x="741099" y="616632"/>
                  <a:pt x="738195" y="619951"/>
                  <a:pt x="734046" y="619951"/>
                </a:cubicBezTo>
                <a:lnTo>
                  <a:pt x="629909" y="619951"/>
                </a:lnTo>
                <a:lnTo>
                  <a:pt x="676376" y="666419"/>
                </a:lnTo>
                <a:lnTo>
                  <a:pt x="843992" y="666419"/>
                </a:lnTo>
                <a:cubicBezTo>
                  <a:pt x="847726" y="666419"/>
                  <a:pt x="851045" y="669738"/>
                  <a:pt x="851045" y="673472"/>
                </a:cubicBezTo>
                <a:cubicBezTo>
                  <a:pt x="851045" y="677206"/>
                  <a:pt x="848141" y="680525"/>
                  <a:pt x="843992" y="680525"/>
                </a:cubicBezTo>
                <a:lnTo>
                  <a:pt x="690483" y="680525"/>
                </a:lnTo>
                <a:lnTo>
                  <a:pt x="740684" y="731557"/>
                </a:lnTo>
                <a:cubicBezTo>
                  <a:pt x="743589" y="734461"/>
                  <a:pt x="743589" y="739025"/>
                  <a:pt x="740684" y="741929"/>
                </a:cubicBezTo>
                <a:cubicBezTo>
                  <a:pt x="739440" y="743174"/>
                  <a:pt x="737365" y="744003"/>
                  <a:pt x="735706" y="744003"/>
                </a:cubicBezTo>
                <a:cubicBezTo>
                  <a:pt x="734046" y="744003"/>
                  <a:pt x="731972" y="743174"/>
                  <a:pt x="730727" y="741929"/>
                </a:cubicBezTo>
                <a:lnTo>
                  <a:pt x="679696" y="690897"/>
                </a:lnTo>
                <a:lnTo>
                  <a:pt x="679696" y="844407"/>
                </a:lnTo>
                <a:cubicBezTo>
                  <a:pt x="679696" y="848141"/>
                  <a:pt x="676791" y="851460"/>
                  <a:pt x="672642" y="851460"/>
                </a:cubicBezTo>
                <a:cubicBezTo>
                  <a:pt x="668908" y="851460"/>
                  <a:pt x="665589" y="848556"/>
                  <a:pt x="665589" y="844407"/>
                </a:cubicBezTo>
                <a:lnTo>
                  <a:pt x="665589" y="676376"/>
                </a:lnTo>
                <a:lnTo>
                  <a:pt x="619121" y="629909"/>
                </a:lnTo>
                <a:lnTo>
                  <a:pt x="619121" y="734046"/>
                </a:lnTo>
                <a:cubicBezTo>
                  <a:pt x="619121" y="737780"/>
                  <a:pt x="616217" y="741099"/>
                  <a:pt x="612068" y="741099"/>
                </a:cubicBezTo>
                <a:cubicBezTo>
                  <a:pt x="608334" y="741099"/>
                  <a:pt x="605015" y="738195"/>
                  <a:pt x="605015" y="734046"/>
                </a:cubicBezTo>
                <a:lnTo>
                  <a:pt x="605015" y="615387"/>
                </a:lnTo>
                <a:lnTo>
                  <a:pt x="543797" y="554169"/>
                </a:lnTo>
                <a:lnTo>
                  <a:pt x="503827" y="581139"/>
                </a:lnTo>
                <a:lnTo>
                  <a:pt x="454409" y="591141"/>
                </a:lnTo>
                <a:lnTo>
                  <a:pt x="454409" y="677621"/>
                </a:lnTo>
                <a:lnTo>
                  <a:pt x="538217" y="761429"/>
                </a:lnTo>
                <a:cubicBezTo>
                  <a:pt x="541122" y="764333"/>
                  <a:pt x="541122" y="768897"/>
                  <a:pt x="538217" y="771801"/>
                </a:cubicBezTo>
                <a:cubicBezTo>
                  <a:pt x="535313" y="774705"/>
                  <a:pt x="530749" y="774705"/>
                  <a:pt x="527845" y="771801"/>
                </a:cubicBezTo>
                <a:lnTo>
                  <a:pt x="454409" y="698365"/>
                </a:lnTo>
                <a:lnTo>
                  <a:pt x="454409" y="763918"/>
                </a:lnTo>
                <a:lnTo>
                  <a:pt x="573068" y="882577"/>
                </a:lnTo>
                <a:cubicBezTo>
                  <a:pt x="575973" y="885482"/>
                  <a:pt x="575973" y="890045"/>
                  <a:pt x="573068" y="892950"/>
                </a:cubicBezTo>
                <a:cubicBezTo>
                  <a:pt x="571824" y="894194"/>
                  <a:pt x="569749" y="895024"/>
                  <a:pt x="568090" y="895024"/>
                </a:cubicBezTo>
                <a:cubicBezTo>
                  <a:pt x="566430" y="895024"/>
                  <a:pt x="564356" y="894194"/>
                  <a:pt x="563111" y="892950"/>
                </a:cubicBezTo>
                <a:lnTo>
                  <a:pt x="454409" y="784248"/>
                </a:lnTo>
                <a:lnTo>
                  <a:pt x="454409" y="856439"/>
                </a:lnTo>
                <a:cubicBezTo>
                  <a:pt x="454409" y="860173"/>
                  <a:pt x="451505" y="863492"/>
                  <a:pt x="447356" y="863492"/>
                </a:cubicBezTo>
                <a:cubicBezTo>
                  <a:pt x="443622" y="863492"/>
                  <a:pt x="440303" y="860588"/>
                  <a:pt x="440303" y="856439"/>
                </a:cubicBezTo>
                <a:lnTo>
                  <a:pt x="440303" y="784248"/>
                </a:lnTo>
                <a:lnTo>
                  <a:pt x="331602" y="892950"/>
                </a:lnTo>
                <a:cubicBezTo>
                  <a:pt x="328698" y="895854"/>
                  <a:pt x="324134" y="895854"/>
                  <a:pt x="321230" y="892950"/>
                </a:cubicBezTo>
                <a:cubicBezTo>
                  <a:pt x="318325" y="890045"/>
                  <a:pt x="318325" y="885482"/>
                  <a:pt x="321230" y="882577"/>
                </a:cubicBezTo>
                <a:lnTo>
                  <a:pt x="439888" y="763918"/>
                </a:lnTo>
                <a:lnTo>
                  <a:pt x="439888" y="698365"/>
                </a:lnTo>
                <a:lnTo>
                  <a:pt x="366452" y="771801"/>
                </a:lnTo>
                <a:cubicBezTo>
                  <a:pt x="365208" y="773046"/>
                  <a:pt x="363133" y="773876"/>
                  <a:pt x="361474" y="773876"/>
                </a:cubicBezTo>
                <a:cubicBezTo>
                  <a:pt x="359814" y="773876"/>
                  <a:pt x="357740" y="773046"/>
                  <a:pt x="356495" y="771801"/>
                </a:cubicBezTo>
                <a:cubicBezTo>
                  <a:pt x="353591" y="768897"/>
                  <a:pt x="353591" y="764333"/>
                  <a:pt x="356495" y="761429"/>
                </a:cubicBezTo>
                <a:lnTo>
                  <a:pt x="440303" y="677621"/>
                </a:lnTo>
                <a:lnTo>
                  <a:pt x="440303" y="591141"/>
                </a:lnTo>
                <a:lnTo>
                  <a:pt x="390885" y="581139"/>
                </a:lnTo>
                <a:lnTo>
                  <a:pt x="350680" y="554009"/>
                </a:lnTo>
                <a:lnTo>
                  <a:pt x="288868" y="615387"/>
                </a:lnTo>
                <a:lnTo>
                  <a:pt x="288868" y="734046"/>
                </a:lnTo>
                <a:cubicBezTo>
                  <a:pt x="288868" y="737780"/>
                  <a:pt x="285549" y="741099"/>
                  <a:pt x="281815" y="741099"/>
                </a:cubicBezTo>
                <a:cubicBezTo>
                  <a:pt x="278081" y="741099"/>
                  <a:pt x="274762" y="738195"/>
                  <a:pt x="274762" y="734046"/>
                </a:cubicBezTo>
                <a:lnTo>
                  <a:pt x="274762" y="629909"/>
                </a:lnTo>
                <a:lnTo>
                  <a:pt x="228294" y="676376"/>
                </a:lnTo>
                <a:lnTo>
                  <a:pt x="228294" y="843992"/>
                </a:lnTo>
                <a:cubicBezTo>
                  <a:pt x="228294" y="847726"/>
                  <a:pt x="225389" y="851045"/>
                  <a:pt x="221241" y="851045"/>
                </a:cubicBezTo>
                <a:cubicBezTo>
                  <a:pt x="217507" y="851045"/>
                  <a:pt x="214188" y="848141"/>
                  <a:pt x="214188" y="843992"/>
                </a:cubicBezTo>
                <a:lnTo>
                  <a:pt x="214188" y="690483"/>
                </a:lnTo>
                <a:lnTo>
                  <a:pt x="163156" y="741514"/>
                </a:lnTo>
                <a:cubicBezTo>
                  <a:pt x="161911" y="742759"/>
                  <a:pt x="159837" y="743589"/>
                  <a:pt x="158177" y="743589"/>
                </a:cubicBezTo>
                <a:cubicBezTo>
                  <a:pt x="156517" y="743589"/>
                  <a:pt x="154443" y="742759"/>
                  <a:pt x="153198" y="741514"/>
                </a:cubicBezTo>
                <a:cubicBezTo>
                  <a:pt x="150294" y="738610"/>
                  <a:pt x="150294" y="734046"/>
                  <a:pt x="153198" y="731142"/>
                </a:cubicBezTo>
                <a:lnTo>
                  <a:pt x="204230" y="680110"/>
                </a:lnTo>
                <a:lnTo>
                  <a:pt x="50720" y="680110"/>
                </a:lnTo>
                <a:cubicBezTo>
                  <a:pt x="46986" y="680110"/>
                  <a:pt x="43667" y="676791"/>
                  <a:pt x="43667" y="673057"/>
                </a:cubicBezTo>
                <a:cubicBezTo>
                  <a:pt x="43667" y="669323"/>
                  <a:pt x="46572" y="666004"/>
                  <a:pt x="50720" y="666004"/>
                </a:cubicBezTo>
                <a:lnTo>
                  <a:pt x="218751" y="666004"/>
                </a:lnTo>
                <a:lnTo>
                  <a:pt x="265219" y="619536"/>
                </a:lnTo>
                <a:lnTo>
                  <a:pt x="161082" y="619536"/>
                </a:lnTo>
                <a:cubicBezTo>
                  <a:pt x="157347" y="619536"/>
                  <a:pt x="154028" y="616632"/>
                  <a:pt x="154028" y="612483"/>
                </a:cubicBezTo>
                <a:cubicBezTo>
                  <a:pt x="154028" y="608749"/>
                  <a:pt x="156933" y="605430"/>
                  <a:pt x="161082" y="605430"/>
                </a:cubicBezTo>
                <a:lnTo>
                  <a:pt x="278911" y="605430"/>
                </a:lnTo>
                <a:lnTo>
                  <a:pt x="340544" y="543797"/>
                </a:lnTo>
                <a:lnTo>
                  <a:pt x="313573" y="503827"/>
                </a:lnTo>
                <a:lnTo>
                  <a:pt x="303656" y="454824"/>
                </a:lnTo>
                <a:lnTo>
                  <a:pt x="216677" y="454824"/>
                </a:lnTo>
                <a:lnTo>
                  <a:pt x="132869" y="538632"/>
                </a:lnTo>
                <a:cubicBezTo>
                  <a:pt x="131624" y="539877"/>
                  <a:pt x="129550" y="540707"/>
                  <a:pt x="127890" y="540707"/>
                </a:cubicBezTo>
                <a:cubicBezTo>
                  <a:pt x="126231" y="540707"/>
                  <a:pt x="124156" y="539877"/>
                  <a:pt x="122912" y="538632"/>
                </a:cubicBezTo>
                <a:cubicBezTo>
                  <a:pt x="120007" y="535728"/>
                  <a:pt x="120007" y="531164"/>
                  <a:pt x="122912" y="528260"/>
                </a:cubicBezTo>
                <a:lnTo>
                  <a:pt x="196347" y="454824"/>
                </a:lnTo>
                <a:lnTo>
                  <a:pt x="130794" y="454824"/>
                </a:lnTo>
                <a:lnTo>
                  <a:pt x="12135" y="573483"/>
                </a:lnTo>
                <a:cubicBezTo>
                  <a:pt x="10891" y="574728"/>
                  <a:pt x="8816" y="575558"/>
                  <a:pt x="7157" y="575558"/>
                </a:cubicBezTo>
                <a:cubicBezTo>
                  <a:pt x="5497" y="575558"/>
                  <a:pt x="3423" y="574728"/>
                  <a:pt x="2178" y="573483"/>
                </a:cubicBezTo>
                <a:cubicBezTo>
                  <a:pt x="-726" y="570579"/>
                  <a:pt x="-726" y="566015"/>
                  <a:pt x="2178" y="563111"/>
                </a:cubicBezTo>
                <a:lnTo>
                  <a:pt x="110879" y="454824"/>
                </a:lnTo>
                <a:lnTo>
                  <a:pt x="38688" y="454824"/>
                </a:lnTo>
                <a:cubicBezTo>
                  <a:pt x="34955" y="454824"/>
                  <a:pt x="31635" y="451920"/>
                  <a:pt x="31635" y="447771"/>
                </a:cubicBezTo>
                <a:cubicBezTo>
                  <a:pt x="31635" y="444037"/>
                  <a:pt x="34539" y="440718"/>
                  <a:pt x="38688" y="440718"/>
                </a:cubicBezTo>
                <a:lnTo>
                  <a:pt x="110879" y="440718"/>
                </a:lnTo>
                <a:lnTo>
                  <a:pt x="2178" y="332017"/>
                </a:lnTo>
                <a:cubicBezTo>
                  <a:pt x="-726" y="329112"/>
                  <a:pt x="-726" y="324549"/>
                  <a:pt x="2178" y="321644"/>
                </a:cubicBezTo>
                <a:cubicBezTo>
                  <a:pt x="5082" y="318740"/>
                  <a:pt x="9646" y="318740"/>
                  <a:pt x="12550" y="321644"/>
                </a:cubicBezTo>
                <a:lnTo>
                  <a:pt x="131209" y="440303"/>
                </a:lnTo>
                <a:lnTo>
                  <a:pt x="196347" y="440303"/>
                </a:lnTo>
                <a:lnTo>
                  <a:pt x="122912" y="366867"/>
                </a:lnTo>
                <a:cubicBezTo>
                  <a:pt x="120007" y="363963"/>
                  <a:pt x="120007" y="359399"/>
                  <a:pt x="122912" y="356495"/>
                </a:cubicBezTo>
                <a:cubicBezTo>
                  <a:pt x="125816" y="353591"/>
                  <a:pt x="130380" y="353591"/>
                  <a:pt x="133284" y="356495"/>
                </a:cubicBezTo>
                <a:lnTo>
                  <a:pt x="217507" y="439888"/>
                </a:lnTo>
                <a:lnTo>
                  <a:pt x="303656" y="439888"/>
                </a:lnTo>
                <a:lnTo>
                  <a:pt x="313573" y="390885"/>
                </a:lnTo>
                <a:lnTo>
                  <a:pt x="340877" y="350420"/>
                </a:lnTo>
                <a:lnTo>
                  <a:pt x="279740" y="289283"/>
                </a:lnTo>
                <a:lnTo>
                  <a:pt x="161082" y="289283"/>
                </a:lnTo>
                <a:cubicBezTo>
                  <a:pt x="157347" y="289283"/>
                  <a:pt x="154028" y="285963"/>
                  <a:pt x="154028" y="282230"/>
                </a:cubicBezTo>
                <a:cubicBezTo>
                  <a:pt x="154028" y="278495"/>
                  <a:pt x="156933" y="275176"/>
                  <a:pt x="161082" y="275176"/>
                </a:cubicBezTo>
                <a:lnTo>
                  <a:pt x="265219" y="275176"/>
                </a:lnTo>
                <a:lnTo>
                  <a:pt x="218751" y="228708"/>
                </a:lnTo>
                <a:lnTo>
                  <a:pt x="50720" y="228708"/>
                </a:lnTo>
                <a:cubicBezTo>
                  <a:pt x="46986" y="228708"/>
                  <a:pt x="43667" y="225804"/>
                  <a:pt x="43667" y="221656"/>
                </a:cubicBezTo>
                <a:cubicBezTo>
                  <a:pt x="43667" y="217921"/>
                  <a:pt x="46572" y="214602"/>
                  <a:pt x="50720" y="214602"/>
                </a:cubicBezTo>
                <a:lnTo>
                  <a:pt x="204230" y="214602"/>
                </a:lnTo>
                <a:lnTo>
                  <a:pt x="153198" y="163571"/>
                </a:lnTo>
                <a:cubicBezTo>
                  <a:pt x="150294" y="160666"/>
                  <a:pt x="150294" y="156103"/>
                  <a:pt x="153198" y="153198"/>
                </a:cubicBezTo>
                <a:cubicBezTo>
                  <a:pt x="156103" y="150294"/>
                  <a:pt x="160666" y="150294"/>
                  <a:pt x="163571" y="153198"/>
                </a:cubicBezTo>
                <a:lnTo>
                  <a:pt x="215017" y="204230"/>
                </a:lnTo>
                <a:lnTo>
                  <a:pt x="215017" y="50720"/>
                </a:lnTo>
                <a:cubicBezTo>
                  <a:pt x="215017" y="46986"/>
                  <a:pt x="217921" y="43667"/>
                  <a:pt x="222070" y="43667"/>
                </a:cubicBezTo>
                <a:cubicBezTo>
                  <a:pt x="225805" y="43667"/>
                  <a:pt x="229124" y="46571"/>
                  <a:pt x="229124" y="50720"/>
                </a:cubicBezTo>
                <a:lnTo>
                  <a:pt x="229124" y="218751"/>
                </a:lnTo>
                <a:lnTo>
                  <a:pt x="275591" y="264804"/>
                </a:lnTo>
                <a:lnTo>
                  <a:pt x="275591" y="160666"/>
                </a:lnTo>
                <a:cubicBezTo>
                  <a:pt x="275591" y="156932"/>
                  <a:pt x="278496" y="153613"/>
                  <a:pt x="282644" y="153613"/>
                </a:cubicBezTo>
                <a:cubicBezTo>
                  <a:pt x="286379" y="153613"/>
                  <a:pt x="289698" y="156517"/>
                  <a:pt x="289698" y="160666"/>
                </a:cubicBezTo>
                <a:lnTo>
                  <a:pt x="289698" y="279325"/>
                </a:lnTo>
                <a:lnTo>
                  <a:pt x="350786" y="340630"/>
                </a:lnTo>
                <a:lnTo>
                  <a:pt x="390885" y="313573"/>
                </a:lnTo>
                <a:lnTo>
                  <a:pt x="439888" y="303655"/>
                </a:lnTo>
                <a:lnTo>
                  <a:pt x="439888" y="217091"/>
                </a:lnTo>
                <a:lnTo>
                  <a:pt x="356080" y="133283"/>
                </a:lnTo>
                <a:cubicBezTo>
                  <a:pt x="353176" y="130379"/>
                  <a:pt x="353176" y="125815"/>
                  <a:pt x="356080" y="122911"/>
                </a:cubicBezTo>
                <a:cubicBezTo>
                  <a:pt x="358984" y="120007"/>
                  <a:pt x="363548" y="120007"/>
                  <a:pt x="366452" y="122911"/>
                </a:cubicBezTo>
                <a:lnTo>
                  <a:pt x="439888" y="196762"/>
                </a:lnTo>
                <a:lnTo>
                  <a:pt x="439888" y="131209"/>
                </a:lnTo>
                <a:lnTo>
                  <a:pt x="321230" y="12550"/>
                </a:lnTo>
                <a:cubicBezTo>
                  <a:pt x="318325" y="9646"/>
                  <a:pt x="318325" y="5082"/>
                  <a:pt x="321230" y="217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41" name="Google Shape;541;p35"/>
          <p:cNvGrpSpPr/>
          <p:nvPr/>
        </p:nvGrpSpPr>
        <p:grpSpPr>
          <a:xfrm>
            <a:off x="2779430" y="1439867"/>
            <a:ext cx="760076" cy="760076"/>
            <a:chOff x="5725781" y="3011787"/>
            <a:chExt cx="1226988" cy="1226988"/>
          </a:xfrm>
        </p:grpSpPr>
        <p:sp>
          <p:nvSpPr>
            <p:cNvPr id="542" name="Google Shape;542;p35"/>
            <p:cNvSpPr/>
            <p:nvPr/>
          </p:nvSpPr>
          <p:spPr>
            <a:xfrm rot="1218983">
              <a:off x="5861845" y="3147851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3" name="Google Shape;543;p35"/>
            <p:cNvSpPr/>
            <p:nvPr/>
          </p:nvSpPr>
          <p:spPr>
            <a:xfrm rot="2486776">
              <a:off x="5980194" y="3266200"/>
              <a:ext cx="718160" cy="71816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44" name="Google Shape;544;p35"/>
          <p:cNvSpPr/>
          <p:nvPr/>
        </p:nvSpPr>
        <p:spPr>
          <a:xfrm>
            <a:off x="204221" y="2068395"/>
            <a:ext cx="540720" cy="540720"/>
          </a:xfrm>
          <a:custGeom>
            <a:rect b="b" l="l" r="r" t="t"/>
            <a:pathLst>
              <a:path extrusionOk="0" h="895128" w="895128">
                <a:moveTo>
                  <a:pt x="487601" y="497973"/>
                </a:moveTo>
                <a:cubicBezTo>
                  <a:pt x="478058" y="505441"/>
                  <a:pt x="466856" y="510420"/>
                  <a:pt x="454409" y="511664"/>
                </a:cubicBezTo>
                <a:lnTo>
                  <a:pt x="454409" y="578688"/>
                </a:lnTo>
                <a:lnTo>
                  <a:pt x="498907" y="569645"/>
                </a:lnTo>
                <a:lnTo>
                  <a:pt x="534932" y="545304"/>
                </a:lnTo>
                <a:close/>
                <a:moveTo>
                  <a:pt x="407112" y="497973"/>
                </a:moveTo>
                <a:lnTo>
                  <a:pt x="359582" y="545170"/>
                </a:lnTo>
                <a:lnTo>
                  <a:pt x="395806" y="569645"/>
                </a:lnTo>
                <a:lnTo>
                  <a:pt x="440303" y="578688"/>
                </a:lnTo>
                <a:lnTo>
                  <a:pt x="440303" y="511664"/>
                </a:lnTo>
                <a:cubicBezTo>
                  <a:pt x="427856" y="510420"/>
                  <a:pt x="416655" y="505441"/>
                  <a:pt x="407112" y="497973"/>
                </a:cubicBezTo>
                <a:close/>
                <a:moveTo>
                  <a:pt x="511664" y="454824"/>
                </a:moveTo>
                <a:cubicBezTo>
                  <a:pt x="510420" y="467271"/>
                  <a:pt x="505441" y="478888"/>
                  <a:pt x="497973" y="488016"/>
                </a:cubicBezTo>
                <a:lnTo>
                  <a:pt x="545070" y="535278"/>
                </a:lnTo>
                <a:lnTo>
                  <a:pt x="569645" y="498906"/>
                </a:lnTo>
                <a:lnTo>
                  <a:pt x="578604" y="454824"/>
                </a:lnTo>
                <a:close/>
                <a:moveTo>
                  <a:pt x="316109" y="454824"/>
                </a:moveTo>
                <a:lnTo>
                  <a:pt x="325067" y="498906"/>
                </a:lnTo>
                <a:lnTo>
                  <a:pt x="349409" y="534932"/>
                </a:lnTo>
                <a:lnTo>
                  <a:pt x="396325" y="488016"/>
                </a:lnTo>
                <a:cubicBezTo>
                  <a:pt x="388857" y="478473"/>
                  <a:pt x="383878" y="467271"/>
                  <a:pt x="382633" y="454824"/>
                </a:cubicBezTo>
                <a:close/>
                <a:moveTo>
                  <a:pt x="447356" y="396740"/>
                </a:moveTo>
                <a:cubicBezTo>
                  <a:pt x="419559" y="396740"/>
                  <a:pt x="396740" y="419558"/>
                  <a:pt x="396740" y="447356"/>
                </a:cubicBezTo>
                <a:cubicBezTo>
                  <a:pt x="396740" y="475154"/>
                  <a:pt x="419559" y="497973"/>
                  <a:pt x="447356" y="497973"/>
                </a:cubicBezTo>
                <a:cubicBezTo>
                  <a:pt x="475569" y="497973"/>
                  <a:pt x="497973" y="475569"/>
                  <a:pt x="497973" y="447356"/>
                </a:cubicBezTo>
                <a:cubicBezTo>
                  <a:pt x="497973" y="419558"/>
                  <a:pt x="475154" y="396740"/>
                  <a:pt x="447356" y="396740"/>
                </a:cubicBezTo>
                <a:close/>
                <a:moveTo>
                  <a:pt x="545222" y="359448"/>
                </a:moveTo>
                <a:lnTo>
                  <a:pt x="497973" y="406697"/>
                </a:lnTo>
                <a:cubicBezTo>
                  <a:pt x="505441" y="416239"/>
                  <a:pt x="510420" y="427442"/>
                  <a:pt x="511664" y="439888"/>
                </a:cubicBezTo>
                <a:lnTo>
                  <a:pt x="578612" y="439888"/>
                </a:lnTo>
                <a:lnTo>
                  <a:pt x="569704" y="395806"/>
                </a:lnTo>
                <a:close/>
                <a:moveTo>
                  <a:pt x="349743" y="359285"/>
                </a:moveTo>
                <a:lnTo>
                  <a:pt x="325067" y="395806"/>
                </a:lnTo>
                <a:lnTo>
                  <a:pt x="316108" y="439888"/>
                </a:lnTo>
                <a:lnTo>
                  <a:pt x="383463" y="439888"/>
                </a:lnTo>
                <a:cubicBezTo>
                  <a:pt x="384708" y="427442"/>
                  <a:pt x="389686" y="415825"/>
                  <a:pt x="397154" y="406697"/>
                </a:cubicBezTo>
                <a:close/>
                <a:moveTo>
                  <a:pt x="455239" y="316187"/>
                </a:moveTo>
                <a:lnTo>
                  <a:pt x="455239" y="383463"/>
                </a:lnTo>
                <a:cubicBezTo>
                  <a:pt x="467686" y="384708"/>
                  <a:pt x="478888" y="389686"/>
                  <a:pt x="488430" y="397154"/>
                </a:cubicBezTo>
                <a:lnTo>
                  <a:pt x="535738" y="349846"/>
                </a:lnTo>
                <a:lnTo>
                  <a:pt x="499081" y="325067"/>
                </a:lnTo>
                <a:close/>
                <a:moveTo>
                  <a:pt x="439888" y="316108"/>
                </a:moveTo>
                <a:lnTo>
                  <a:pt x="395806" y="325067"/>
                </a:lnTo>
                <a:lnTo>
                  <a:pt x="359633" y="349508"/>
                </a:lnTo>
                <a:lnTo>
                  <a:pt x="406697" y="396740"/>
                </a:lnTo>
                <a:cubicBezTo>
                  <a:pt x="416239" y="389272"/>
                  <a:pt x="427442" y="384293"/>
                  <a:pt x="439888" y="383048"/>
                </a:cubicBezTo>
                <a:close/>
                <a:moveTo>
                  <a:pt x="321230" y="2178"/>
                </a:moveTo>
                <a:cubicBezTo>
                  <a:pt x="324134" y="-726"/>
                  <a:pt x="328698" y="-726"/>
                  <a:pt x="331602" y="2178"/>
                </a:cubicBezTo>
                <a:lnTo>
                  <a:pt x="440303" y="110879"/>
                </a:lnTo>
                <a:lnTo>
                  <a:pt x="440303" y="38688"/>
                </a:lnTo>
                <a:cubicBezTo>
                  <a:pt x="440303" y="34954"/>
                  <a:pt x="443208" y="31635"/>
                  <a:pt x="447356" y="31635"/>
                </a:cubicBezTo>
                <a:cubicBezTo>
                  <a:pt x="451090" y="31635"/>
                  <a:pt x="454409" y="34539"/>
                  <a:pt x="454409" y="38688"/>
                </a:cubicBezTo>
                <a:lnTo>
                  <a:pt x="454409" y="110879"/>
                </a:lnTo>
                <a:lnTo>
                  <a:pt x="563111" y="2178"/>
                </a:lnTo>
                <a:cubicBezTo>
                  <a:pt x="566015" y="-726"/>
                  <a:pt x="570579" y="-726"/>
                  <a:pt x="573483" y="2178"/>
                </a:cubicBezTo>
                <a:cubicBezTo>
                  <a:pt x="576387" y="5082"/>
                  <a:pt x="576387" y="9646"/>
                  <a:pt x="573483" y="12550"/>
                </a:cubicBezTo>
                <a:lnTo>
                  <a:pt x="455239" y="131209"/>
                </a:lnTo>
                <a:lnTo>
                  <a:pt x="455239" y="196762"/>
                </a:lnTo>
                <a:lnTo>
                  <a:pt x="528675" y="123326"/>
                </a:lnTo>
                <a:cubicBezTo>
                  <a:pt x="531579" y="120422"/>
                  <a:pt x="536143" y="120422"/>
                  <a:pt x="539047" y="123326"/>
                </a:cubicBezTo>
                <a:cubicBezTo>
                  <a:pt x="541952" y="126230"/>
                  <a:pt x="541952" y="130794"/>
                  <a:pt x="539047" y="133699"/>
                </a:cubicBezTo>
                <a:lnTo>
                  <a:pt x="455239" y="217507"/>
                </a:lnTo>
                <a:lnTo>
                  <a:pt x="455239" y="303739"/>
                </a:lnTo>
                <a:lnTo>
                  <a:pt x="503827" y="313573"/>
                </a:lnTo>
                <a:lnTo>
                  <a:pt x="544540" y="341045"/>
                </a:lnTo>
                <a:lnTo>
                  <a:pt x="605845" y="279740"/>
                </a:lnTo>
                <a:lnTo>
                  <a:pt x="605845" y="161081"/>
                </a:lnTo>
                <a:cubicBezTo>
                  <a:pt x="605845" y="157347"/>
                  <a:pt x="608749" y="154028"/>
                  <a:pt x="612898" y="154028"/>
                </a:cubicBezTo>
                <a:cubicBezTo>
                  <a:pt x="616632" y="154028"/>
                  <a:pt x="619951" y="156932"/>
                  <a:pt x="619951" y="161081"/>
                </a:cubicBezTo>
                <a:lnTo>
                  <a:pt x="619951" y="265219"/>
                </a:lnTo>
                <a:lnTo>
                  <a:pt x="666419" y="218751"/>
                </a:lnTo>
                <a:lnTo>
                  <a:pt x="666419" y="50720"/>
                </a:lnTo>
                <a:cubicBezTo>
                  <a:pt x="666419" y="46986"/>
                  <a:pt x="669323" y="43667"/>
                  <a:pt x="673472" y="43667"/>
                </a:cubicBezTo>
                <a:cubicBezTo>
                  <a:pt x="677206" y="43667"/>
                  <a:pt x="680525" y="46571"/>
                  <a:pt x="680525" y="50720"/>
                </a:cubicBezTo>
                <a:lnTo>
                  <a:pt x="680525" y="204230"/>
                </a:lnTo>
                <a:lnTo>
                  <a:pt x="731557" y="153613"/>
                </a:lnTo>
                <a:cubicBezTo>
                  <a:pt x="734461" y="150709"/>
                  <a:pt x="739025" y="150709"/>
                  <a:pt x="741929" y="153613"/>
                </a:cubicBezTo>
                <a:cubicBezTo>
                  <a:pt x="744833" y="156517"/>
                  <a:pt x="744833" y="161081"/>
                  <a:pt x="741929" y="163985"/>
                </a:cubicBezTo>
                <a:lnTo>
                  <a:pt x="690897" y="215017"/>
                </a:lnTo>
                <a:lnTo>
                  <a:pt x="844407" y="215017"/>
                </a:lnTo>
                <a:cubicBezTo>
                  <a:pt x="848141" y="215017"/>
                  <a:pt x="851461" y="217921"/>
                  <a:pt x="851461" y="222070"/>
                </a:cubicBezTo>
                <a:cubicBezTo>
                  <a:pt x="851461" y="225804"/>
                  <a:pt x="848556" y="229124"/>
                  <a:pt x="844407" y="229124"/>
                </a:cubicBezTo>
                <a:lnTo>
                  <a:pt x="676376" y="229124"/>
                </a:lnTo>
                <a:lnTo>
                  <a:pt x="629909" y="275176"/>
                </a:lnTo>
                <a:lnTo>
                  <a:pt x="734046" y="275176"/>
                </a:lnTo>
                <a:cubicBezTo>
                  <a:pt x="737780" y="275176"/>
                  <a:pt x="741099" y="278081"/>
                  <a:pt x="741099" y="282230"/>
                </a:cubicBezTo>
                <a:cubicBezTo>
                  <a:pt x="741099" y="285963"/>
                  <a:pt x="738195" y="289283"/>
                  <a:pt x="734046" y="289283"/>
                </a:cubicBezTo>
                <a:lnTo>
                  <a:pt x="615387" y="289283"/>
                </a:lnTo>
                <a:lnTo>
                  <a:pt x="554002" y="350668"/>
                </a:lnTo>
                <a:lnTo>
                  <a:pt x="581139" y="390885"/>
                </a:lnTo>
                <a:lnTo>
                  <a:pt x="591057" y="439888"/>
                </a:lnTo>
                <a:lnTo>
                  <a:pt x="677621" y="439888"/>
                </a:lnTo>
                <a:lnTo>
                  <a:pt x="761429" y="356080"/>
                </a:lnTo>
                <a:cubicBezTo>
                  <a:pt x="764333" y="353176"/>
                  <a:pt x="768897" y="353176"/>
                  <a:pt x="771801" y="356080"/>
                </a:cubicBezTo>
                <a:cubicBezTo>
                  <a:pt x="774705" y="358984"/>
                  <a:pt x="774705" y="363548"/>
                  <a:pt x="771801" y="366452"/>
                </a:cubicBezTo>
                <a:lnTo>
                  <a:pt x="698365" y="440303"/>
                </a:lnTo>
                <a:lnTo>
                  <a:pt x="763918" y="440303"/>
                </a:lnTo>
                <a:lnTo>
                  <a:pt x="882577" y="321644"/>
                </a:lnTo>
                <a:cubicBezTo>
                  <a:pt x="885482" y="318740"/>
                  <a:pt x="890045" y="318740"/>
                  <a:pt x="892950" y="321644"/>
                </a:cubicBezTo>
                <a:cubicBezTo>
                  <a:pt x="895854" y="324549"/>
                  <a:pt x="895854" y="329112"/>
                  <a:pt x="892950" y="332017"/>
                </a:cubicBezTo>
                <a:lnTo>
                  <a:pt x="784248" y="440718"/>
                </a:lnTo>
                <a:lnTo>
                  <a:pt x="856439" y="440718"/>
                </a:lnTo>
                <a:cubicBezTo>
                  <a:pt x="860173" y="440718"/>
                  <a:pt x="863492" y="443622"/>
                  <a:pt x="863492" y="447771"/>
                </a:cubicBezTo>
                <a:cubicBezTo>
                  <a:pt x="863492" y="451505"/>
                  <a:pt x="860588" y="454824"/>
                  <a:pt x="856439" y="454824"/>
                </a:cubicBezTo>
                <a:lnTo>
                  <a:pt x="784248" y="454824"/>
                </a:lnTo>
                <a:lnTo>
                  <a:pt x="892120" y="563111"/>
                </a:lnTo>
                <a:cubicBezTo>
                  <a:pt x="895024" y="566015"/>
                  <a:pt x="895024" y="570579"/>
                  <a:pt x="892120" y="573483"/>
                </a:cubicBezTo>
                <a:cubicBezTo>
                  <a:pt x="890875" y="574728"/>
                  <a:pt x="888801" y="575558"/>
                  <a:pt x="887141" y="575558"/>
                </a:cubicBezTo>
                <a:cubicBezTo>
                  <a:pt x="885482" y="575558"/>
                  <a:pt x="883407" y="574728"/>
                  <a:pt x="882162" y="573483"/>
                </a:cubicBezTo>
                <a:lnTo>
                  <a:pt x="763504" y="454824"/>
                </a:lnTo>
                <a:lnTo>
                  <a:pt x="697951" y="454824"/>
                </a:lnTo>
                <a:lnTo>
                  <a:pt x="771386" y="528260"/>
                </a:lnTo>
                <a:cubicBezTo>
                  <a:pt x="774291" y="531164"/>
                  <a:pt x="774291" y="535728"/>
                  <a:pt x="771386" y="538632"/>
                </a:cubicBezTo>
                <a:cubicBezTo>
                  <a:pt x="770142" y="539877"/>
                  <a:pt x="768067" y="540707"/>
                  <a:pt x="766408" y="540707"/>
                </a:cubicBezTo>
                <a:cubicBezTo>
                  <a:pt x="764748" y="540707"/>
                  <a:pt x="762674" y="539877"/>
                  <a:pt x="761429" y="538632"/>
                </a:cubicBezTo>
                <a:lnTo>
                  <a:pt x="677621" y="454824"/>
                </a:lnTo>
                <a:lnTo>
                  <a:pt x="591057" y="454824"/>
                </a:lnTo>
                <a:lnTo>
                  <a:pt x="581139" y="503827"/>
                </a:lnTo>
                <a:lnTo>
                  <a:pt x="553922" y="544162"/>
                </a:lnTo>
                <a:lnTo>
                  <a:pt x="615387" y="605845"/>
                </a:lnTo>
                <a:lnTo>
                  <a:pt x="734046" y="605845"/>
                </a:lnTo>
                <a:cubicBezTo>
                  <a:pt x="737780" y="605845"/>
                  <a:pt x="741099" y="609164"/>
                  <a:pt x="741099" y="612898"/>
                </a:cubicBezTo>
                <a:cubicBezTo>
                  <a:pt x="741099" y="616632"/>
                  <a:pt x="738195" y="619951"/>
                  <a:pt x="734046" y="619951"/>
                </a:cubicBezTo>
                <a:lnTo>
                  <a:pt x="629909" y="619951"/>
                </a:lnTo>
                <a:lnTo>
                  <a:pt x="676376" y="666419"/>
                </a:lnTo>
                <a:lnTo>
                  <a:pt x="843992" y="666419"/>
                </a:lnTo>
                <a:cubicBezTo>
                  <a:pt x="847726" y="666419"/>
                  <a:pt x="851045" y="669738"/>
                  <a:pt x="851045" y="673472"/>
                </a:cubicBezTo>
                <a:cubicBezTo>
                  <a:pt x="851045" y="677206"/>
                  <a:pt x="848141" y="680525"/>
                  <a:pt x="843992" y="680525"/>
                </a:cubicBezTo>
                <a:lnTo>
                  <a:pt x="690483" y="680525"/>
                </a:lnTo>
                <a:lnTo>
                  <a:pt x="740684" y="731557"/>
                </a:lnTo>
                <a:cubicBezTo>
                  <a:pt x="743589" y="734461"/>
                  <a:pt x="743589" y="739025"/>
                  <a:pt x="740684" y="741929"/>
                </a:cubicBezTo>
                <a:cubicBezTo>
                  <a:pt x="739440" y="743174"/>
                  <a:pt x="737365" y="744003"/>
                  <a:pt x="735706" y="744003"/>
                </a:cubicBezTo>
                <a:cubicBezTo>
                  <a:pt x="734046" y="744003"/>
                  <a:pt x="731972" y="743174"/>
                  <a:pt x="730727" y="741929"/>
                </a:cubicBezTo>
                <a:lnTo>
                  <a:pt x="679696" y="690897"/>
                </a:lnTo>
                <a:lnTo>
                  <a:pt x="679696" y="844407"/>
                </a:lnTo>
                <a:cubicBezTo>
                  <a:pt x="679696" y="848141"/>
                  <a:pt x="676791" y="851460"/>
                  <a:pt x="672642" y="851460"/>
                </a:cubicBezTo>
                <a:cubicBezTo>
                  <a:pt x="668908" y="851460"/>
                  <a:pt x="665589" y="848556"/>
                  <a:pt x="665589" y="844407"/>
                </a:cubicBezTo>
                <a:lnTo>
                  <a:pt x="665589" y="676376"/>
                </a:lnTo>
                <a:lnTo>
                  <a:pt x="619121" y="629909"/>
                </a:lnTo>
                <a:lnTo>
                  <a:pt x="619121" y="734046"/>
                </a:lnTo>
                <a:cubicBezTo>
                  <a:pt x="619121" y="737780"/>
                  <a:pt x="616217" y="741099"/>
                  <a:pt x="612068" y="741099"/>
                </a:cubicBezTo>
                <a:cubicBezTo>
                  <a:pt x="608334" y="741099"/>
                  <a:pt x="605015" y="738195"/>
                  <a:pt x="605015" y="734046"/>
                </a:cubicBezTo>
                <a:lnTo>
                  <a:pt x="605015" y="615387"/>
                </a:lnTo>
                <a:lnTo>
                  <a:pt x="543797" y="554169"/>
                </a:lnTo>
                <a:lnTo>
                  <a:pt x="503827" y="581139"/>
                </a:lnTo>
                <a:lnTo>
                  <a:pt x="454409" y="591141"/>
                </a:lnTo>
                <a:lnTo>
                  <a:pt x="454409" y="677621"/>
                </a:lnTo>
                <a:lnTo>
                  <a:pt x="538217" y="761429"/>
                </a:lnTo>
                <a:cubicBezTo>
                  <a:pt x="541122" y="764333"/>
                  <a:pt x="541122" y="768897"/>
                  <a:pt x="538217" y="771801"/>
                </a:cubicBezTo>
                <a:cubicBezTo>
                  <a:pt x="535313" y="774705"/>
                  <a:pt x="530749" y="774705"/>
                  <a:pt x="527845" y="771801"/>
                </a:cubicBezTo>
                <a:lnTo>
                  <a:pt x="454409" y="698365"/>
                </a:lnTo>
                <a:lnTo>
                  <a:pt x="454409" y="763918"/>
                </a:lnTo>
                <a:lnTo>
                  <a:pt x="573068" y="882577"/>
                </a:lnTo>
                <a:cubicBezTo>
                  <a:pt x="575973" y="885482"/>
                  <a:pt x="575973" y="890045"/>
                  <a:pt x="573068" y="892950"/>
                </a:cubicBezTo>
                <a:cubicBezTo>
                  <a:pt x="571824" y="894194"/>
                  <a:pt x="569749" y="895024"/>
                  <a:pt x="568090" y="895024"/>
                </a:cubicBezTo>
                <a:cubicBezTo>
                  <a:pt x="566430" y="895024"/>
                  <a:pt x="564356" y="894194"/>
                  <a:pt x="563111" y="892950"/>
                </a:cubicBezTo>
                <a:lnTo>
                  <a:pt x="454409" y="784248"/>
                </a:lnTo>
                <a:lnTo>
                  <a:pt x="454409" y="856439"/>
                </a:lnTo>
                <a:cubicBezTo>
                  <a:pt x="454409" y="860173"/>
                  <a:pt x="451505" y="863492"/>
                  <a:pt x="447356" y="863492"/>
                </a:cubicBezTo>
                <a:cubicBezTo>
                  <a:pt x="443622" y="863492"/>
                  <a:pt x="440303" y="860588"/>
                  <a:pt x="440303" y="856439"/>
                </a:cubicBezTo>
                <a:lnTo>
                  <a:pt x="440303" y="784248"/>
                </a:lnTo>
                <a:lnTo>
                  <a:pt x="331602" y="892950"/>
                </a:lnTo>
                <a:cubicBezTo>
                  <a:pt x="328698" y="895854"/>
                  <a:pt x="324134" y="895854"/>
                  <a:pt x="321230" y="892950"/>
                </a:cubicBezTo>
                <a:cubicBezTo>
                  <a:pt x="318325" y="890045"/>
                  <a:pt x="318325" y="885482"/>
                  <a:pt x="321230" y="882577"/>
                </a:cubicBezTo>
                <a:lnTo>
                  <a:pt x="439888" y="763918"/>
                </a:lnTo>
                <a:lnTo>
                  <a:pt x="439888" y="698365"/>
                </a:lnTo>
                <a:lnTo>
                  <a:pt x="366452" y="771801"/>
                </a:lnTo>
                <a:cubicBezTo>
                  <a:pt x="365208" y="773046"/>
                  <a:pt x="363133" y="773876"/>
                  <a:pt x="361474" y="773876"/>
                </a:cubicBezTo>
                <a:cubicBezTo>
                  <a:pt x="359814" y="773876"/>
                  <a:pt x="357740" y="773046"/>
                  <a:pt x="356495" y="771801"/>
                </a:cubicBezTo>
                <a:cubicBezTo>
                  <a:pt x="353591" y="768897"/>
                  <a:pt x="353591" y="764333"/>
                  <a:pt x="356495" y="761429"/>
                </a:cubicBezTo>
                <a:lnTo>
                  <a:pt x="440303" y="677621"/>
                </a:lnTo>
                <a:lnTo>
                  <a:pt x="440303" y="591141"/>
                </a:lnTo>
                <a:lnTo>
                  <a:pt x="390885" y="581139"/>
                </a:lnTo>
                <a:lnTo>
                  <a:pt x="350680" y="554009"/>
                </a:lnTo>
                <a:lnTo>
                  <a:pt x="288868" y="615387"/>
                </a:lnTo>
                <a:lnTo>
                  <a:pt x="288868" y="734046"/>
                </a:lnTo>
                <a:cubicBezTo>
                  <a:pt x="288868" y="737780"/>
                  <a:pt x="285549" y="741099"/>
                  <a:pt x="281815" y="741099"/>
                </a:cubicBezTo>
                <a:cubicBezTo>
                  <a:pt x="278081" y="741099"/>
                  <a:pt x="274762" y="738195"/>
                  <a:pt x="274762" y="734046"/>
                </a:cubicBezTo>
                <a:lnTo>
                  <a:pt x="274762" y="629909"/>
                </a:lnTo>
                <a:lnTo>
                  <a:pt x="228294" y="676376"/>
                </a:lnTo>
                <a:lnTo>
                  <a:pt x="228294" y="843992"/>
                </a:lnTo>
                <a:cubicBezTo>
                  <a:pt x="228294" y="847726"/>
                  <a:pt x="225389" y="851045"/>
                  <a:pt x="221241" y="851045"/>
                </a:cubicBezTo>
                <a:cubicBezTo>
                  <a:pt x="217507" y="851045"/>
                  <a:pt x="214188" y="848141"/>
                  <a:pt x="214188" y="843992"/>
                </a:cubicBezTo>
                <a:lnTo>
                  <a:pt x="214188" y="690483"/>
                </a:lnTo>
                <a:lnTo>
                  <a:pt x="163156" y="741514"/>
                </a:lnTo>
                <a:cubicBezTo>
                  <a:pt x="161911" y="742759"/>
                  <a:pt x="159837" y="743589"/>
                  <a:pt x="158177" y="743589"/>
                </a:cubicBezTo>
                <a:cubicBezTo>
                  <a:pt x="156517" y="743589"/>
                  <a:pt x="154443" y="742759"/>
                  <a:pt x="153198" y="741514"/>
                </a:cubicBezTo>
                <a:cubicBezTo>
                  <a:pt x="150294" y="738610"/>
                  <a:pt x="150294" y="734046"/>
                  <a:pt x="153198" y="731142"/>
                </a:cubicBezTo>
                <a:lnTo>
                  <a:pt x="204230" y="680110"/>
                </a:lnTo>
                <a:lnTo>
                  <a:pt x="50720" y="680110"/>
                </a:lnTo>
                <a:cubicBezTo>
                  <a:pt x="46986" y="680110"/>
                  <a:pt x="43667" y="676791"/>
                  <a:pt x="43667" y="673057"/>
                </a:cubicBezTo>
                <a:cubicBezTo>
                  <a:pt x="43667" y="669323"/>
                  <a:pt x="46572" y="666004"/>
                  <a:pt x="50720" y="666004"/>
                </a:cubicBezTo>
                <a:lnTo>
                  <a:pt x="218751" y="666004"/>
                </a:lnTo>
                <a:lnTo>
                  <a:pt x="265219" y="619536"/>
                </a:lnTo>
                <a:lnTo>
                  <a:pt x="161082" y="619536"/>
                </a:lnTo>
                <a:cubicBezTo>
                  <a:pt x="157347" y="619536"/>
                  <a:pt x="154028" y="616632"/>
                  <a:pt x="154028" y="612483"/>
                </a:cubicBezTo>
                <a:cubicBezTo>
                  <a:pt x="154028" y="608749"/>
                  <a:pt x="156933" y="605430"/>
                  <a:pt x="161082" y="605430"/>
                </a:cubicBezTo>
                <a:lnTo>
                  <a:pt x="278911" y="605430"/>
                </a:lnTo>
                <a:lnTo>
                  <a:pt x="340544" y="543797"/>
                </a:lnTo>
                <a:lnTo>
                  <a:pt x="313573" y="503827"/>
                </a:lnTo>
                <a:lnTo>
                  <a:pt x="303656" y="454824"/>
                </a:lnTo>
                <a:lnTo>
                  <a:pt x="216677" y="454824"/>
                </a:lnTo>
                <a:lnTo>
                  <a:pt x="132869" y="538632"/>
                </a:lnTo>
                <a:cubicBezTo>
                  <a:pt x="131624" y="539877"/>
                  <a:pt x="129550" y="540707"/>
                  <a:pt x="127890" y="540707"/>
                </a:cubicBezTo>
                <a:cubicBezTo>
                  <a:pt x="126231" y="540707"/>
                  <a:pt x="124156" y="539877"/>
                  <a:pt x="122912" y="538632"/>
                </a:cubicBezTo>
                <a:cubicBezTo>
                  <a:pt x="120007" y="535728"/>
                  <a:pt x="120007" y="531164"/>
                  <a:pt x="122912" y="528260"/>
                </a:cubicBezTo>
                <a:lnTo>
                  <a:pt x="196347" y="454824"/>
                </a:lnTo>
                <a:lnTo>
                  <a:pt x="130794" y="454824"/>
                </a:lnTo>
                <a:lnTo>
                  <a:pt x="12135" y="573483"/>
                </a:lnTo>
                <a:cubicBezTo>
                  <a:pt x="10891" y="574728"/>
                  <a:pt x="8816" y="575558"/>
                  <a:pt x="7157" y="575558"/>
                </a:cubicBezTo>
                <a:cubicBezTo>
                  <a:pt x="5497" y="575558"/>
                  <a:pt x="3423" y="574728"/>
                  <a:pt x="2178" y="573483"/>
                </a:cubicBezTo>
                <a:cubicBezTo>
                  <a:pt x="-726" y="570579"/>
                  <a:pt x="-726" y="566015"/>
                  <a:pt x="2178" y="563111"/>
                </a:cubicBezTo>
                <a:lnTo>
                  <a:pt x="110879" y="454824"/>
                </a:lnTo>
                <a:lnTo>
                  <a:pt x="38688" y="454824"/>
                </a:lnTo>
                <a:cubicBezTo>
                  <a:pt x="34955" y="454824"/>
                  <a:pt x="31635" y="451920"/>
                  <a:pt x="31635" y="447771"/>
                </a:cubicBezTo>
                <a:cubicBezTo>
                  <a:pt x="31635" y="444037"/>
                  <a:pt x="34539" y="440718"/>
                  <a:pt x="38688" y="440718"/>
                </a:cubicBezTo>
                <a:lnTo>
                  <a:pt x="110879" y="440718"/>
                </a:lnTo>
                <a:lnTo>
                  <a:pt x="2178" y="332017"/>
                </a:lnTo>
                <a:cubicBezTo>
                  <a:pt x="-726" y="329112"/>
                  <a:pt x="-726" y="324549"/>
                  <a:pt x="2178" y="321644"/>
                </a:cubicBezTo>
                <a:cubicBezTo>
                  <a:pt x="5082" y="318740"/>
                  <a:pt x="9646" y="318740"/>
                  <a:pt x="12550" y="321644"/>
                </a:cubicBezTo>
                <a:lnTo>
                  <a:pt x="131209" y="440303"/>
                </a:lnTo>
                <a:lnTo>
                  <a:pt x="196347" y="440303"/>
                </a:lnTo>
                <a:lnTo>
                  <a:pt x="122912" y="366867"/>
                </a:lnTo>
                <a:cubicBezTo>
                  <a:pt x="120007" y="363963"/>
                  <a:pt x="120007" y="359399"/>
                  <a:pt x="122912" y="356495"/>
                </a:cubicBezTo>
                <a:cubicBezTo>
                  <a:pt x="125816" y="353591"/>
                  <a:pt x="130380" y="353591"/>
                  <a:pt x="133284" y="356495"/>
                </a:cubicBezTo>
                <a:lnTo>
                  <a:pt x="217507" y="439888"/>
                </a:lnTo>
                <a:lnTo>
                  <a:pt x="303656" y="439888"/>
                </a:lnTo>
                <a:lnTo>
                  <a:pt x="313573" y="390885"/>
                </a:lnTo>
                <a:lnTo>
                  <a:pt x="340877" y="350420"/>
                </a:lnTo>
                <a:lnTo>
                  <a:pt x="279740" y="289283"/>
                </a:lnTo>
                <a:lnTo>
                  <a:pt x="161082" y="289283"/>
                </a:lnTo>
                <a:cubicBezTo>
                  <a:pt x="157347" y="289283"/>
                  <a:pt x="154028" y="285963"/>
                  <a:pt x="154028" y="282230"/>
                </a:cubicBezTo>
                <a:cubicBezTo>
                  <a:pt x="154028" y="278495"/>
                  <a:pt x="156933" y="275176"/>
                  <a:pt x="161082" y="275176"/>
                </a:cubicBezTo>
                <a:lnTo>
                  <a:pt x="265219" y="275176"/>
                </a:lnTo>
                <a:lnTo>
                  <a:pt x="218751" y="228708"/>
                </a:lnTo>
                <a:lnTo>
                  <a:pt x="50720" y="228708"/>
                </a:lnTo>
                <a:cubicBezTo>
                  <a:pt x="46986" y="228708"/>
                  <a:pt x="43667" y="225804"/>
                  <a:pt x="43667" y="221656"/>
                </a:cubicBezTo>
                <a:cubicBezTo>
                  <a:pt x="43667" y="217921"/>
                  <a:pt x="46572" y="214602"/>
                  <a:pt x="50720" y="214602"/>
                </a:cubicBezTo>
                <a:lnTo>
                  <a:pt x="204230" y="214602"/>
                </a:lnTo>
                <a:lnTo>
                  <a:pt x="153198" y="163571"/>
                </a:lnTo>
                <a:cubicBezTo>
                  <a:pt x="150294" y="160666"/>
                  <a:pt x="150294" y="156103"/>
                  <a:pt x="153198" y="153198"/>
                </a:cubicBezTo>
                <a:cubicBezTo>
                  <a:pt x="156103" y="150294"/>
                  <a:pt x="160666" y="150294"/>
                  <a:pt x="163571" y="153198"/>
                </a:cubicBezTo>
                <a:lnTo>
                  <a:pt x="215017" y="204230"/>
                </a:lnTo>
                <a:lnTo>
                  <a:pt x="215017" y="50720"/>
                </a:lnTo>
                <a:cubicBezTo>
                  <a:pt x="215017" y="46986"/>
                  <a:pt x="217921" y="43667"/>
                  <a:pt x="222070" y="43667"/>
                </a:cubicBezTo>
                <a:cubicBezTo>
                  <a:pt x="225805" y="43667"/>
                  <a:pt x="229124" y="46571"/>
                  <a:pt x="229124" y="50720"/>
                </a:cubicBezTo>
                <a:lnTo>
                  <a:pt x="229124" y="218751"/>
                </a:lnTo>
                <a:lnTo>
                  <a:pt x="275591" y="264804"/>
                </a:lnTo>
                <a:lnTo>
                  <a:pt x="275591" y="160666"/>
                </a:lnTo>
                <a:cubicBezTo>
                  <a:pt x="275591" y="156932"/>
                  <a:pt x="278496" y="153613"/>
                  <a:pt x="282644" y="153613"/>
                </a:cubicBezTo>
                <a:cubicBezTo>
                  <a:pt x="286379" y="153613"/>
                  <a:pt x="289698" y="156517"/>
                  <a:pt x="289698" y="160666"/>
                </a:cubicBezTo>
                <a:lnTo>
                  <a:pt x="289698" y="279325"/>
                </a:lnTo>
                <a:lnTo>
                  <a:pt x="350786" y="340630"/>
                </a:lnTo>
                <a:lnTo>
                  <a:pt x="390885" y="313573"/>
                </a:lnTo>
                <a:lnTo>
                  <a:pt x="439888" y="303655"/>
                </a:lnTo>
                <a:lnTo>
                  <a:pt x="439888" y="217091"/>
                </a:lnTo>
                <a:lnTo>
                  <a:pt x="356080" y="133283"/>
                </a:lnTo>
                <a:cubicBezTo>
                  <a:pt x="353176" y="130379"/>
                  <a:pt x="353176" y="125815"/>
                  <a:pt x="356080" y="122911"/>
                </a:cubicBezTo>
                <a:cubicBezTo>
                  <a:pt x="358984" y="120007"/>
                  <a:pt x="363548" y="120007"/>
                  <a:pt x="366452" y="122911"/>
                </a:cubicBezTo>
                <a:lnTo>
                  <a:pt x="439888" y="196762"/>
                </a:lnTo>
                <a:lnTo>
                  <a:pt x="439888" y="131209"/>
                </a:lnTo>
                <a:lnTo>
                  <a:pt x="321230" y="12550"/>
                </a:lnTo>
                <a:cubicBezTo>
                  <a:pt x="318325" y="9646"/>
                  <a:pt x="318325" y="5082"/>
                  <a:pt x="321230" y="217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45" name="Google Shape;545;p35"/>
          <p:cNvGrpSpPr/>
          <p:nvPr/>
        </p:nvGrpSpPr>
        <p:grpSpPr>
          <a:xfrm>
            <a:off x="412461" y="535078"/>
            <a:ext cx="464800" cy="464800"/>
            <a:chOff x="5767938" y="2489212"/>
            <a:chExt cx="1226988" cy="1226988"/>
          </a:xfrm>
        </p:grpSpPr>
        <p:sp>
          <p:nvSpPr>
            <p:cNvPr id="546" name="Google Shape;546;p35"/>
            <p:cNvSpPr/>
            <p:nvPr/>
          </p:nvSpPr>
          <p:spPr>
            <a:xfrm>
              <a:off x="5931274" y="2654778"/>
              <a:ext cx="900314" cy="900314"/>
            </a:xfrm>
            <a:custGeom>
              <a:rect b="b" l="l" r="r" t="t"/>
              <a:pathLst>
                <a:path extrusionOk="0" h="2066925" w="2066925">
                  <a:moveTo>
                    <a:pt x="1807607" y="1051322"/>
                  </a:moveTo>
                  <a:lnTo>
                    <a:pt x="1973342" y="1051322"/>
                  </a:lnTo>
                  <a:cubicBezTo>
                    <a:pt x="1982867" y="1051322"/>
                    <a:pt x="1989534" y="1043702"/>
                    <a:pt x="1989534" y="1035129"/>
                  </a:cubicBezTo>
                  <a:cubicBezTo>
                    <a:pt x="1989534" y="1025604"/>
                    <a:pt x="1981914" y="1018937"/>
                    <a:pt x="1973342" y="1018937"/>
                  </a:cubicBezTo>
                  <a:lnTo>
                    <a:pt x="1807607" y="1018937"/>
                  </a:lnTo>
                  <a:lnTo>
                    <a:pt x="2057162" y="769382"/>
                  </a:lnTo>
                  <a:cubicBezTo>
                    <a:pt x="2063829" y="762714"/>
                    <a:pt x="2063829" y="752237"/>
                    <a:pt x="2057162" y="745569"/>
                  </a:cubicBezTo>
                  <a:cubicBezTo>
                    <a:pt x="2050494" y="738902"/>
                    <a:pt x="2040017" y="738902"/>
                    <a:pt x="2033349" y="745569"/>
                  </a:cubicBezTo>
                  <a:lnTo>
                    <a:pt x="1760934" y="1017984"/>
                  </a:lnTo>
                  <a:lnTo>
                    <a:pt x="1610439" y="1017984"/>
                  </a:lnTo>
                  <a:lnTo>
                    <a:pt x="1779032" y="848439"/>
                  </a:lnTo>
                  <a:cubicBezTo>
                    <a:pt x="1785699" y="841772"/>
                    <a:pt x="1785699" y="831294"/>
                    <a:pt x="1779032" y="824627"/>
                  </a:cubicBezTo>
                  <a:cubicBezTo>
                    <a:pt x="1772364" y="817959"/>
                    <a:pt x="1761887" y="817959"/>
                    <a:pt x="1755219" y="824627"/>
                  </a:cubicBezTo>
                  <a:lnTo>
                    <a:pt x="1562814" y="1017032"/>
                  </a:lnTo>
                  <a:lnTo>
                    <a:pt x="1181814" y="1017032"/>
                  </a:lnTo>
                  <a:cubicBezTo>
                    <a:pt x="1178957" y="988457"/>
                    <a:pt x="1167527" y="962739"/>
                    <a:pt x="1150382" y="940832"/>
                  </a:cubicBezTo>
                  <a:lnTo>
                    <a:pt x="1419939" y="671274"/>
                  </a:lnTo>
                  <a:lnTo>
                    <a:pt x="1692354" y="671274"/>
                  </a:lnTo>
                  <a:cubicBezTo>
                    <a:pt x="1701879" y="671274"/>
                    <a:pt x="1708547" y="663654"/>
                    <a:pt x="1708547" y="655082"/>
                  </a:cubicBezTo>
                  <a:cubicBezTo>
                    <a:pt x="1708547" y="645557"/>
                    <a:pt x="1700927" y="638889"/>
                    <a:pt x="1692354" y="638889"/>
                  </a:cubicBezTo>
                  <a:lnTo>
                    <a:pt x="1453277" y="638889"/>
                  </a:lnTo>
                  <a:lnTo>
                    <a:pt x="1559957" y="533162"/>
                  </a:lnTo>
                  <a:lnTo>
                    <a:pt x="1945719" y="533162"/>
                  </a:lnTo>
                  <a:cubicBezTo>
                    <a:pt x="1955244" y="533162"/>
                    <a:pt x="1961912" y="525542"/>
                    <a:pt x="1961912" y="516969"/>
                  </a:cubicBezTo>
                  <a:cubicBezTo>
                    <a:pt x="1961912" y="507444"/>
                    <a:pt x="1954292" y="500777"/>
                    <a:pt x="1945719" y="500777"/>
                  </a:cubicBezTo>
                  <a:lnTo>
                    <a:pt x="1593294" y="500777"/>
                  </a:lnTo>
                  <a:lnTo>
                    <a:pt x="1710452" y="383619"/>
                  </a:lnTo>
                  <a:cubicBezTo>
                    <a:pt x="1717119" y="376952"/>
                    <a:pt x="1717119" y="366474"/>
                    <a:pt x="1710452" y="359807"/>
                  </a:cubicBezTo>
                  <a:cubicBezTo>
                    <a:pt x="1703784" y="353139"/>
                    <a:pt x="1693307" y="353139"/>
                    <a:pt x="1686639" y="359807"/>
                  </a:cubicBezTo>
                  <a:lnTo>
                    <a:pt x="1569482" y="476012"/>
                  </a:lnTo>
                  <a:lnTo>
                    <a:pt x="1569482" y="123587"/>
                  </a:lnTo>
                  <a:cubicBezTo>
                    <a:pt x="1569482" y="114062"/>
                    <a:pt x="1561862" y="107394"/>
                    <a:pt x="1553289" y="107394"/>
                  </a:cubicBezTo>
                  <a:cubicBezTo>
                    <a:pt x="1543764" y="107394"/>
                    <a:pt x="1537097" y="115014"/>
                    <a:pt x="1537097" y="123587"/>
                  </a:cubicBezTo>
                  <a:lnTo>
                    <a:pt x="1537097" y="509349"/>
                  </a:lnTo>
                  <a:lnTo>
                    <a:pt x="1430417" y="616029"/>
                  </a:lnTo>
                  <a:lnTo>
                    <a:pt x="1430417" y="376952"/>
                  </a:lnTo>
                  <a:cubicBezTo>
                    <a:pt x="1430417" y="367427"/>
                    <a:pt x="1422797" y="360759"/>
                    <a:pt x="1414224" y="360759"/>
                  </a:cubicBezTo>
                  <a:cubicBezTo>
                    <a:pt x="1404699" y="360759"/>
                    <a:pt x="1398032" y="368379"/>
                    <a:pt x="1398032" y="376952"/>
                  </a:cubicBezTo>
                  <a:lnTo>
                    <a:pt x="1398032" y="649367"/>
                  </a:lnTo>
                  <a:lnTo>
                    <a:pt x="1128474" y="918924"/>
                  </a:lnTo>
                  <a:cubicBezTo>
                    <a:pt x="1106567" y="901779"/>
                    <a:pt x="1080849" y="890349"/>
                    <a:pt x="1052274" y="887492"/>
                  </a:cubicBezTo>
                  <a:lnTo>
                    <a:pt x="1052274" y="506492"/>
                  </a:lnTo>
                  <a:lnTo>
                    <a:pt x="1244679" y="314087"/>
                  </a:lnTo>
                  <a:cubicBezTo>
                    <a:pt x="1251347" y="307419"/>
                    <a:pt x="1251347" y="296942"/>
                    <a:pt x="1244679" y="290274"/>
                  </a:cubicBezTo>
                  <a:cubicBezTo>
                    <a:pt x="1238012" y="283607"/>
                    <a:pt x="1227534" y="283607"/>
                    <a:pt x="1220867" y="290274"/>
                  </a:cubicBezTo>
                  <a:lnTo>
                    <a:pt x="1052274" y="458867"/>
                  </a:lnTo>
                  <a:lnTo>
                    <a:pt x="1052274" y="308372"/>
                  </a:lnTo>
                  <a:lnTo>
                    <a:pt x="1323737" y="35957"/>
                  </a:lnTo>
                  <a:cubicBezTo>
                    <a:pt x="1330404" y="29289"/>
                    <a:pt x="1330404" y="18812"/>
                    <a:pt x="1323737" y="12144"/>
                  </a:cubicBezTo>
                  <a:cubicBezTo>
                    <a:pt x="1317069" y="5477"/>
                    <a:pt x="1306592" y="5477"/>
                    <a:pt x="1299924" y="12144"/>
                  </a:cubicBezTo>
                  <a:lnTo>
                    <a:pt x="1050369" y="261699"/>
                  </a:lnTo>
                  <a:lnTo>
                    <a:pt x="1050369" y="95964"/>
                  </a:lnTo>
                  <a:cubicBezTo>
                    <a:pt x="1050369" y="86439"/>
                    <a:pt x="1042749" y="79772"/>
                    <a:pt x="1034177" y="79772"/>
                  </a:cubicBezTo>
                  <a:cubicBezTo>
                    <a:pt x="1024652" y="79772"/>
                    <a:pt x="1017984" y="87392"/>
                    <a:pt x="1017984" y="95964"/>
                  </a:cubicBezTo>
                  <a:lnTo>
                    <a:pt x="1017984" y="261699"/>
                  </a:lnTo>
                  <a:lnTo>
                    <a:pt x="768429" y="12144"/>
                  </a:lnTo>
                  <a:cubicBezTo>
                    <a:pt x="761762" y="5477"/>
                    <a:pt x="751284" y="5477"/>
                    <a:pt x="744617" y="12144"/>
                  </a:cubicBezTo>
                  <a:cubicBezTo>
                    <a:pt x="737949" y="18812"/>
                    <a:pt x="737949" y="29289"/>
                    <a:pt x="744617" y="35957"/>
                  </a:cubicBezTo>
                  <a:lnTo>
                    <a:pt x="1017032" y="308372"/>
                  </a:lnTo>
                  <a:lnTo>
                    <a:pt x="1017032" y="458867"/>
                  </a:lnTo>
                  <a:lnTo>
                    <a:pt x="848439" y="289322"/>
                  </a:lnTo>
                  <a:cubicBezTo>
                    <a:pt x="841772" y="282654"/>
                    <a:pt x="831294" y="282654"/>
                    <a:pt x="824627" y="289322"/>
                  </a:cubicBezTo>
                  <a:cubicBezTo>
                    <a:pt x="817959" y="295989"/>
                    <a:pt x="817959" y="306467"/>
                    <a:pt x="824627" y="313134"/>
                  </a:cubicBezTo>
                  <a:lnTo>
                    <a:pt x="1017032" y="505539"/>
                  </a:lnTo>
                  <a:lnTo>
                    <a:pt x="1017032" y="886539"/>
                  </a:lnTo>
                  <a:cubicBezTo>
                    <a:pt x="988457" y="889397"/>
                    <a:pt x="962739" y="900827"/>
                    <a:pt x="940832" y="917972"/>
                  </a:cubicBezTo>
                  <a:lnTo>
                    <a:pt x="672227" y="648414"/>
                  </a:lnTo>
                  <a:lnTo>
                    <a:pt x="672227" y="375999"/>
                  </a:lnTo>
                  <a:cubicBezTo>
                    <a:pt x="672227" y="366474"/>
                    <a:pt x="664607" y="359807"/>
                    <a:pt x="656034" y="359807"/>
                  </a:cubicBezTo>
                  <a:cubicBezTo>
                    <a:pt x="646509" y="359807"/>
                    <a:pt x="639842" y="367427"/>
                    <a:pt x="639842" y="375999"/>
                  </a:cubicBezTo>
                  <a:lnTo>
                    <a:pt x="639842" y="615077"/>
                  </a:lnTo>
                  <a:lnTo>
                    <a:pt x="533162" y="509349"/>
                  </a:lnTo>
                  <a:lnTo>
                    <a:pt x="533162" y="123587"/>
                  </a:lnTo>
                  <a:cubicBezTo>
                    <a:pt x="533162" y="114062"/>
                    <a:pt x="525542" y="107394"/>
                    <a:pt x="516969" y="107394"/>
                  </a:cubicBezTo>
                  <a:cubicBezTo>
                    <a:pt x="507444" y="107394"/>
                    <a:pt x="500777" y="115014"/>
                    <a:pt x="500777" y="123587"/>
                  </a:cubicBezTo>
                  <a:lnTo>
                    <a:pt x="500777" y="476012"/>
                  </a:lnTo>
                  <a:lnTo>
                    <a:pt x="382667" y="358854"/>
                  </a:lnTo>
                  <a:cubicBezTo>
                    <a:pt x="375999" y="352187"/>
                    <a:pt x="365522" y="352187"/>
                    <a:pt x="358854" y="358854"/>
                  </a:cubicBezTo>
                  <a:cubicBezTo>
                    <a:pt x="352187" y="365522"/>
                    <a:pt x="352187" y="375999"/>
                    <a:pt x="358854" y="382667"/>
                  </a:cubicBezTo>
                  <a:lnTo>
                    <a:pt x="476012" y="499824"/>
                  </a:lnTo>
                  <a:lnTo>
                    <a:pt x="123587" y="499824"/>
                  </a:lnTo>
                  <a:cubicBezTo>
                    <a:pt x="114062" y="499824"/>
                    <a:pt x="107394" y="507444"/>
                    <a:pt x="107394" y="516017"/>
                  </a:cubicBezTo>
                  <a:cubicBezTo>
                    <a:pt x="107394" y="525542"/>
                    <a:pt x="115014" y="532209"/>
                    <a:pt x="123587" y="532209"/>
                  </a:cubicBezTo>
                  <a:lnTo>
                    <a:pt x="509349" y="532209"/>
                  </a:lnTo>
                  <a:lnTo>
                    <a:pt x="616029" y="638889"/>
                  </a:lnTo>
                  <a:lnTo>
                    <a:pt x="376952" y="638889"/>
                  </a:lnTo>
                  <a:cubicBezTo>
                    <a:pt x="367427" y="638889"/>
                    <a:pt x="360759" y="646509"/>
                    <a:pt x="360759" y="655082"/>
                  </a:cubicBezTo>
                  <a:cubicBezTo>
                    <a:pt x="360759" y="663654"/>
                    <a:pt x="368379" y="671274"/>
                    <a:pt x="376952" y="671274"/>
                  </a:cubicBezTo>
                  <a:lnTo>
                    <a:pt x="649367" y="671274"/>
                  </a:lnTo>
                  <a:lnTo>
                    <a:pt x="918924" y="940832"/>
                  </a:lnTo>
                  <a:cubicBezTo>
                    <a:pt x="901779" y="961787"/>
                    <a:pt x="890349" y="988457"/>
                    <a:pt x="887492" y="1017032"/>
                  </a:cubicBezTo>
                  <a:lnTo>
                    <a:pt x="506492" y="1017032"/>
                  </a:lnTo>
                  <a:lnTo>
                    <a:pt x="313134" y="825579"/>
                  </a:lnTo>
                  <a:cubicBezTo>
                    <a:pt x="306467" y="818912"/>
                    <a:pt x="295989" y="818912"/>
                    <a:pt x="289322" y="825579"/>
                  </a:cubicBezTo>
                  <a:cubicBezTo>
                    <a:pt x="282654" y="832247"/>
                    <a:pt x="282654" y="842724"/>
                    <a:pt x="289322" y="849392"/>
                  </a:cubicBezTo>
                  <a:lnTo>
                    <a:pt x="457914" y="1017984"/>
                  </a:lnTo>
                  <a:lnTo>
                    <a:pt x="308372" y="1017984"/>
                  </a:lnTo>
                  <a:lnTo>
                    <a:pt x="35957" y="745569"/>
                  </a:lnTo>
                  <a:cubicBezTo>
                    <a:pt x="29289" y="738902"/>
                    <a:pt x="18812" y="738902"/>
                    <a:pt x="12144" y="745569"/>
                  </a:cubicBezTo>
                  <a:cubicBezTo>
                    <a:pt x="5477" y="752237"/>
                    <a:pt x="5477" y="762714"/>
                    <a:pt x="12144" y="769382"/>
                  </a:cubicBezTo>
                  <a:lnTo>
                    <a:pt x="261699" y="1018937"/>
                  </a:lnTo>
                  <a:lnTo>
                    <a:pt x="95964" y="1018937"/>
                  </a:lnTo>
                  <a:cubicBezTo>
                    <a:pt x="86439" y="1018937"/>
                    <a:pt x="79772" y="1026557"/>
                    <a:pt x="79772" y="1035129"/>
                  </a:cubicBezTo>
                  <a:cubicBezTo>
                    <a:pt x="79772" y="1044654"/>
                    <a:pt x="87392" y="1051322"/>
                    <a:pt x="95964" y="1051322"/>
                  </a:cubicBezTo>
                  <a:lnTo>
                    <a:pt x="261699" y="1051322"/>
                  </a:lnTo>
                  <a:lnTo>
                    <a:pt x="12144" y="1299924"/>
                  </a:lnTo>
                  <a:cubicBezTo>
                    <a:pt x="5477" y="1306592"/>
                    <a:pt x="5477" y="1317069"/>
                    <a:pt x="12144" y="1323737"/>
                  </a:cubicBezTo>
                  <a:cubicBezTo>
                    <a:pt x="15002" y="1326594"/>
                    <a:pt x="19764" y="1328499"/>
                    <a:pt x="23574" y="1328499"/>
                  </a:cubicBezTo>
                  <a:cubicBezTo>
                    <a:pt x="27384" y="1328499"/>
                    <a:pt x="32147" y="1326594"/>
                    <a:pt x="35004" y="1323737"/>
                  </a:cubicBezTo>
                  <a:lnTo>
                    <a:pt x="307419" y="1051322"/>
                  </a:lnTo>
                  <a:lnTo>
                    <a:pt x="457914" y="1051322"/>
                  </a:lnTo>
                  <a:lnTo>
                    <a:pt x="289322" y="1219914"/>
                  </a:lnTo>
                  <a:cubicBezTo>
                    <a:pt x="282654" y="1226582"/>
                    <a:pt x="282654" y="1237059"/>
                    <a:pt x="289322" y="1243727"/>
                  </a:cubicBezTo>
                  <a:cubicBezTo>
                    <a:pt x="292179" y="1246584"/>
                    <a:pt x="296942" y="1248489"/>
                    <a:pt x="300752" y="1248489"/>
                  </a:cubicBezTo>
                  <a:cubicBezTo>
                    <a:pt x="304562" y="1248489"/>
                    <a:pt x="309324" y="1246584"/>
                    <a:pt x="312182" y="1243727"/>
                  </a:cubicBezTo>
                  <a:lnTo>
                    <a:pt x="504587" y="1051322"/>
                  </a:lnTo>
                  <a:lnTo>
                    <a:pt x="885587" y="1051322"/>
                  </a:lnTo>
                  <a:cubicBezTo>
                    <a:pt x="888444" y="1079897"/>
                    <a:pt x="899874" y="1105614"/>
                    <a:pt x="917019" y="1127522"/>
                  </a:cubicBezTo>
                  <a:lnTo>
                    <a:pt x="647462" y="1397079"/>
                  </a:lnTo>
                  <a:lnTo>
                    <a:pt x="376952" y="1397079"/>
                  </a:lnTo>
                  <a:cubicBezTo>
                    <a:pt x="367427" y="1397079"/>
                    <a:pt x="360759" y="1404699"/>
                    <a:pt x="360759" y="1413272"/>
                  </a:cubicBezTo>
                  <a:cubicBezTo>
                    <a:pt x="360759" y="1422797"/>
                    <a:pt x="368379" y="1429464"/>
                    <a:pt x="376952" y="1429464"/>
                  </a:cubicBezTo>
                  <a:lnTo>
                    <a:pt x="616029" y="1429464"/>
                  </a:lnTo>
                  <a:lnTo>
                    <a:pt x="509349" y="1536144"/>
                  </a:lnTo>
                  <a:lnTo>
                    <a:pt x="123587" y="1536144"/>
                  </a:lnTo>
                  <a:cubicBezTo>
                    <a:pt x="114062" y="1536144"/>
                    <a:pt x="107394" y="1543764"/>
                    <a:pt x="107394" y="1552337"/>
                  </a:cubicBezTo>
                  <a:cubicBezTo>
                    <a:pt x="107394" y="1560909"/>
                    <a:pt x="115014" y="1568529"/>
                    <a:pt x="123587" y="1568529"/>
                  </a:cubicBezTo>
                  <a:lnTo>
                    <a:pt x="476012" y="1568529"/>
                  </a:lnTo>
                  <a:lnTo>
                    <a:pt x="358854" y="1685687"/>
                  </a:lnTo>
                  <a:cubicBezTo>
                    <a:pt x="352187" y="1692354"/>
                    <a:pt x="352187" y="1702832"/>
                    <a:pt x="358854" y="1709499"/>
                  </a:cubicBezTo>
                  <a:cubicBezTo>
                    <a:pt x="361712" y="1712357"/>
                    <a:pt x="366474" y="1714262"/>
                    <a:pt x="370284" y="1714262"/>
                  </a:cubicBezTo>
                  <a:cubicBezTo>
                    <a:pt x="374094" y="1714262"/>
                    <a:pt x="378857" y="1712357"/>
                    <a:pt x="381714" y="1709499"/>
                  </a:cubicBezTo>
                  <a:lnTo>
                    <a:pt x="498872" y="1592342"/>
                  </a:lnTo>
                  <a:lnTo>
                    <a:pt x="498872" y="1944767"/>
                  </a:lnTo>
                  <a:cubicBezTo>
                    <a:pt x="498872" y="1954292"/>
                    <a:pt x="506492" y="1960959"/>
                    <a:pt x="515064" y="1960959"/>
                  </a:cubicBezTo>
                  <a:cubicBezTo>
                    <a:pt x="524589" y="1960959"/>
                    <a:pt x="531257" y="1953339"/>
                    <a:pt x="531257" y="1944767"/>
                  </a:cubicBezTo>
                  <a:lnTo>
                    <a:pt x="531257" y="1559957"/>
                  </a:lnTo>
                  <a:lnTo>
                    <a:pt x="637937" y="1453277"/>
                  </a:lnTo>
                  <a:lnTo>
                    <a:pt x="637937" y="1692354"/>
                  </a:lnTo>
                  <a:cubicBezTo>
                    <a:pt x="637937" y="1701879"/>
                    <a:pt x="645557" y="1708547"/>
                    <a:pt x="654129" y="1708547"/>
                  </a:cubicBezTo>
                  <a:cubicBezTo>
                    <a:pt x="662702" y="1708547"/>
                    <a:pt x="670322" y="1700927"/>
                    <a:pt x="670322" y="1692354"/>
                  </a:cubicBezTo>
                  <a:lnTo>
                    <a:pt x="670322" y="1419939"/>
                  </a:lnTo>
                  <a:lnTo>
                    <a:pt x="941784" y="1150382"/>
                  </a:lnTo>
                  <a:cubicBezTo>
                    <a:pt x="963692" y="1167527"/>
                    <a:pt x="989409" y="1178957"/>
                    <a:pt x="1017984" y="1181814"/>
                  </a:cubicBezTo>
                  <a:lnTo>
                    <a:pt x="1017984" y="1562814"/>
                  </a:lnTo>
                  <a:lnTo>
                    <a:pt x="825579" y="1755219"/>
                  </a:lnTo>
                  <a:cubicBezTo>
                    <a:pt x="818912" y="1761887"/>
                    <a:pt x="818912" y="1772364"/>
                    <a:pt x="825579" y="1779032"/>
                  </a:cubicBezTo>
                  <a:cubicBezTo>
                    <a:pt x="828437" y="1781889"/>
                    <a:pt x="833199" y="1783794"/>
                    <a:pt x="837009" y="1783794"/>
                  </a:cubicBezTo>
                  <a:cubicBezTo>
                    <a:pt x="840819" y="1783794"/>
                    <a:pt x="845582" y="1781889"/>
                    <a:pt x="848439" y="1779032"/>
                  </a:cubicBezTo>
                  <a:lnTo>
                    <a:pt x="1017032" y="1610439"/>
                  </a:lnTo>
                  <a:lnTo>
                    <a:pt x="1017032" y="1760934"/>
                  </a:lnTo>
                  <a:lnTo>
                    <a:pt x="744617" y="2033349"/>
                  </a:lnTo>
                  <a:cubicBezTo>
                    <a:pt x="737949" y="2040017"/>
                    <a:pt x="737949" y="2050494"/>
                    <a:pt x="744617" y="2057162"/>
                  </a:cubicBezTo>
                  <a:cubicBezTo>
                    <a:pt x="751284" y="2063829"/>
                    <a:pt x="761762" y="2063829"/>
                    <a:pt x="768429" y="2057162"/>
                  </a:cubicBezTo>
                  <a:lnTo>
                    <a:pt x="1017984" y="1807607"/>
                  </a:lnTo>
                  <a:lnTo>
                    <a:pt x="1017984" y="1973342"/>
                  </a:lnTo>
                  <a:cubicBezTo>
                    <a:pt x="1017984" y="1982867"/>
                    <a:pt x="1025604" y="1989534"/>
                    <a:pt x="1034177" y="1989534"/>
                  </a:cubicBezTo>
                  <a:cubicBezTo>
                    <a:pt x="1043702" y="1989534"/>
                    <a:pt x="1050369" y="1981914"/>
                    <a:pt x="1050369" y="1973342"/>
                  </a:cubicBezTo>
                  <a:lnTo>
                    <a:pt x="1050369" y="1807607"/>
                  </a:lnTo>
                  <a:lnTo>
                    <a:pt x="1299924" y="2057162"/>
                  </a:lnTo>
                  <a:cubicBezTo>
                    <a:pt x="1302782" y="2060019"/>
                    <a:pt x="1307544" y="2061924"/>
                    <a:pt x="1311354" y="2061924"/>
                  </a:cubicBezTo>
                  <a:cubicBezTo>
                    <a:pt x="1315164" y="2061924"/>
                    <a:pt x="1319927" y="2060019"/>
                    <a:pt x="1322784" y="2057162"/>
                  </a:cubicBezTo>
                  <a:cubicBezTo>
                    <a:pt x="1329452" y="2050494"/>
                    <a:pt x="1329452" y="2040017"/>
                    <a:pt x="1322784" y="2033349"/>
                  </a:cubicBezTo>
                  <a:lnTo>
                    <a:pt x="1050369" y="1760934"/>
                  </a:lnTo>
                  <a:lnTo>
                    <a:pt x="1050369" y="1610439"/>
                  </a:lnTo>
                  <a:lnTo>
                    <a:pt x="1218962" y="1779032"/>
                  </a:lnTo>
                  <a:cubicBezTo>
                    <a:pt x="1225629" y="1785699"/>
                    <a:pt x="1236107" y="1785699"/>
                    <a:pt x="1242774" y="1779032"/>
                  </a:cubicBezTo>
                  <a:cubicBezTo>
                    <a:pt x="1249442" y="1772364"/>
                    <a:pt x="1249442" y="1761887"/>
                    <a:pt x="1242774" y="1755219"/>
                  </a:cubicBezTo>
                  <a:lnTo>
                    <a:pt x="1050369" y="1562814"/>
                  </a:lnTo>
                  <a:lnTo>
                    <a:pt x="1050369" y="1181814"/>
                  </a:lnTo>
                  <a:cubicBezTo>
                    <a:pt x="1078944" y="1178957"/>
                    <a:pt x="1104662" y="1167527"/>
                    <a:pt x="1126569" y="1150382"/>
                  </a:cubicBezTo>
                  <a:lnTo>
                    <a:pt x="1396127" y="1419939"/>
                  </a:lnTo>
                  <a:lnTo>
                    <a:pt x="1396127" y="1692354"/>
                  </a:lnTo>
                  <a:cubicBezTo>
                    <a:pt x="1396127" y="1701879"/>
                    <a:pt x="1403747" y="1708547"/>
                    <a:pt x="1412319" y="1708547"/>
                  </a:cubicBezTo>
                  <a:cubicBezTo>
                    <a:pt x="1421844" y="1708547"/>
                    <a:pt x="1428512" y="1700927"/>
                    <a:pt x="1428512" y="1692354"/>
                  </a:cubicBezTo>
                  <a:lnTo>
                    <a:pt x="1428512" y="1453277"/>
                  </a:lnTo>
                  <a:lnTo>
                    <a:pt x="1535192" y="1559957"/>
                  </a:lnTo>
                  <a:lnTo>
                    <a:pt x="1535192" y="1945719"/>
                  </a:lnTo>
                  <a:cubicBezTo>
                    <a:pt x="1535192" y="1955244"/>
                    <a:pt x="1542812" y="1961912"/>
                    <a:pt x="1551384" y="1961912"/>
                  </a:cubicBezTo>
                  <a:cubicBezTo>
                    <a:pt x="1560909" y="1961912"/>
                    <a:pt x="1567577" y="1954292"/>
                    <a:pt x="1567577" y="1945719"/>
                  </a:cubicBezTo>
                  <a:lnTo>
                    <a:pt x="1567577" y="1593294"/>
                  </a:lnTo>
                  <a:lnTo>
                    <a:pt x="1684734" y="1710452"/>
                  </a:lnTo>
                  <a:cubicBezTo>
                    <a:pt x="1687592" y="1713309"/>
                    <a:pt x="1692354" y="1715214"/>
                    <a:pt x="1696164" y="1715214"/>
                  </a:cubicBezTo>
                  <a:cubicBezTo>
                    <a:pt x="1699974" y="1715214"/>
                    <a:pt x="1704737" y="1713309"/>
                    <a:pt x="1707594" y="1710452"/>
                  </a:cubicBezTo>
                  <a:cubicBezTo>
                    <a:pt x="1714262" y="1703784"/>
                    <a:pt x="1714262" y="1693307"/>
                    <a:pt x="1707594" y="1686639"/>
                  </a:cubicBezTo>
                  <a:lnTo>
                    <a:pt x="1592342" y="1569482"/>
                  </a:lnTo>
                  <a:lnTo>
                    <a:pt x="1944767" y="1569482"/>
                  </a:lnTo>
                  <a:cubicBezTo>
                    <a:pt x="1954292" y="1569482"/>
                    <a:pt x="1960959" y="1561862"/>
                    <a:pt x="1960959" y="1553289"/>
                  </a:cubicBezTo>
                  <a:cubicBezTo>
                    <a:pt x="1960959" y="1544717"/>
                    <a:pt x="1953339" y="1537097"/>
                    <a:pt x="1944767" y="1537097"/>
                  </a:cubicBezTo>
                  <a:lnTo>
                    <a:pt x="1559957" y="1537097"/>
                  </a:lnTo>
                  <a:lnTo>
                    <a:pt x="1453277" y="1430417"/>
                  </a:lnTo>
                  <a:lnTo>
                    <a:pt x="1692354" y="1430417"/>
                  </a:lnTo>
                  <a:cubicBezTo>
                    <a:pt x="1701879" y="1430417"/>
                    <a:pt x="1708547" y="1422797"/>
                    <a:pt x="1708547" y="1414224"/>
                  </a:cubicBezTo>
                  <a:cubicBezTo>
                    <a:pt x="1708547" y="1405652"/>
                    <a:pt x="1700927" y="1398032"/>
                    <a:pt x="1692354" y="1398032"/>
                  </a:cubicBezTo>
                  <a:lnTo>
                    <a:pt x="1419939" y="1398032"/>
                  </a:lnTo>
                  <a:lnTo>
                    <a:pt x="1150382" y="1127522"/>
                  </a:lnTo>
                  <a:cubicBezTo>
                    <a:pt x="1167527" y="1106567"/>
                    <a:pt x="1178957" y="1079897"/>
                    <a:pt x="1181814" y="1051322"/>
                  </a:cubicBezTo>
                  <a:lnTo>
                    <a:pt x="1562814" y="1051322"/>
                  </a:lnTo>
                  <a:lnTo>
                    <a:pt x="1755219" y="1243727"/>
                  </a:lnTo>
                  <a:cubicBezTo>
                    <a:pt x="1758077" y="1246584"/>
                    <a:pt x="1762839" y="1248489"/>
                    <a:pt x="1766649" y="1248489"/>
                  </a:cubicBezTo>
                  <a:cubicBezTo>
                    <a:pt x="1770459" y="1248489"/>
                    <a:pt x="1775222" y="1246584"/>
                    <a:pt x="1778079" y="1243727"/>
                  </a:cubicBezTo>
                  <a:cubicBezTo>
                    <a:pt x="1784747" y="1237059"/>
                    <a:pt x="1784747" y="1226582"/>
                    <a:pt x="1778079" y="1219914"/>
                  </a:cubicBezTo>
                  <a:lnTo>
                    <a:pt x="1609487" y="1051322"/>
                  </a:lnTo>
                  <a:lnTo>
                    <a:pt x="1759982" y="1051322"/>
                  </a:lnTo>
                  <a:lnTo>
                    <a:pt x="2032397" y="1323737"/>
                  </a:lnTo>
                  <a:cubicBezTo>
                    <a:pt x="2035254" y="1326594"/>
                    <a:pt x="2040017" y="1328499"/>
                    <a:pt x="2043827" y="1328499"/>
                  </a:cubicBezTo>
                  <a:cubicBezTo>
                    <a:pt x="2047637" y="1328499"/>
                    <a:pt x="2052399" y="1326594"/>
                    <a:pt x="2055257" y="1323737"/>
                  </a:cubicBezTo>
                  <a:cubicBezTo>
                    <a:pt x="2061924" y="1317069"/>
                    <a:pt x="2061924" y="1306592"/>
                    <a:pt x="2055257" y="1299924"/>
                  </a:cubicBezTo>
                  <a:lnTo>
                    <a:pt x="1807607" y="1051322"/>
                  </a:lnTo>
                  <a:close/>
                  <a:moveTo>
                    <a:pt x="1034177" y="1150382"/>
                  </a:moveTo>
                  <a:cubicBezTo>
                    <a:pt x="970359" y="1150382"/>
                    <a:pt x="917972" y="1097994"/>
                    <a:pt x="917972" y="1034177"/>
                  </a:cubicBezTo>
                  <a:cubicBezTo>
                    <a:pt x="917972" y="970359"/>
                    <a:pt x="970359" y="917972"/>
                    <a:pt x="1034177" y="917972"/>
                  </a:cubicBezTo>
                  <a:cubicBezTo>
                    <a:pt x="1097994" y="917972"/>
                    <a:pt x="1150382" y="970359"/>
                    <a:pt x="1150382" y="1034177"/>
                  </a:cubicBezTo>
                  <a:cubicBezTo>
                    <a:pt x="1150382" y="1098947"/>
                    <a:pt x="1098947" y="1150382"/>
                    <a:pt x="1034177" y="1150382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7" name="Google Shape;547;p35"/>
            <p:cNvSpPr/>
            <p:nvPr/>
          </p:nvSpPr>
          <p:spPr>
            <a:xfrm rot="1218983">
              <a:off x="5904002" y="2625276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48" name="Google Shape;548;p35"/>
          <p:cNvSpPr/>
          <p:nvPr/>
        </p:nvSpPr>
        <p:spPr>
          <a:xfrm>
            <a:off x="4130438" y="3898136"/>
            <a:ext cx="403852" cy="403852"/>
          </a:xfrm>
          <a:custGeom>
            <a:rect b="b" l="l" r="r" t="t"/>
            <a:pathLst>
              <a:path extrusionOk="0" h="895128" w="895128">
                <a:moveTo>
                  <a:pt x="487601" y="497973"/>
                </a:moveTo>
                <a:cubicBezTo>
                  <a:pt x="478058" y="505441"/>
                  <a:pt x="466856" y="510420"/>
                  <a:pt x="454409" y="511664"/>
                </a:cubicBezTo>
                <a:lnTo>
                  <a:pt x="454409" y="578688"/>
                </a:lnTo>
                <a:lnTo>
                  <a:pt x="498907" y="569645"/>
                </a:lnTo>
                <a:lnTo>
                  <a:pt x="534932" y="545304"/>
                </a:lnTo>
                <a:close/>
                <a:moveTo>
                  <a:pt x="407112" y="497973"/>
                </a:moveTo>
                <a:lnTo>
                  <a:pt x="359582" y="545170"/>
                </a:lnTo>
                <a:lnTo>
                  <a:pt x="395806" y="569645"/>
                </a:lnTo>
                <a:lnTo>
                  <a:pt x="440303" y="578688"/>
                </a:lnTo>
                <a:lnTo>
                  <a:pt x="440303" y="511664"/>
                </a:lnTo>
                <a:cubicBezTo>
                  <a:pt x="427856" y="510420"/>
                  <a:pt x="416655" y="505441"/>
                  <a:pt x="407112" y="497973"/>
                </a:cubicBezTo>
                <a:close/>
                <a:moveTo>
                  <a:pt x="511664" y="454824"/>
                </a:moveTo>
                <a:cubicBezTo>
                  <a:pt x="510420" y="467271"/>
                  <a:pt x="505441" y="478888"/>
                  <a:pt x="497973" y="488016"/>
                </a:cubicBezTo>
                <a:lnTo>
                  <a:pt x="545070" y="535278"/>
                </a:lnTo>
                <a:lnTo>
                  <a:pt x="569645" y="498906"/>
                </a:lnTo>
                <a:lnTo>
                  <a:pt x="578604" y="454824"/>
                </a:lnTo>
                <a:close/>
                <a:moveTo>
                  <a:pt x="316109" y="454824"/>
                </a:moveTo>
                <a:lnTo>
                  <a:pt x="325067" y="498906"/>
                </a:lnTo>
                <a:lnTo>
                  <a:pt x="349409" y="534932"/>
                </a:lnTo>
                <a:lnTo>
                  <a:pt x="396325" y="488016"/>
                </a:lnTo>
                <a:cubicBezTo>
                  <a:pt x="388857" y="478473"/>
                  <a:pt x="383878" y="467271"/>
                  <a:pt x="382633" y="454824"/>
                </a:cubicBezTo>
                <a:close/>
                <a:moveTo>
                  <a:pt x="447356" y="396740"/>
                </a:moveTo>
                <a:cubicBezTo>
                  <a:pt x="419559" y="396740"/>
                  <a:pt x="396740" y="419558"/>
                  <a:pt x="396740" y="447356"/>
                </a:cubicBezTo>
                <a:cubicBezTo>
                  <a:pt x="396740" y="475154"/>
                  <a:pt x="419559" y="497973"/>
                  <a:pt x="447356" y="497973"/>
                </a:cubicBezTo>
                <a:cubicBezTo>
                  <a:pt x="475569" y="497973"/>
                  <a:pt x="497973" y="475569"/>
                  <a:pt x="497973" y="447356"/>
                </a:cubicBezTo>
                <a:cubicBezTo>
                  <a:pt x="497973" y="419558"/>
                  <a:pt x="475154" y="396740"/>
                  <a:pt x="447356" y="396740"/>
                </a:cubicBezTo>
                <a:close/>
                <a:moveTo>
                  <a:pt x="545222" y="359448"/>
                </a:moveTo>
                <a:lnTo>
                  <a:pt x="497973" y="406697"/>
                </a:lnTo>
                <a:cubicBezTo>
                  <a:pt x="505441" y="416239"/>
                  <a:pt x="510420" y="427442"/>
                  <a:pt x="511664" y="439888"/>
                </a:cubicBezTo>
                <a:lnTo>
                  <a:pt x="578612" y="439888"/>
                </a:lnTo>
                <a:lnTo>
                  <a:pt x="569704" y="395806"/>
                </a:lnTo>
                <a:close/>
                <a:moveTo>
                  <a:pt x="349743" y="359285"/>
                </a:moveTo>
                <a:lnTo>
                  <a:pt x="325067" y="395806"/>
                </a:lnTo>
                <a:lnTo>
                  <a:pt x="316108" y="439888"/>
                </a:lnTo>
                <a:lnTo>
                  <a:pt x="383463" y="439888"/>
                </a:lnTo>
                <a:cubicBezTo>
                  <a:pt x="384708" y="427442"/>
                  <a:pt x="389686" y="415825"/>
                  <a:pt x="397154" y="406697"/>
                </a:cubicBezTo>
                <a:close/>
                <a:moveTo>
                  <a:pt x="455239" y="316187"/>
                </a:moveTo>
                <a:lnTo>
                  <a:pt x="455239" y="383463"/>
                </a:lnTo>
                <a:cubicBezTo>
                  <a:pt x="467686" y="384708"/>
                  <a:pt x="478888" y="389686"/>
                  <a:pt x="488430" y="397154"/>
                </a:cubicBezTo>
                <a:lnTo>
                  <a:pt x="535738" y="349846"/>
                </a:lnTo>
                <a:lnTo>
                  <a:pt x="499081" y="325067"/>
                </a:lnTo>
                <a:close/>
                <a:moveTo>
                  <a:pt x="439888" y="316108"/>
                </a:moveTo>
                <a:lnTo>
                  <a:pt x="395806" y="325067"/>
                </a:lnTo>
                <a:lnTo>
                  <a:pt x="359633" y="349508"/>
                </a:lnTo>
                <a:lnTo>
                  <a:pt x="406697" y="396740"/>
                </a:lnTo>
                <a:cubicBezTo>
                  <a:pt x="416239" y="389272"/>
                  <a:pt x="427442" y="384293"/>
                  <a:pt x="439888" y="383048"/>
                </a:cubicBezTo>
                <a:close/>
                <a:moveTo>
                  <a:pt x="321230" y="2178"/>
                </a:moveTo>
                <a:cubicBezTo>
                  <a:pt x="324134" y="-726"/>
                  <a:pt x="328698" y="-726"/>
                  <a:pt x="331602" y="2178"/>
                </a:cubicBezTo>
                <a:lnTo>
                  <a:pt x="440303" y="110879"/>
                </a:lnTo>
                <a:lnTo>
                  <a:pt x="440303" y="38688"/>
                </a:lnTo>
                <a:cubicBezTo>
                  <a:pt x="440303" y="34954"/>
                  <a:pt x="443208" y="31635"/>
                  <a:pt x="447356" y="31635"/>
                </a:cubicBezTo>
                <a:cubicBezTo>
                  <a:pt x="451090" y="31635"/>
                  <a:pt x="454409" y="34539"/>
                  <a:pt x="454409" y="38688"/>
                </a:cubicBezTo>
                <a:lnTo>
                  <a:pt x="454409" y="110879"/>
                </a:lnTo>
                <a:lnTo>
                  <a:pt x="563111" y="2178"/>
                </a:lnTo>
                <a:cubicBezTo>
                  <a:pt x="566015" y="-726"/>
                  <a:pt x="570579" y="-726"/>
                  <a:pt x="573483" y="2178"/>
                </a:cubicBezTo>
                <a:cubicBezTo>
                  <a:pt x="576387" y="5082"/>
                  <a:pt x="576387" y="9646"/>
                  <a:pt x="573483" y="12550"/>
                </a:cubicBezTo>
                <a:lnTo>
                  <a:pt x="455239" y="131209"/>
                </a:lnTo>
                <a:lnTo>
                  <a:pt x="455239" y="196762"/>
                </a:lnTo>
                <a:lnTo>
                  <a:pt x="528675" y="123326"/>
                </a:lnTo>
                <a:cubicBezTo>
                  <a:pt x="531579" y="120422"/>
                  <a:pt x="536143" y="120422"/>
                  <a:pt x="539047" y="123326"/>
                </a:cubicBezTo>
                <a:cubicBezTo>
                  <a:pt x="541952" y="126230"/>
                  <a:pt x="541952" y="130794"/>
                  <a:pt x="539047" y="133699"/>
                </a:cubicBezTo>
                <a:lnTo>
                  <a:pt x="455239" y="217507"/>
                </a:lnTo>
                <a:lnTo>
                  <a:pt x="455239" y="303739"/>
                </a:lnTo>
                <a:lnTo>
                  <a:pt x="503827" y="313573"/>
                </a:lnTo>
                <a:lnTo>
                  <a:pt x="544540" y="341045"/>
                </a:lnTo>
                <a:lnTo>
                  <a:pt x="605845" y="279740"/>
                </a:lnTo>
                <a:lnTo>
                  <a:pt x="605845" y="161081"/>
                </a:lnTo>
                <a:cubicBezTo>
                  <a:pt x="605845" y="157347"/>
                  <a:pt x="608749" y="154028"/>
                  <a:pt x="612898" y="154028"/>
                </a:cubicBezTo>
                <a:cubicBezTo>
                  <a:pt x="616632" y="154028"/>
                  <a:pt x="619951" y="156932"/>
                  <a:pt x="619951" y="161081"/>
                </a:cubicBezTo>
                <a:lnTo>
                  <a:pt x="619951" y="265219"/>
                </a:lnTo>
                <a:lnTo>
                  <a:pt x="666419" y="218751"/>
                </a:lnTo>
                <a:lnTo>
                  <a:pt x="666419" y="50720"/>
                </a:lnTo>
                <a:cubicBezTo>
                  <a:pt x="666419" y="46986"/>
                  <a:pt x="669323" y="43667"/>
                  <a:pt x="673472" y="43667"/>
                </a:cubicBezTo>
                <a:cubicBezTo>
                  <a:pt x="677206" y="43667"/>
                  <a:pt x="680525" y="46571"/>
                  <a:pt x="680525" y="50720"/>
                </a:cubicBezTo>
                <a:lnTo>
                  <a:pt x="680525" y="204230"/>
                </a:lnTo>
                <a:lnTo>
                  <a:pt x="731557" y="153613"/>
                </a:lnTo>
                <a:cubicBezTo>
                  <a:pt x="734461" y="150709"/>
                  <a:pt x="739025" y="150709"/>
                  <a:pt x="741929" y="153613"/>
                </a:cubicBezTo>
                <a:cubicBezTo>
                  <a:pt x="744833" y="156517"/>
                  <a:pt x="744833" y="161081"/>
                  <a:pt x="741929" y="163985"/>
                </a:cubicBezTo>
                <a:lnTo>
                  <a:pt x="690897" y="215017"/>
                </a:lnTo>
                <a:lnTo>
                  <a:pt x="844407" y="215017"/>
                </a:lnTo>
                <a:cubicBezTo>
                  <a:pt x="848141" y="215017"/>
                  <a:pt x="851461" y="217921"/>
                  <a:pt x="851461" y="222070"/>
                </a:cubicBezTo>
                <a:cubicBezTo>
                  <a:pt x="851461" y="225804"/>
                  <a:pt x="848556" y="229124"/>
                  <a:pt x="844407" y="229124"/>
                </a:cubicBezTo>
                <a:lnTo>
                  <a:pt x="676376" y="229124"/>
                </a:lnTo>
                <a:lnTo>
                  <a:pt x="629909" y="275176"/>
                </a:lnTo>
                <a:lnTo>
                  <a:pt x="734046" y="275176"/>
                </a:lnTo>
                <a:cubicBezTo>
                  <a:pt x="737780" y="275176"/>
                  <a:pt x="741099" y="278081"/>
                  <a:pt x="741099" y="282230"/>
                </a:cubicBezTo>
                <a:cubicBezTo>
                  <a:pt x="741099" y="285963"/>
                  <a:pt x="738195" y="289283"/>
                  <a:pt x="734046" y="289283"/>
                </a:cubicBezTo>
                <a:lnTo>
                  <a:pt x="615387" y="289283"/>
                </a:lnTo>
                <a:lnTo>
                  <a:pt x="554002" y="350668"/>
                </a:lnTo>
                <a:lnTo>
                  <a:pt x="581139" y="390885"/>
                </a:lnTo>
                <a:lnTo>
                  <a:pt x="591057" y="439888"/>
                </a:lnTo>
                <a:lnTo>
                  <a:pt x="677621" y="439888"/>
                </a:lnTo>
                <a:lnTo>
                  <a:pt x="761429" y="356080"/>
                </a:lnTo>
                <a:cubicBezTo>
                  <a:pt x="764333" y="353176"/>
                  <a:pt x="768897" y="353176"/>
                  <a:pt x="771801" y="356080"/>
                </a:cubicBezTo>
                <a:cubicBezTo>
                  <a:pt x="774705" y="358984"/>
                  <a:pt x="774705" y="363548"/>
                  <a:pt x="771801" y="366452"/>
                </a:cubicBezTo>
                <a:lnTo>
                  <a:pt x="698365" y="440303"/>
                </a:lnTo>
                <a:lnTo>
                  <a:pt x="763918" y="440303"/>
                </a:lnTo>
                <a:lnTo>
                  <a:pt x="882577" y="321644"/>
                </a:lnTo>
                <a:cubicBezTo>
                  <a:pt x="885482" y="318740"/>
                  <a:pt x="890045" y="318740"/>
                  <a:pt x="892950" y="321644"/>
                </a:cubicBezTo>
                <a:cubicBezTo>
                  <a:pt x="895854" y="324549"/>
                  <a:pt x="895854" y="329112"/>
                  <a:pt x="892950" y="332017"/>
                </a:cubicBezTo>
                <a:lnTo>
                  <a:pt x="784248" y="440718"/>
                </a:lnTo>
                <a:lnTo>
                  <a:pt x="856439" y="440718"/>
                </a:lnTo>
                <a:cubicBezTo>
                  <a:pt x="860173" y="440718"/>
                  <a:pt x="863492" y="443622"/>
                  <a:pt x="863492" y="447771"/>
                </a:cubicBezTo>
                <a:cubicBezTo>
                  <a:pt x="863492" y="451505"/>
                  <a:pt x="860588" y="454824"/>
                  <a:pt x="856439" y="454824"/>
                </a:cubicBezTo>
                <a:lnTo>
                  <a:pt x="784248" y="454824"/>
                </a:lnTo>
                <a:lnTo>
                  <a:pt x="892120" y="563111"/>
                </a:lnTo>
                <a:cubicBezTo>
                  <a:pt x="895024" y="566015"/>
                  <a:pt x="895024" y="570579"/>
                  <a:pt x="892120" y="573483"/>
                </a:cubicBezTo>
                <a:cubicBezTo>
                  <a:pt x="890875" y="574728"/>
                  <a:pt x="888801" y="575558"/>
                  <a:pt x="887141" y="575558"/>
                </a:cubicBezTo>
                <a:cubicBezTo>
                  <a:pt x="885482" y="575558"/>
                  <a:pt x="883407" y="574728"/>
                  <a:pt x="882162" y="573483"/>
                </a:cubicBezTo>
                <a:lnTo>
                  <a:pt x="763504" y="454824"/>
                </a:lnTo>
                <a:lnTo>
                  <a:pt x="697951" y="454824"/>
                </a:lnTo>
                <a:lnTo>
                  <a:pt x="771386" y="528260"/>
                </a:lnTo>
                <a:cubicBezTo>
                  <a:pt x="774291" y="531164"/>
                  <a:pt x="774291" y="535728"/>
                  <a:pt x="771386" y="538632"/>
                </a:cubicBezTo>
                <a:cubicBezTo>
                  <a:pt x="770142" y="539877"/>
                  <a:pt x="768067" y="540707"/>
                  <a:pt x="766408" y="540707"/>
                </a:cubicBezTo>
                <a:cubicBezTo>
                  <a:pt x="764748" y="540707"/>
                  <a:pt x="762674" y="539877"/>
                  <a:pt x="761429" y="538632"/>
                </a:cubicBezTo>
                <a:lnTo>
                  <a:pt x="677621" y="454824"/>
                </a:lnTo>
                <a:lnTo>
                  <a:pt x="591057" y="454824"/>
                </a:lnTo>
                <a:lnTo>
                  <a:pt x="581139" y="503827"/>
                </a:lnTo>
                <a:lnTo>
                  <a:pt x="553922" y="544162"/>
                </a:lnTo>
                <a:lnTo>
                  <a:pt x="615387" y="605845"/>
                </a:lnTo>
                <a:lnTo>
                  <a:pt x="734046" y="605845"/>
                </a:lnTo>
                <a:cubicBezTo>
                  <a:pt x="737780" y="605845"/>
                  <a:pt x="741099" y="609164"/>
                  <a:pt x="741099" y="612898"/>
                </a:cubicBezTo>
                <a:cubicBezTo>
                  <a:pt x="741099" y="616632"/>
                  <a:pt x="738195" y="619951"/>
                  <a:pt x="734046" y="619951"/>
                </a:cubicBezTo>
                <a:lnTo>
                  <a:pt x="629909" y="619951"/>
                </a:lnTo>
                <a:lnTo>
                  <a:pt x="676376" y="666419"/>
                </a:lnTo>
                <a:lnTo>
                  <a:pt x="843992" y="666419"/>
                </a:lnTo>
                <a:cubicBezTo>
                  <a:pt x="847726" y="666419"/>
                  <a:pt x="851045" y="669738"/>
                  <a:pt x="851045" y="673472"/>
                </a:cubicBezTo>
                <a:cubicBezTo>
                  <a:pt x="851045" y="677206"/>
                  <a:pt x="848141" y="680525"/>
                  <a:pt x="843992" y="680525"/>
                </a:cubicBezTo>
                <a:lnTo>
                  <a:pt x="690483" y="680525"/>
                </a:lnTo>
                <a:lnTo>
                  <a:pt x="740684" y="731557"/>
                </a:lnTo>
                <a:cubicBezTo>
                  <a:pt x="743589" y="734461"/>
                  <a:pt x="743589" y="739025"/>
                  <a:pt x="740684" y="741929"/>
                </a:cubicBezTo>
                <a:cubicBezTo>
                  <a:pt x="739440" y="743174"/>
                  <a:pt x="737365" y="744003"/>
                  <a:pt x="735706" y="744003"/>
                </a:cubicBezTo>
                <a:cubicBezTo>
                  <a:pt x="734046" y="744003"/>
                  <a:pt x="731972" y="743174"/>
                  <a:pt x="730727" y="741929"/>
                </a:cubicBezTo>
                <a:lnTo>
                  <a:pt x="679696" y="690897"/>
                </a:lnTo>
                <a:lnTo>
                  <a:pt x="679696" y="844407"/>
                </a:lnTo>
                <a:cubicBezTo>
                  <a:pt x="679696" y="848141"/>
                  <a:pt x="676791" y="851460"/>
                  <a:pt x="672642" y="851460"/>
                </a:cubicBezTo>
                <a:cubicBezTo>
                  <a:pt x="668908" y="851460"/>
                  <a:pt x="665589" y="848556"/>
                  <a:pt x="665589" y="844407"/>
                </a:cubicBezTo>
                <a:lnTo>
                  <a:pt x="665589" y="676376"/>
                </a:lnTo>
                <a:lnTo>
                  <a:pt x="619121" y="629909"/>
                </a:lnTo>
                <a:lnTo>
                  <a:pt x="619121" y="734046"/>
                </a:lnTo>
                <a:cubicBezTo>
                  <a:pt x="619121" y="737780"/>
                  <a:pt x="616217" y="741099"/>
                  <a:pt x="612068" y="741099"/>
                </a:cubicBezTo>
                <a:cubicBezTo>
                  <a:pt x="608334" y="741099"/>
                  <a:pt x="605015" y="738195"/>
                  <a:pt x="605015" y="734046"/>
                </a:cubicBezTo>
                <a:lnTo>
                  <a:pt x="605015" y="615387"/>
                </a:lnTo>
                <a:lnTo>
                  <a:pt x="543797" y="554169"/>
                </a:lnTo>
                <a:lnTo>
                  <a:pt x="503827" y="581139"/>
                </a:lnTo>
                <a:lnTo>
                  <a:pt x="454409" y="591141"/>
                </a:lnTo>
                <a:lnTo>
                  <a:pt x="454409" y="677621"/>
                </a:lnTo>
                <a:lnTo>
                  <a:pt x="538217" y="761429"/>
                </a:lnTo>
                <a:cubicBezTo>
                  <a:pt x="541122" y="764333"/>
                  <a:pt x="541122" y="768897"/>
                  <a:pt x="538217" y="771801"/>
                </a:cubicBezTo>
                <a:cubicBezTo>
                  <a:pt x="535313" y="774705"/>
                  <a:pt x="530749" y="774705"/>
                  <a:pt x="527845" y="771801"/>
                </a:cubicBezTo>
                <a:lnTo>
                  <a:pt x="454409" y="698365"/>
                </a:lnTo>
                <a:lnTo>
                  <a:pt x="454409" y="763918"/>
                </a:lnTo>
                <a:lnTo>
                  <a:pt x="573068" y="882577"/>
                </a:lnTo>
                <a:cubicBezTo>
                  <a:pt x="575973" y="885482"/>
                  <a:pt x="575973" y="890045"/>
                  <a:pt x="573068" y="892950"/>
                </a:cubicBezTo>
                <a:cubicBezTo>
                  <a:pt x="571824" y="894194"/>
                  <a:pt x="569749" y="895024"/>
                  <a:pt x="568090" y="895024"/>
                </a:cubicBezTo>
                <a:cubicBezTo>
                  <a:pt x="566430" y="895024"/>
                  <a:pt x="564356" y="894194"/>
                  <a:pt x="563111" y="892950"/>
                </a:cubicBezTo>
                <a:lnTo>
                  <a:pt x="454409" y="784248"/>
                </a:lnTo>
                <a:lnTo>
                  <a:pt x="454409" y="856439"/>
                </a:lnTo>
                <a:cubicBezTo>
                  <a:pt x="454409" y="860173"/>
                  <a:pt x="451505" y="863492"/>
                  <a:pt x="447356" y="863492"/>
                </a:cubicBezTo>
                <a:cubicBezTo>
                  <a:pt x="443622" y="863492"/>
                  <a:pt x="440303" y="860588"/>
                  <a:pt x="440303" y="856439"/>
                </a:cubicBezTo>
                <a:lnTo>
                  <a:pt x="440303" y="784248"/>
                </a:lnTo>
                <a:lnTo>
                  <a:pt x="331602" y="892950"/>
                </a:lnTo>
                <a:cubicBezTo>
                  <a:pt x="328698" y="895854"/>
                  <a:pt x="324134" y="895854"/>
                  <a:pt x="321230" y="892950"/>
                </a:cubicBezTo>
                <a:cubicBezTo>
                  <a:pt x="318325" y="890045"/>
                  <a:pt x="318325" y="885482"/>
                  <a:pt x="321230" y="882577"/>
                </a:cubicBezTo>
                <a:lnTo>
                  <a:pt x="439888" y="763918"/>
                </a:lnTo>
                <a:lnTo>
                  <a:pt x="439888" y="698365"/>
                </a:lnTo>
                <a:lnTo>
                  <a:pt x="366452" y="771801"/>
                </a:lnTo>
                <a:cubicBezTo>
                  <a:pt x="365208" y="773046"/>
                  <a:pt x="363133" y="773876"/>
                  <a:pt x="361474" y="773876"/>
                </a:cubicBezTo>
                <a:cubicBezTo>
                  <a:pt x="359814" y="773876"/>
                  <a:pt x="357740" y="773046"/>
                  <a:pt x="356495" y="771801"/>
                </a:cubicBezTo>
                <a:cubicBezTo>
                  <a:pt x="353591" y="768897"/>
                  <a:pt x="353591" y="764333"/>
                  <a:pt x="356495" y="761429"/>
                </a:cubicBezTo>
                <a:lnTo>
                  <a:pt x="440303" y="677621"/>
                </a:lnTo>
                <a:lnTo>
                  <a:pt x="440303" y="591141"/>
                </a:lnTo>
                <a:lnTo>
                  <a:pt x="390885" y="581139"/>
                </a:lnTo>
                <a:lnTo>
                  <a:pt x="350680" y="554009"/>
                </a:lnTo>
                <a:lnTo>
                  <a:pt x="288868" y="615387"/>
                </a:lnTo>
                <a:lnTo>
                  <a:pt x="288868" y="734046"/>
                </a:lnTo>
                <a:cubicBezTo>
                  <a:pt x="288868" y="737780"/>
                  <a:pt x="285549" y="741099"/>
                  <a:pt x="281815" y="741099"/>
                </a:cubicBezTo>
                <a:cubicBezTo>
                  <a:pt x="278081" y="741099"/>
                  <a:pt x="274762" y="738195"/>
                  <a:pt x="274762" y="734046"/>
                </a:cubicBezTo>
                <a:lnTo>
                  <a:pt x="274762" y="629909"/>
                </a:lnTo>
                <a:lnTo>
                  <a:pt x="228294" y="676376"/>
                </a:lnTo>
                <a:lnTo>
                  <a:pt x="228294" y="843992"/>
                </a:lnTo>
                <a:cubicBezTo>
                  <a:pt x="228294" y="847726"/>
                  <a:pt x="225389" y="851045"/>
                  <a:pt x="221241" y="851045"/>
                </a:cubicBezTo>
                <a:cubicBezTo>
                  <a:pt x="217507" y="851045"/>
                  <a:pt x="214188" y="848141"/>
                  <a:pt x="214188" y="843992"/>
                </a:cubicBezTo>
                <a:lnTo>
                  <a:pt x="214188" y="690483"/>
                </a:lnTo>
                <a:lnTo>
                  <a:pt x="163156" y="741514"/>
                </a:lnTo>
                <a:cubicBezTo>
                  <a:pt x="161911" y="742759"/>
                  <a:pt x="159837" y="743589"/>
                  <a:pt x="158177" y="743589"/>
                </a:cubicBezTo>
                <a:cubicBezTo>
                  <a:pt x="156517" y="743589"/>
                  <a:pt x="154443" y="742759"/>
                  <a:pt x="153198" y="741514"/>
                </a:cubicBezTo>
                <a:cubicBezTo>
                  <a:pt x="150294" y="738610"/>
                  <a:pt x="150294" y="734046"/>
                  <a:pt x="153198" y="731142"/>
                </a:cubicBezTo>
                <a:lnTo>
                  <a:pt x="204230" y="680110"/>
                </a:lnTo>
                <a:lnTo>
                  <a:pt x="50720" y="680110"/>
                </a:lnTo>
                <a:cubicBezTo>
                  <a:pt x="46986" y="680110"/>
                  <a:pt x="43667" y="676791"/>
                  <a:pt x="43667" y="673057"/>
                </a:cubicBezTo>
                <a:cubicBezTo>
                  <a:pt x="43667" y="669323"/>
                  <a:pt x="46572" y="666004"/>
                  <a:pt x="50720" y="666004"/>
                </a:cubicBezTo>
                <a:lnTo>
                  <a:pt x="218751" y="666004"/>
                </a:lnTo>
                <a:lnTo>
                  <a:pt x="265219" y="619536"/>
                </a:lnTo>
                <a:lnTo>
                  <a:pt x="161082" y="619536"/>
                </a:lnTo>
                <a:cubicBezTo>
                  <a:pt x="157347" y="619536"/>
                  <a:pt x="154028" y="616632"/>
                  <a:pt x="154028" y="612483"/>
                </a:cubicBezTo>
                <a:cubicBezTo>
                  <a:pt x="154028" y="608749"/>
                  <a:pt x="156933" y="605430"/>
                  <a:pt x="161082" y="605430"/>
                </a:cubicBezTo>
                <a:lnTo>
                  <a:pt x="278911" y="605430"/>
                </a:lnTo>
                <a:lnTo>
                  <a:pt x="340544" y="543797"/>
                </a:lnTo>
                <a:lnTo>
                  <a:pt x="313573" y="503827"/>
                </a:lnTo>
                <a:lnTo>
                  <a:pt x="303656" y="454824"/>
                </a:lnTo>
                <a:lnTo>
                  <a:pt x="216677" y="454824"/>
                </a:lnTo>
                <a:lnTo>
                  <a:pt x="132869" y="538632"/>
                </a:lnTo>
                <a:cubicBezTo>
                  <a:pt x="131624" y="539877"/>
                  <a:pt x="129550" y="540707"/>
                  <a:pt x="127890" y="540707"/>
                </a:cubicBezTo>
                <a:cubicBezTo>
                  <a:pt x="126231" y="540707"/>
                  <a:pt x="124156" y="539877"/>
                  <a:pt x="122912" y="538632"/>
                </a:cubicBezTo>
                <a:cubicBezTo>
                  <a:pt x="120007" y="535728"/>
                  <a:pt x="120007" y="531164"/>
                  <a:pt x="122912" y="528260"/>
                </a:cubicBezTo>
                <a:lnTo>
                  <a:pt x="196347" y="454824"/>
                </a:lnTo>
                <a:lnTo>
                  <a:pt x="130794" y="454824"/>
                </a:lnTo>
                <a:lnTo>
                  <a:pt x="12135" y="573483"/>
                </a:lnTo>
                <a:cubicBezTo>
                  <a:pt x="10891" y="574728"/>
                  <a:pt x="8816" y="575558"/>
                  <a:pt x="7157" y="575558"/>
                </a:cubicBezTo>
                <a:cubicBezTo>
                  <a:pt x="5497" y="575558"/>
                  <a:pt x="3423" y="574728"/>
                  <a:pt x="2178" y="573483"/>
                </a:cubicBezTo>
                <a:cubicBezTo>
                  <a:pt x="-726" y="570579"/>
                  <a:pt x="-726" y="566015"/>
                  <a:pt x="2178" y="563111"/>
                </a:cubicBezTo>
                <a:lnTo>
                  <a:pt x="110879" y="454824"/>
                </a:lnTo>
                <a:lnTo>
                  <a:pt x="38688" y="454824"/>
                </a:lnTo>
                <a:cubicBezTo>
                  <a:pt x="34955" y="454824"/>
                  <a:pt x="31635" y="451920"/>
                  <a:pt x="31635" y="447771"/>
                </a:cubicBezTo>
                <a:cubicBezTo>
                  <a:pt x="31635" y="444037"/>
                  <a:pt x="34539" y="440718"/>
                  <a:pt x="38688" y="440718"/>
                </a:cubicBezTo>
                <a:lnTo>
                  <a:pt x="110879" y="440718"/>
                </a:lnTo>
                <a:lnTo>
                  <a:pt x="2178" y="332017"/>
                </a:lnTo>
                <a:cubicBezTo>
                  <a:pt x="-726" y="329112"/>
                  <a:pt x="-726" y="324549"/>
                  <a:pt x="2178" y="321644"/>
                </a:cubicBezTo>
                <a:cubicBezTo>
                  <a:pt x="5082" y="318740"/>
                  <a:pt x="9646" y="318740"/>
                  <a:pt x="12550" y="321644"/>
                </a:cubicBezTo>
                <a:lnTo>
                  <a:pt x="131209" y="440303"/>
                </a:lnTo>
                <a:lnTo>
                  <a:pt x="196347" y="440303"/>
                </a:lnTo>
                <a:lnTo>
                  <a:pt x="122912" y="366867"/>
                </a:lnTo>
                <a:cubicBezTo>
                  <a:pt x="120007" y="363963"/>
                  <a:pt x="120007" y="359399"/>
                  <a:pt x="122912" y="356495"/>
                </a:cubicBezTo>
                <a:cubicBezTo>
                  <a:pt x="125816" y="353591"/>
                  <a:pt x="130380" y="353591"/>
                  <a:pt x="133284" y="356495"/>
                </a:cubicBezTo>
                <a:lnTo>
                  <a:pt x="217507" y="439888"/>
                </a:lnTo>
                <a:lnTo>
                  <a:pt x="303656" y="439888"/>
                </a:lnTo>
                <a:lnTo>
                  <a:pt x="313573" y="390885"/>
                </a:lnTo>
                <a:lnTo>
                  <a:pt x="340877" y="350420"/>
                </a:lnTo>
                <a:lnTo>
                  <a:pt x="279740" y="289283"/>
                </a:lnTo>
                <a:lnTo>
                  <a:pt x="161082" y="289283"/>
                </a:lnTo>
                <a:cubicBezTo>
                  <a:pt x="157347" y="289283"/>
                  <a:pt x="154028" y="285963"/>
                  <a:pt x="154028" y="282230"/>
                </a:cubicBezTo>
                <a:cubicBezTo>
                  <a:pt x="154028" y="278495"/>
                  <a:pt x="156933" y="275176"/>
                  <a:pt x="161082" y="275176"/>
                </a:cubicBezTo>
                <a:lnTo>
                  <a:pt x="265219" y="275176"/>
                </a:lnTo>
                <a:lnTo>
                  <a:pt x="218751" y="228708"/>
                </a:lnTo>
                <a:lnTo>
                  <a:pt x="50720" y="228708"/>
                </a:lnTo>
                <a:cubicBezTo>
                  <a:pt x="46986" y="228708"/>
                  <a:pt x="43667" y="225804"/>
                  <a:pt x="43667" y="221656"/>
                </a:cubicBezTo>
                <a:cubicBezTo>
                  <a:pt x="43667" y="217921"/>
                  <a:pt x="46572" y="214602"/>
                  <a:pt x="50720" y="214602"/>
                </a:cubicBezTo>
                <a:lnTo>
                  <a:pt x="204230" y="214602"/>
                </a:lnTo>
                <a:lnTo>
                  <a:pt x="153198" y="163571"/>
                </a:lnTo>
                <a:cubicBezTo>
                  <a:pt x="150294" y="160666"/>
                  <a:pt x="150294" y="156103"/>
                  <a:pt x="153198" y="153198"/>
                </a:cubicBezTo>
                <a:cubicBezTo>
                  <a:pt x="156103" y="150294"/>
                  <a:pt x="160666" y="150294"/>
                  <a:pt x="163571" y="153198"/>
                </a:cubicBezTo>
                <a:lnTo>
                  <a:pt x="215017" y="204230"/>
                </a:lnTo>
                <a:lnTo>
                  <a:pt x="215017" y="50720"/>
                </a:lnTo>
                <a:cubicBezTo>
                  <a:pt x="215017" y="46986"/>
                  <a:pt x="217921" y="43667"/>
                  <a:pt x="222070" y="43667"/>
                </a:cubicBezTo>
                <a:cubicBezTo>
                  <a:pt x="225805" y="43667"/>
                  <a:pt x="229124" y="46571"/>
                  <a:pt x="229124" y="50720"/>
                </a:cubicBezTo>
                <a:lnTo>
                  <a:pt x="229124" y="218751"/>
                </a:lnTo>
                <a:lnTo>
                  <a:pt x="275591" y="264804"/>
                </a:lnTo>
                <a:lnTo>
                  <a:pt x="275591" y="160666"/>
                </a:lnTo>
                <a:cubicBezTo>
                  <a:pt x="275591" y="156932"/>
                  <a:pt x="278496" y="153613"/>
                  <a:pt x="282644" y="153613"/>
                </a:cubicBezTo>
                <a:cubicBezTo>
                  <a:pt x="286379" y="153613"/>
                  <a:pt x="289698" y="156517"/>
                  <a:pt x="289698" y="160666"/>
                </a:cubicBezTo>
                <a:lnTo>
                  <a:pt x="289698" y="279325"/>
                </a:lnTo>
                <a:lnTo>
                  <a:pt x="350786" y="340630"/>
                </a:lnTo>
                <a:lnTo>
                  <a:pt x="390885" y="313573"/>
                </a:lnTo>
                <a:lnTo>
                  <a:pt x="439888" y="303655"/>
                </a:lnTo>
                <a:lnTo>
                  <a:pt x="439888" y="217091"/>
                </a:lnTo>
                <a:lnTo>
                  <a:pt x="356080" y="133283"/>
                </a:lnTo>
                <a:cubicBezTo>
                  <a:pt x="353176" y="130379"/>
                  <a:pt x="353176" y="125815"/>
                  <a:pt x="356080" y="122911"/>
                </a:cubicBezTo>
                <a:cubicBezTo>
                  <a:pt x="358984" y="120007"/>
                  <a:pt x="363548" y="120007"/>
                  <a:pt x="366452" y="122911"/>
                </a:cubicBezTo>
                <a:lnTo>
                  <a:pt x="439888" y="196762"/>
                </a:lnTo>
                <a:lnTo>
                  <a:pt x="439888" y="131209"/>
                </a:lnTo>
                <a:lnTo>
                  <a:pt x="321230" y="12550"/>
                </a:lnTo>
                <a:cubicBezTo>
                  <a:pt x="318325" y="9646"/>
                  <a:pt x="318325" y="5082"/>
                  <a:pt x="321230" y="217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549" name="Google Shape;549;p35"/>
          <p:cNvGrpSpPr/>
          <p:nvPr/>
        </p:nvGrpSpPr>
        <p:grpSpPr>
          <a:xfrm>
            <a:off x="161991" y="4392376"/>
            <a:ext cx="826534" cy="826534"/>
            <a:chOff x="561849" y="1113296"/>
            <a:chExt cx="4924573" cy="4924573"/>
          </a:xfrm>
        </p:grpSpPr>
        <p:sp>
          <p:nvSpPr>
            <p:cNvPr id="550" name="Google Shape;550;p35"/>
            <p:cNvSpPr/>
            <p:nvPr/>
          </p:nvSpPr>
          <p:spPr>
            <a:xfrm rot="1218983">
              <a:off x="1107950" y="1659397"/>
              <a:ext cx="3832372" cy="383237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1" name="Google Shape;551;p35"/>
            <p:cNvSpPr/>
            <p:nvPr/>
          </p:nvSpPr>
          <p:spPr>
            <a:xfrm rot="2416284">
              <a:off x="1739460" y="2290907"/>
              <a:ext cx="2569352" cy="2569352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2" name="Google Shape;552;p35"/>
            <p:cNvSpPr/>
            <p:nvPr/>
          </p:nvSpPr>
          <p:spPr>
            <a:xfrm rot="3905662">
              <a:off x="2185107" y="2736554"/>
              <a:ext cx="1678058" cy="1678058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2908906" y="3460353"/>
              <a:ext cx="230460" cy="23046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554" name="Google Shape;554;p35"/>
          <p:cNvGrpSpPr/>
          <p:nvPr/>
        </p:nvGrpSpPr>
        <p:grpSpPr>
          <a:xfrm>
            <a:off x="3108109" y="4956443"/>
            <a:ext cx="561056" cy="561056"/>
            <a:chOff x="5725781" y="3011787"/>
            <a:chExt cx="1226988" cy="1226988"/>
          </a:xfrm>
        </p:grpSpPr>
        <p:sp>
          <p:nvSpPr>
            <p:cNvPr id="555" name="Google Shape;555;p35"/>
            <p:cNvSpPr/>
            <p:nvPr/>
          </p:nvSpPr>
          <p:spPr>
            <a:xfrm rot="1218983">
              <a:off x="5861845" y="3147851"/>
              <a:ext cx="954859" cy="954859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56" name="Google Shape;556;p35"/>
            <p:cNvSpPr/>
            <p:nvPr/>
          </p:nvSpPr>
          <p:spPr>
            <a:xfrm rot="2486776">
              <a:off x="5980194" y="3266200"/>
              <a:ext cx="718160" cy="718160"/>
            </a:xfrm>
            <a:custGeom>
              <a:rect b="b" l="l" r="r" t="t"/>
              <a:pathLst>
                <a:path extrusionOk="0" h="1800225" w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557" name="Google Shape;557;p35"/>
          <p:cNvSpPr/>
          <p:nvPr/>
        </p:nvSpPr>
        <p:spPr>
          <a:xfrm flipH="1">
            <a:off x="5049421" y="4176675"/>
            <a:ext cx="31249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 Here </a:t>
            </a: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I hope and I believe that this Template will your Time. 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8" name="Google Shape;558;p35"/>
          <p:cNvSpPr/>
          <p:nvPr/>
        </p:nvSpPr>
        <p:spPr>
          <a:xfrm flipH="1">
            <a:off x="5049421" y="5409377"/>
            <a:ext cx="31249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 Here </a:t>
            </a: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I hope and I believe that this Template will your Time. 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9" name="Google Shape;559;p35"/>
          <p:cNvSpPr/>
          <p:nvPr/>
        </p:nvSpPr>
        <p:spPr>
          <a:xfrm flipH="1">
            <a:off x="5049421" y="4793026"/>
            <a:ext cx="31249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Content Here </a:t>
            </a:r>
            <a:r>
              <a:rPr lang="en-US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I hope and I believe that this Template will your Time. </a:t>
            </a:r>
            <a:endParaRPr sz="12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s Slide Master">
  <a:themeElements>
    <a:clrScheme name="ALLPPT-20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ection Break Slide Master">
  <a:themeElements>
    <a:clrScheme name="ALLPPT-20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over and End Slide Master">
  <a:themeElements>
    <a:clrScheme name="ALLPPT-20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