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q9/kpTIt98q2g7MAl3uVEvOmm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3" name="Google Shape;64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5" name="Google Shape;69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8" name="Google Shape;76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9" name="Google Shape;76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1" Type="http://schemas.openxmlformats.org/officeDocument/2006/relationships/image" Target="../media/image89.png"/><Relationship Id="rId10" Type="http://schemas.openxmlformats.org/officeDocument/2006/relationships/image" Target="../media/image91.png"/><Relationship Id="rId12"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83.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s>
</file>

<file path=ppt/slides/_rels/slide11.xml.rels><?xml version="1.0" encoding="UTF-8" standalone="yes"?><Relationships xmlns="http://schemas.openxmlformats.org/package/2006/relationships"><Relationship Id="rId20" Type="http://schemas.openxmlformats.org/officeDocument/2006/relationships/image" Target="../media/image120.png"/><Relationship Id="rId11" Type="http://schemas.openxmlformats.org/officeDocument/2006/relationships/image" Target="../media/image108.png"/><Relationship Id="rId10" Type="http://schemas.openxmlformats.org/officeDocument/2006/relationships/image" Target="../media/image119.png"/><Relationship Id="rId21" Type="http://schemas.openxmlformats.org/officeDocument/2006/relationships/image" Target="../media/image113.png"/><Relationship Id="rId13" Type="http://schemas.openxmlformats.org/officeDocument/2006/relationships/image" Target="../media/image111.png"/><Relationship Id="rId12"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92.png"/><Relationship Id="rId15" Type="http://schemas.openxmlformats.org/officeDocument/2006/relationships/image" Target="../media/image96.png"/><Relationship Id="rId14" Type="http://schemas.openxmlformats.org/officeDocument/2006/relationships/image" Target="../media/image102.png"/><Relationship Id="rId17" Type="http://schemas.openxmlformats.org/officeDocument/2006/relationships/image" Target="../media/image30.png"/><Relationship Id="rId16" Type="http://schemas.openxmlformats.org/officeDocument/2006/relationships/image" Target="../media/image103.png"/><Relationship Id="rId5" Type="http://schemas.openxmlformats.org/officeDocument/2006/relationships/image" Target="../media/image25.png"/><Relationship Id="rId19" Type="http://schemas.openxmlformats.org/officeDocument/2006/relationships/image" Target="../media/image110.png"/><Relationship Id="rId6" Type="http://schemas.openxmlformats.org/officeDocument/2006/relationships/image" Target="../media/image22.png"/><Relationship Id="rId18" Type="http://schemas.openxmlformats.org/officeDocument/2006/relationships/image" Target="../media/image107.png"/><Relationship Id="rId7" Type="http://schemas.openxmlformats.org/officeDocument/2006/relationships/image" Target="../media/image21.png"/><Relationship Id="rId8" Type="http://schemas.openxmlformats.org/officeDocument/2006/relationships/image" Target="../media/image5.png"/></Relationships>
</file>

<file path=ppt/slides/_rels/slide12.xml.rels><?xml version="1.0" encoding="UTF-8" standalone="yes"?><Relationships xmlns="http://schemas.openxmlformats.org/package/2006/relationships"><Relationship Id="rId10" Type="http://schemas.openxmlformats.org/officeDocument/2006/relationships/image" Target="../media/image14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46.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7.png"/><Relationship Id="rId4" Type="http://schemas.openxmlformats.org/officeDocument/2006/relationships/image" Target="../media/image52.png"/><Relationship Id="rId5" Type="http://schemas.openxmlformats.org/officeDocument/2006/relationships/image" Target="../media/image50.png"/><Relationship Id="rId6" Type="http://schemas.openxmlformats.org/officeDocument/2006/relationships/image" Target="../media/image57.png"/><Relationship Id="rId7" Type="http://schemas.openxmlformats.org/officeDocument/2006/relationships/image" Target="../media/image5.png"/><Relationship Id="rId8" Type="http://schemas.openxmlformats.org/officeDocument/2006/relationships/image" Target="../media/image1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159.png"/><Relationship Id="rId22" Type="http://schemas.openxmlformats.org/officeDocument/2006/relationships/image" Target="../media/image165.png"/><Relationship Id="rId21" Type="http://schemas.openxmlformats.org/officeDocument/2006/relationships/image" Target="../media/image157.png"/><Relationship Id="rId24" Type="http://schemas.openxmlformats.org/officeDocument/2006/relationships/image" Target="../media/image158.png"/><Relationship Id="rId23" Type="http://schemas.openxmlformats.org/officeDocument/2006/relationships/image" Target="../media/image16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47.png"/><Relationship Id="rId26" Type="http://schemas.openxmlformats.org/officeDocument/2006/relationships/image" Target="../media/image169.png"/><Relationship Id="rId25" Type="http://schemas.openxmlformats.org/officeDocument/2006/relationships/image" Target="../media/image164.png"/><Relationship Id="rId28" Type="http://schemas.openxmlformats.org/officeDocument/2006/relationships/image" Target="../media/image166.png"/><Relationship Id="rId27" Type="http://schemas.openxmlformats.org/officeDocument/2006/relationships/image" Target="../media/image167.png"/><Relationship Id="rId5" Type="http://schemas.openxmlformats.org/officeDocument/2006/relationships/image" Target="../media/image25.png"/><Relationship Id="rId6" Type="http://schemas.openxmlformats.org/officeDocument/2006/relationships/image" Target="../media/image22.png"/><Relationship Id="rId29" Type="http://schemas.openxmlformats.org/officeDocument/2006/relationships/image" Target="../media/image170.png"/><Relationship Id="rId7" Type="http://schemas.openxmlformats.org/officeDocument/2006/relationships/image" Target="../media/image21.png"/><Relationship Id="rId8" Type="http://schemas.openxmlformats.org/officeDocument/2006/relationships/image" Target="../media/image5.png"/><Relationship Id="rId31" Type="http://schemas.openxmlformats.org/officeDocument/2006/relationships/image" Target="../media/image168.png"/><Relationship Id="rId30" Type="http://schemas.openxmlformats.org/officeDocument/2006/relationships/image" Target="../media/image163.png"/><Relationship Id="rId11" Type="http://schemas.openxmlformats.org/officeDocument/2006/relationships/image" Target="../media/image139.png"/><Relationship Id="rId10" Type="http://schemas.openxmlformats.org/officeDocument/2006/relationships/image" Target="../media/image142.png"/><Relationship Id="rId32" Type="http://schemas.openxmlformats.org/officeDocument/2006/relationships/image" Target="../media/image173.png"/><Relationship Id="rId13" Type="http://schemas.openxmlformats.org/officeDocument/2006/relationships/image" Target="../media/image152.png"/><Relationship Id="rId12" Type="http://schemas.openxmlformats.org/officeDocument/2006/relationships/image" Target="../media/image150.png"/><Relationship Id="rId15" Type="http://schemas.openxmlformats.org/officeDocument/2006/relationships/image" Target="../media/image153.png"/><Relationship Id="rId14" Type="http://schemas.openxmlformats.org/officeDocument/2006/relationships/image" Target="../media/image154.png"/><Relationship Id="rId17" Type="http://schemas.openxmlformats.org/officeDocument/2006/relationships/image" Target="../media/image197.png"/><Relationship Id="rId16" Type="http://schemas.openxmlformats.org/officeDocument/2006/relationships/image" Target="../media/image151.png"/><Relationship Id="rId19" Type="http://schemas.openxmlformats.org/officeDocument/2006/relationships/image" Target="../media/image156.png"/><Relationship Id="rId18" Type="http://schemas.openxmlformats.org/officeDocument/2006/relationships/image" Target="../media/image1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81.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 Id="rId10" Type="http://schemas.openxmlformats.org/officeDocument/2006/relationships/image" Target="../media/image19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90.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 Id="rId10" Type="http://schemas.openxmlformats.org/officeDocument/2006/relationships/image" Target="../media/image2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03.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1.png"/><Relationship Id="rId8" Type="http://schemas.openxmlformats.org/officeDocument/2006/relationships/image" Target="../media/image5.png"/><Relationship Id="rId10" Type="http://schemas.openxmlformats.org/officeDocument/2006/relationships/image" Target="../media/image20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65.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216.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214.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24.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1.png"/><Relationship Id="rId8" Type="http://schemas.openxmlformats.org/officeDocument/2006/relationships/image" Target="../media/image5.png"/><Relationship Id="rId11" Type="http://schemas.openxmlformats.org/officeDocument/2006/relationships/image" Target="../media/image233.png"/><Relationship Id="rId10" Type="http://schemas.openxmlformats.org/officeDocument/2006/relationships/image" Target="../media/image30.png"/></Relationships>
</file>

<file path=ppt/slides/_rels/slide23.xml.rels><?xml version="1.0" encoding="UTF-8" standalone="yes"?><Relationships xmlns="http://schemas.openxmlformats.org/package/2006/relationships"><Relationship Id="rId20" Type="http://schemas.openxmlformats.org/officeDocument/2006/relationships/image" Target="../media/image243.png"/><Relationship Id="rId22" Type="http://schemas.openxmlformats.org/officeDocument/2006/relationships/image" Target="../media/image251.png"/><Relationship Id="rId21" Type="http://schemas.openxmlformats.org/officeDocument/2006/relationships/image" Target="../media/image255.png"/><Relationship Id="rId24" Type="http://schemas.openxmlformats.org/officeDocument/2006/relationships/hyperlink" Target="https://eatemp.com/powerpoint-org-chart-template/" TargetMode="External"/><Relationship Id="rId23" Type="http://schemas.openxmlformats.org/officeDocument/2006/relationships/image" Target="../media/image248.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237.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 Id="rId11" Type="http://schemas.openxmlformats.org/officeDocument/2006/relationships/image" Target="../media/image264.png"/><Relationship Id="rId10" Type="http://schemas.openxmlformats.org/officeDocument/2006/relationships/image" Target="../media/image238.png"/><Relationship Id="rId13" Type="http://schemas.openxmlformats.org/officeDocument/2006/relationships/image" Target="../media/image252.png"/><Relationship Id="rId12" Type="http://schemas.openxmlformats.org/officeDocument/2006/relationships/image" Target="../media/image239.png"/><Relationship Id="rId15" Type="http://schemas.openxmlformats.org/officeDocument/2006/relationships/image" Target="../media/image249.png"/><Relationship Id="rId14" Type="http://schemas.openxmlformats.org/officeDocument/2006/relationships/image" Target="../media/image244.png"/><Relationship Id="rId17" Type="http://schemas.openxmlformats.org/officeDocument/2006/relationships/image" Target="../media/image253.png"/><Relationship Id="rId16" Type="http://schemas.openxmlformats.org/officeDocument/2006/relationships/image" Target="../media/image254.png"/><Relationship Id="rId19" Type="http://schemas.openxmlformats.org/officeDocument/2006/relationships/image" Target="../media/image241.png"/><Relationship Id="rId18" Type="http://schemas.openxmlformats.org/officeDocument/2006/relationships/image" Target="../media/image2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7.png"/><Relationship Id="rId4" Type="http://schemas.openxmlformats.org/officeDocument/2006/relationships/image" Target="../media/image52.png"/><Relationship Id="rId9" Type="http://schemas.openxmlformats.org/officeDocument/2006/relationships/image" Target="../media/image262.png"/><Relationship Id="rId5" Type="http://schemas.openxmlformats.org/officeDocument/2006/relationships/image" Target="../media/image50.png"/><Relationship Id="rId6" Type="http://schemas.openxmlformats.org/officeDocument/2006/relationships/image" Target="../media/image57.png"/><Relationship Id="rId7" Type="http://schemas.openxmlformats.org/officeDocument/2006/relationships/image" Target="../media/image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28.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1.png"/><Relationship Id="rId8"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3.png"/><Relationship Id="rId11" Type="http://schemas.openxmlformats.org/officeDocument/2006/relationships/image" Target="../media/image35.png"/><Relationship Id="rId10" Type="http://schemas.openxmlformats.org/officeDocument/2006/relationships/image" Target="../media/image30.png"/><Relationship Id="rId12" Type="http://schemas.openxmlformats.org/officeDocument/2006/relationships/image" Target="../media/image40.png"/><Relationship Id="rId9" Type="http://schemas.openxmlformats.org/officeDocument/2006/relationships/image" Target="../media/image64.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46.png"/><Relationship Id="rId13" Type="http://schemas.openxmlformats.org/officeDocument/2006/relationships/image" Target="../media/image69.png"/><Relationship Id="rId12"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30.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9.png"/><Relationship Id="rId4" Type="http://schemas.openxmlformats.org/officeDocument/2006/relationships/image" Target="../media/image52.png"/><Relationship Id="rId5" Type="http://schemas.openxmlformats.org/officeDocument/2006/relationships/image" Target="../media/image50.png"/><Relationship Id="rId6" Type="http://schemas.openxmlformats.org/officeDocument/2006/relationships/image" Target="../media/image57.png"/><Relationship Id="rId7" Type="http://schemas.openxmlformats.org/officeDocument/2006/relationships/image" Target="../media/image5.png"/><Relationship Id="rId8" Type="http://schemas.openxmlformats.org/officeDocument/2006/relationships/image" Target="../media/image5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67.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1.png"/><Relationship Id="rId8" Type="http://schemas.openxmlformats.org/officeDocument/2006/relationships/image" Target="../media/image5.png"/></Relationships>
</file>

<file path=ppt/slides/_rels/slide9.xml.rels><?xml version="1.0" encoding="UTF-8" standalone="yes"?><Relationships xmlns="http://schemas.openxmlformats.org/package/2006/relationships"><Relationship Id="rId11" Type="http://schemas.openxmlformats.org/officeDocument/2006/relationships/image" Target="../media/image85.png"/><Relationship Id="rId10" Type="http://schemas.openxmlformats.org/officeDocument/2006/relationships/image" Target="../media/image82.png"/><Relationship Id="rId12"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72.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22545318" y="12458700"/>
            <a:ext cx="1254158" cy="1258839"/>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18404600" y="863600"/>
            <a:ext cx="1254158" cy="1258839"/>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289805" y="10691862"/>
            <a:ext cx="1254158" cy="1258839"/>
          </a:xfrm>
          <a:prstGeom prst="rect">
            <a:avLst/>
          </a:prstGeom>
          <a:noFill/>
          <a:ln>
            <a:noFill/>
          </a:ln>
        </p:spPr>
      </p:pic>
      <p:pic>
        <p:nvPicPr>
          <p:cNvPr descr=" " id="22" name="Google Shape;22;p1"/>
          <p:cNvPicPr preferRelativeResize="0"/>
          <p:nvPr/>
        </p:nvPicPr>
        <p:blipFill rotWithShape="1">
          <a:blip r:embed="rId6">
            <a:alphaModFix/>
          </a:blip>
          <a:srcRect b="0" l="0" r="0" t="0"/>
          <a:stretch/>
        </p:blipFill>
        <p:spPr>
          <a:xfrm>
            <a:off x="5131441" y="863600"/>
            <a:ext cx="1254158" cy="1258839"/>
          </a:xfrm>
          <a:prstGeom prst="rect">
            <a:avLst/>
          </a:prstGeom>
          <a:noFill/>
          <a:ln>
            <a:noFill/>
          </a:ln>
        </p:spPr>
      </p:pic>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 name="Google Shape;25;p1"/>
          <p:cNvSpPr/>
          <p:nvPr/>
        </p:nvSpPr>
        <p:spPr>
          <a:xfrm>
            <a:off x="13501788" y="3390900"/>
            <a:ext cx="10237480"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4000"/>
              <a:buFont typeface="Poppins"/>
              <a:buNone/>
            </a:pPr>
            <a:r>
              <a:rPr b="1" i="0" lang="en-US" sz="24000" u="none" cap="none" strike="noStrike">
                <a:solidFill>
                  <a:srgbClr val="502750"/>
                </a:solidFill>
                <a:latin typeface="Poppins"/>
                <a:ea typeface="Poppins"/>
                <a:cs typeface="Poppins"/>
                <a:sym typeface="Poppins"/>
              </a:rPr>
              <a:t>Office</a:t>
            </a:r>
            <a:endParaRPr b="0" i="0" sz="24000" u="none" cap="none" strike="noStrike">
              <a:solidFill>
                <a:schemeClr val="dk1"/>
              </a:solidFill>
              <a:latin typeface="Calibri"/>
              <a:ea typeface="Calibri"/>
              <a:cs typeface="Calibri"/>
              <a:sym typeface="Calibri"/>
            </a:endParaRPr>
          </a:p>
        </p:txBody>
      </p:sp>
      <p:sp>
        <p:nvSpPr>
          <p:cNvPr id="26" name="Google Shape;26;p1"/>
          <p:cNvSpPr/>
          <p:nvPr/>
        </p:nvSpPr>
        <p:spPr>
          <a:xfrm>
            <a:off x="13501788" y="7874000"/>
            <a:ext cx="9174780"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7" name="Google Shape;27;p1"/>
          <p:cNvPicPr preferRelativeResize="0"/>
          <p:nvPr/>
        </p:nvPicPr>
        <p:blipFill rotWithShape="1">
          <a:blip r:embed="rId9">
            <a:alphaModFix/>
          </a:blip>
          <a:srcRect b="0" l="0" r="0" t="0"/>
          <a:stretch/>
        </p:blipFill>
        <p:spPr>
          <a:xfrm>
            <a:off x="406451" y="2540000"/>
            <a:ext cx="12803200" cy="8623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251" name="Shape 251"/>
        <p:cNvGrpSpPr/>
        <p:nvPr/>
      </p:nvGrpSpPr>
      <p:grpSpPr>
        <a:xfrm>
          <a:off x="0" y="0"/>
          <a:ext cx="0" cy="0"/>
          <a:chOff x="0" y="0"/>
          <a:chExt cx="0" cy="0"/>
        </a:xfrm>
      </p:grpSpPr>
      <p:sp>
        <p:nvSpPr>
          <p:cNvPr id="252" name="Google Shape;252;p10"/>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0"/>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254" name="Google Shape;254;p10"/>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255" name="Google Shape;255;p10"/>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256" name="Google Shape;256;p10"/>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257" name="Google Shape;257;p10"/>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258" name="Google Shape;258;p10"/>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259" name="Google Shape;25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61" name="Google Shape;261;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62" name="Google Shape;262;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0"/>
          <p:cNvSpPr/>
          <p:nvPr/>
        </p:nvSpPr>
        <p:spPr>
          <a:xfrm>
            <a:off x="1778222" y="2489200"/>
            <a:ext cx="6439705" cy="10566400"/>
          </a:xfrm>
          <a:prstGeom prst="roundRect">
            <a:avLst>
              <a:gd fmla="val 3124"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p:nvPr/>
        </p:nvSpPr>
        <p:spPr>
          <a:xfrm>
            <a:off x="4185173" y="2946400"/>
            <a:ext cx="1625803" cy="1625600"/>
          </a:xfrm>
          <a:prstGeom prst="roundRect">
            <a:avLst>
              <a:gd fmla="val 78188"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0"/>
          <p:cNvPicPr preferRelativeResize="0"/>
          <p:nvPr/>
        </p:nvPicPr>
        <p:blipFill rotWithShape="1">
          <a:blip r:embed="rId9">
            <a:alphaModFix/>
          </a:blip>
          <a:srcRect b="0" l="0" r="0" t="0"/>
          <a:stretch/>
        </p:blipFill>
        <p:spPr>
          <a:xfrm>
            <a:off x="4490011" y="3251200"/>
            <a:ext cx="1016127" cy="1016000"/>
          </a:xfrm>
          <a:prstGeom prst="rect">
            <a:avLst/>
          </a:prstGeom>
          <a:noFill/>
          <a:ln>
            <a:noFill/>
          </a:ln>
        </p:spPr>
      </p:pic>
      <p:pic>
        <p:nvPicPr>
          <p:cNvPr descr=" " id="266" name="Google Shape;266;p10"/>
          <p:cNvPicPr preferRelativeResize="0"/>
          <p:nvPr/>
        </p:nvPicPr>
        <p:blipFill rotWithShape="1">
          <a:blip r:embed="rId10">
            <a:alphaModFix/>
          </a:blip>
          <a:srcRect b="0" l="0" r="0" t="0"/>
          <a:stretch/>
        </p:blipFill>
        <p:spPr>
          <a:xfrm>
            <a:off x="4670612" y="3314700"/>
            <a:ext cx="654926" cy="889000"/>
          </a:xfrm>
          <a:prstGeom prst="rect">
            <a:avLst/>
          </a:prstGeom>
          <a:noFill/>
          <a:ln>
            <a:noFill/>
          </a:ln>
        </p:spPr>
      </p:pic>
      <p:sp>
        <p:nvSpPr>
          <p:cNvPr id="267" name="Google Shape;267;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68" name="Google Shape;268;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9" name="Google Shape;269;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70" name="Google Shape;270;p10"/>
          <p:cNvSpPr/>
          <p:nvPr/>
        </p:nvSpPr>
        <p:spPr>
          <a:xfrm>
            <a:off x="8980022" y="2489200"/>
            <a:ext cx="6439705" cy="10566400"/>
          </a:xfrm>
          <a:prstGeom prst="roundRect">
            <a:avLst>
              <a:gd fmla="val 3124"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0"/>
          <p:cNvSpPr/>
          <p:nvPr/>
        </p:nvSpPr>
        <p:spPr>
          <a:xfrm>
            <a:off x="11386973" y="2946400"/>
            <a:ext cx="1625803" cy="1625600"/>
          </a:xfrm>
          <a:prstGeom prst="roundRect">
            <a:avLst>
              <a:gd fmla="val 78188"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p10"/>
          <p:cNvPicPr preferRelativeResize="0"/>
          <p:nvPr/>
        </p:nvPicPr>
        <p:blipFill rotWithShape="1">
          <a:blip r:embed="rId9">
            <a:alphaModFix/>
          </a:blip>
          <a:srcRect b="0" l="0" r="0" t="0"/>
          <a:stretch/>
        </p:blipFill>
        <p:spPr>
          <a:xfrm>
            <a:off x="11691811" y="3251200"/>
            <a:ext cx="1016127" cy="1016000"/>
          </a:xfrm>
          <a:prstGeom prst="rect">
            <a:avLst/>
          </a:prstGeom>
          <a:noFill/>
          <a:ln>
            <a:noFill/>
          </a:ln>
        </p:spPr>
      </p:pic>
      <p:pic>
        <p:nvPicPr>
          <p:cNvPr descr=" " id="273" name="Google Shape;273;p10"/>
          <p:cNvPicPr preferRelativeResize="0"/>
          <p:nvPr/>
        </p:nvPicPr>
        <p:blipFill rotWithShape="1">
          <a:blip r:embed="rId11">
            <a:alphaModFix/>
          </a:blip>
          <a:srcRect b="0" l="0" r="0" t="0"/>
          <a:stretch/>
        </p:blipFill>
        <p:spPr>
          <a:xfrm>
            <a:off x="11789092" y="3370312"/>
            <a:ext cx="821569" cy="777825"/>
          </a:xfrm>
          <a:prstGeom prst="rect">
            <a:avLst/>
          </a:prstGeom>
          <a:noFill/>
          <a:ln>
            <a:noFill/>
          </a:ln>
        </p:spPr>
      </p:pic>
      <p:sp>
        <p:nvSpPr>
          <p:cNvPr id="274" name="Google Shape;274;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75" name="Google Shape;275;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6" name="Google Shape;276;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77" name="Google Shape;277;p10"/>
          <p:cNvSpPr/>
          <p:nvPr/>
        </p:nvSpPr>
        <p:spPr>
          <a:xfrm>
            <a:off x="16181822" y="2489200"/>
            <a:ext cx="6439705" cy="10566400"/>
          </a:xfrm>
          <a:prstGeom prst="roundRect">
            <a:avLst>
              <a:gd fmla="val 3124"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0"/>
          <p:cNvSpPr/>
          <p:nvPr/>
        </p:nvSpPr>
        <p:spPr>
          <a:xfrm>
            <a:off x="18588773" y="2946400"/>
            <a:ext cx="1625803" cy="1625600"/>
          </a:xfrm>
          <a:prstGeom prst="roundRect">
            <a:avLst>
              <a:gd fmla="val 78188"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p10"/>
          <p:cNvPicPr preferRelativeResize="0"/>
          <p:nvPr/>
        </p:nvPicPr>
        <p:blipFill rotWithShape="1">
          <a:blip r:embed="rId9">
            <a:alphaModFix/>
          </a:blip>
          <a:srcRect b="0" l="0" r="0" t="0"/>
          <a:stretch/>
        </p:blipFill>
        <p:spPr>
          <a:xfrm>
            <a:off x="18893611" y="3251200"/>
            <a:ext cx="1016127" cy="1016000"/>
          </a:xfrm>
          <a:prstGeom prst="rect">
            <a:avLst/>
          </a:prstGeom>
          <a:noFill/>
          <a:ln>
            <a:noFill/>
          </a:ln>
        </p:spPr>
      </p:pic>
      <p:pic>
        <p:nvPicPr>
          <p:cNvPr descr=" " id="280" name="Google Shape;280;p10"/>
          <p:cNvPicPr preferRelativeResize="0"/>
          <p:nvPr/>
        </p:nvPicPr>
        <p:blipFill rotWithShape="1">
          <a:blip r:embed="rId12">
            <a:alphaModFix/>
          </a:blip>
          <a:srcRect b="0" l="0" r="0" t="0"/>
          <a:stretch/>
        </p:blipFill>
        <p:spPr>
          <a:xfrm>
            <a:off x="19020627" y="3409950"/>
            <a:ext cx="762095" cy="698500"/>
          </a:xfrm>
          <a:prstGeom prst="rect">
            <a:avLst/>
          </a:prstGeom>
          <a:noFill/>
          <a:ln>
            <a:noFill/>
          </a:ln>
        </p:spPr>
      </p:pic>
      <p:sp>
        <p:nvSpPr>
          <p:cNvPr id="281" name="Google Shape;281;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82" name="Google Shape;282;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3" name="Google Shape;283;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288" name="Shape 288"/>
        <p:cNvGrpSpPr/>
        <p:nvPr/>
      </p:nvGrpSpPr>
      <p:grpSpPr>
        <a:xfrm>
          <a:off x="0" y="0"/>
          <a:ext cx="0" cy="0"/>
          <a:chOff x="0" y="0"/>
          <a:chExt cx="0" cy="0"/>
        </a:xfrm>
      </p:grpSpPr>
      <p:sp>
        <p:nvSpPr>
          <p:cNvPr id="289" name="Google Shape;289;p11"/>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1"/>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291" name="Google Shape;291;p11"/>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pic>
        <p:nvPicPr>
          <p:cNvPr descr=" " id="292" name="Google Shape;292;p11"/>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293" name="Google Shape;293;p11"/>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294" name="Google Shape;294;p11"/>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295" name="Google Shape;295;p11"/>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296" name="Google Shape;29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98" name="Google Shape;298;p11"/>
          <p:cNvPicPr preferRelativeResize="0"/>
          <p:nvPr/>
        </p:nvPicPr>
        <p:blipFill rotWithShape="1">
          <a:blip r:embed="rId9">
            <a:alphaModFix/>
          </a:blip>
          <a:srcRect b="0" l="0" r="0" t="0"/>
          <a:stretch/>
        </p:blipFill>
        <p:spPr>
          <a:xfrm>
            <a:off x="3327816" y="1079500"/>
            <a:ext cx="17718715" cy="11569700"/>
          </a:xfrm>
          <a:prstGeom prst="rect">
            <a:avLst/>
          </a:prstGeom>
          <a:noFill/>
          <a:ln>
            <a:noFill/>
          </a:ln>
        </p:spPr>
      </p:pic>
      <p:pic>
        <p:nvPicPr>
          <p:cNvPr descr=" " id="299" name="Google Shape;299;p11"/>
          <p:cNvPicPr preferRelativeResize="0"/>
          <p:nvPr/>
        </p:nvPicPr>
        <p:blipFill rotWithShape="1">
          <a:blip r:embed="rId10">
            <a:alphaModFix/>
          </a:blip>
          <a:srcRect b="0" l="0" r="0" t="0"/>
          <a:stretch/>
        </p:blipFill>
        <p:spPr>
          <a:xfrm>
            <a:off x="12041105" y="1612888"/>
            <a:ext cx="5220352" cy="5232412"/>
          </a:xfrm>
          <a:prstGeom prst="rect">
            <a:avLst/>
          </a:prstGeom>
          <a:noFill/>
          <a:ln>
            <a:noFill/>
          </a:ln>
        </p:spPr>
      </p:pic>
      <p:pic>
        <p:nvPicPr>
          <p:cNvPr descr=" " id="300" name="Google Shape;300;p11"/>
          <p:cNvPicPr preferRelativeResize="0"/>
          <p:nvPr/>
        </p:nvPicPr>
        <p:blipFill rotWithShape="1">
          <a:blip r:embed="rId11">
            <a:alphaModFix/>
          </a:blip>
          <a:srcRect b="0" l="0" r="0" t="0"/>
          <a:stretch/>
        </p:blipFill>
        <p:spPr>
          <a:xfrm>
            <a:off x="6808051" y="1612888"/>
            <a:ext cx="5220352" cy="5232412"/>
          </a:xfrm>
          <a:prstGeom prst="rect">
            <a:avLst/>
          </a:prstGeom>
          <a:noFill/>
          <a:ln>
            <a:noFill/>
          </a:ln>
        </p:spPr>
      </p:pic>
      <p:pic>
        <p:nvPicPr>
          <p:cNvPr descr=" " id="301" name="Google Shape;301;p11"/>
          <p:cNvPicPr preferRelativeResize="0"/>
          <p:nvPr/>
        </p:nvPicPr>
        <p:blipFill rotWithShape="1">
          <a:blip r:embed="rId12">
            <a:alphaModFix/>
          </a:blip>
          <a:srcRect b="0" l="0" r="0" t="0"/>
          <a:stretch/>
        </p:blipFill>
        <p:spPr>
          <a:xfrm>
            <a:off x="6808051" y="6858000"/>
            <a:ext cx="5220352" cy="5232412"/>
          </a:xfrm>
          <a:prstGeom prst="rect">
            <a:avLst/>
          </a:prstGeom>
          <a:noFill/>
          <a:ln>
            <a:noFill/>
          </a:ln>
        </p:spPr>
      </p:pic>
      <p:pic>
        <p:nvPicPr>
          <p:cNvPr descr=" " id="302" name="Google Shape;302;p11"/>
          <p:cNvPicPr preferRelativeResize="0"/>
          <p:nvPr/>
        </p:nvPicPr>
        <p:blipFill rotWithShape="1">
          <a:blip r:embed="rId13">
            <a:alphaModFix/>
          </a:blip>
          <a:srcRect b="0" l="0" r="0" t="0"/>
          <a:stretch/>
        </p:blipFill>
        <p:spPr>
          <a:xfrm>
            <a:off x="12041105" y="6858000"/>
            <a:ext cx="5220352" cy="5232412"/>
          </a:xfrm>
          <a:prstGeom prst="rect">
            <a:avLst/>
          </a:prstGeom>
          <a:noFill/>
          <a:ln>
            <a:noFill/>
          </a:ln>
        </p:spPr>
      </p:pic>
      <p:pic>
        <p:nvPicPr>
          <p:cNvPr descr=" " id="303" name="Google Shape;303;p11"/>
          <p:cNvPicPr preferRelativeResize="0"/>
          <p:nvPr/>
        </p:nvPicPr>
        <p:blipFill rotWithShape="1">
          <a:blip r:embed="rId14">
            <a:alphaModFix/>
          </a:blip>
          <a:srcRect b="0" l="0" r="0" t="0"/>
          <a:stretch/>
        </p:blipFill>
        <p:spPr>
          <a:xfrm>
            <a:off x="12676184" y="4597400"/>
            <a:ext cx="1702013" cy="1447800"/>
          </a:xfrm>
          <a:prstGeom prst="rect">
            <a:avLst/>
          </a:prstGeom>
          <a:noFill/>
          <a:ln>
            <a:noFill/>
          </a:ln>
        </p:spPr>
      </p:pic>
      <p:pic>
        <p:nvPicPr>
          <p:cNvPr descr=" " id="304" name="Google Shape;304;p11"/>
          <p:cNvPicPr preferRelativeResize="0"/>
          <p:nvPr/>
        </p:nvPicPr>
        <p:blipFill rotWithShape="1">
          <a:blip r:embed="rId14">
            <a:alphaModFix/>
          </a:blip>
          <a:srcRect b="0" l="0" r="0" t="0"/>
          <a:stretch/>
        </p:blipFill>
        <p:spPr>
          <a:xfrm>
            <a:off x="12676184" y="7810500"/>
            <a:ext cx="1702013" cy="1435100"/>
          </a:xfrm>
          <a:prstGeom prst="rect">
            <a:avLst/>
          </a:prstGeom>
          <a:noFill/>
          <a:ln>
            <a:noFill/>
          </a:ln>
        </p:spPr>
      </p:pic>
      <p:pic>
        <p:nvPicPr>
          <p:cNvPr descr=" " id="305" name="Google Shape;305;p11"/>
          <p:cNvPicPr preferRelativeResize="0"/>
          <p:nvPr/>
        </p:nvPicPr>
        <p:blipFill rotWithShape="1">
          <a:blip r:embed="rId15">
            <a:alphaModFix/>
          </a:blip>
          <a:srcRect b="0" l="0" r="0" t="0"/>
          <a:stretch/>
        </p:blipFill>
        <p:spPr>
          <a:xfrm>
            <a:off x="12028403" y="1079500"/>
            <a:ext cx="12702" cy="11569700"/>
          </a:xfrm>
          <a:prstGeom prst="rect">
            <a:avLst/>
          </a:prstGeom>
          <a:noFill/>
          <a:ln>
            <a:noFill/>
          </a:ln>
        </p:spPr>
      </p:pic>
      <p:pic>
        <p:nvPicPr>
          <p:cNvPr descr=" " id="306" name="Google Shape;306;p11"/>
          <p:cNvPicPr preferRelativeResize="0"/>
          <p:nvPr/>
        </p:nvPicPr>
        <p:blipFill rotWithShape="1">
          <a:blip r:embed="rId16">
            <a:alphaModFix/>
          </a:blip>
          <a:srcRect b="0" l="0" r="0" t="0"/>
          <a:stretch/>
        </p:blipFill>
        <p:spPr>
          <a:xfrm>
            <a:off x="3327816" y="6845300"/>
            <a:ext cx="17401175" cy="12700"/>
          </a:xfrm>
          <a:prstGeom prst="rect">
            <a:avLst/>
          </a:prstGeom>
          <a:noFill/>
          <a:ln>
            <a:noFill/>
          </a:ln>
        </p:spPr>
      </p:pic>
      <p:sp>
        <p:nvSpPr>
          <p:cNvPr id="307" name="Google Shape;307;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308" name="Google Shape;308;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309" name="Google Shape;309;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310" name="Google Shape;310;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311" name="Google Shape;311;p11"/>
          <p:cNvPicPr preferRelativeResize="0"/>
          <p:nvPr/>
        </p:nvPicPr>
        <p:blipFill rotWithShape="1">
          <a:blip r:embed="rId17">
            <a:alphaModFix/>
          </a:blip>
          <a:srcRect b="0" l="0" r="0" t="0"/>
          <a:stretch/>
        </p:blipFill>
        <p:spPr>
          <a:xfrm>
            <a:off x="3327816" y="1079500"/>
            <a:ext cx="1625803" cy="1625600"/>
          </a:xfrm>
          <a:prstGeom prst="rect">
            <a:avLst/>
          </a:prstGeom>
          <a:noFill/>
          <a:ln>
            <a:noFill/>
          </a:ln>
        </p:spPr>
      </p:pic>
      <p:pic>
        <p:nvPicPr>
          <p:cNvPr descr=" " id="312" name="Google Shape;312;p11"/>
          <p:cNvPicPr preferRelativeResize="0"/>
          <p:nvPr/>
        </p:nvPicPr>
        <p:blipFill rotWithShape="1">
          <a:blip r:embed="rId18">
            <a:alphaModFix/>
          </a:blip>
          <a:srcRect b="0" l="0" r="0" t="0"/>
          <a:stretch/>
        </p:blipFill>
        <p:spPr>
          <a:xfrm>
            <a:off x="3412504" y="1164183"/>
            <a:ext cx="1456422" cy="1456246"/>
          </a:xfrm>
          <a:prstGeom prst="rect">
            <a:avLst/>
          </a:prstGeom>
          <a:noFill/>
          <a:ln>
            <a:noFill/>
          </a:ln>
        </p:spPr>
      </p:pic>
      <p:pic>
        <p:nvPicPr>
          <p:cNvPr descr=" " id="313" name="Google Shape;313;p11"/>
          <p:cNvPicPr preferRelativeResize="0"/>
          <p:nvPr/>
        </p:nvPicPr>
        <p:blipFill rotWithShape="1">
          <a:blip r:embed="rId17">
            <a:alphaModFix/>
          </a:blip>
          <a:srcRect b="0" l="0" r="0" t="0"/>
          <a:stretch/>
        </p:blipFill>
        <p:spPr>
          <a:xfrm>
            <a:off x="3327816" y="8128000"/>
            <a:ext cx="1625803" cy="1625600"/>
          </a:xfrm>
          <a:prstGeom prst="rect">
            <a:avLst/>
          </a:prstGeom>
          <a:noFill/>
          <a:ln>
            <a:noFill/>
          </a:ln>
        </p:spPr>
      </p:pic>
      <p:pic>
        <p:nvPicPr>
          <p:cNvPr descr=" " id="314" name="Google Shape;314;p11"/>
          <p:cNvPicPr preferRelativeResize="0"/>
          <p:nvPr/>
        </p:nvPicPr>
        <p:blipFill rotWithShape="1">
          <a:blip r:embed="rId19">
            <a:alphaModFix/>
          </a:blip>
          <a:srcRect b="0" l="0" r="0" t="0"/>
          <a:stretch/>
        </p:blipFill>
        <p:spPr>
          <a:xfrm>
            <a:off x="3429404" y="8132763"/>
            <a:ext cx="1519452" cy="1519262"/>
          </a:xfrm>
          <a:prstGeom prst="rect">
            <a:avLst/>
          </a:prstGeom>
          <a:noFill/>
          <a:ln>
            <a:noFill/>
          </a:ln>
        </p:spPr>
      </p:pic>
      <p:pic>
        <p:nvPicPr>
          <p:cNvPr descr=" " id="315" name="Google Shape;315;p11"/>
          <p:cNvPicPr preferRelativeResize="0"/>
          <p:nvPr/>
        </p:nvPicPr>
        <p:blipFill rotWithShape="1">
          <a:blip r:embed="rId17">
            <a:alphaModFix/>
          </a:blip>
          <a:srcRect b="0" l="0" r="0" t="0"/>
          <a:stretch/>
        </p:blipFill>
        <p:spPr>
          <a:xfrm>
            <a:off x="16473959" y="1079500"/>
            <a:ext cx="1625803" cy="1625600"/>
          </a:xfrm>
          <a:prstGeom prst="rect">
            <a:avLst/>
          </a:prstGeom>
          <a:noFill/>
          <a:ln>
            <a:noFill/>
          </a:ln>
        </p:spPr>
      </p:pic>
      <p:pic>
        <p:nvPicPr>
          <p:cNvPr descr=" " id="316" name="Google Shape;316;p11"/>
          <p:cNvPicPr preferRelativeResize="0"/>
          <p:nvPr/>
        </p:nvPicPr>
        <p:blipFill rotWithShape="1">
          <a:blip r:embed="rId20">
            <a:alphaModFix/>
          </a:blip>
          <a:srcRect b="0" l="0" r="0" t="0"/>
          <a:stretch/>
        </p:blipFill>
        <p:spPr>
          <a:xfrm>
            <a:off x="16677184" y="1282700"/>
            <a:ext cx="1192256" cy="1190414"/>
          </a:xfrm>
          <a:prstGeom prst="rect">
            <a:avLst/>
          </a:prstGeom>
          <a:noFill/>
          <a:ln>
            <a:noFill/>
          </a:ln>
        </p:spPr>
      </p:pic>
      <p:pic>
        <p:nvPicPr>
          <p:cNvPr descr=" " id="317" name="Google Shape;317;p11"/>
          <p:cNvPicPr preferRelativeResize="0"/>
          <p:nvPr/>
        </p:nvPicPr>
        <p:blipFill rotWithShape="1">
          <a:blip r:embed="rId17">
            <a:alphaModFix/>
          </a:blip>
          <a:srcRect b="0" l="0" r="0" t="0"/>
          <a:stretch/>
        </p:blipFill>
        <p:spPr>
          <a:xfrm>
            <a:off x="16473959" y="8128000"/>
            <a:ext cx="1625803" cy="1625600"/>
          </a:xfrm>
          <a:prstGeom prst="rect">
            <a:avLst/>
          </a:prstGeom>
          <a:noFill/>
          <a:ln>
            <a:noFill/>
          </a:ln>
        </p:spPr>
      </p:pic>
      <p:pic>
        <p:nvPicPr>
          <p:cNvPr descr=" " id="318" name="Google Shape;318;p11"/>
          <p:cNvPicPr preferRelativeResize="0"/>
          <p:nvPr/>
        </p:nvPicPr>
        <p:blipFill rotWithShape="1">
          <a:blip r:embed="rId21">
            <a:alphaModFix/>
          </a:blip>
          <a:srcRect b="0" l="0" r="0" t="0"/>
          <a:stretch/>
        </p:blipFill>
        <p:spPr>
          <a:xfrm>
            <a:off x="16541703" y="8128000"/>
            <a:ext cx="1490319" cy="1625600"/>
          </a:xfrm>
          <a:prstGeom prst="rect">
            <a:avLst/>
          </a:prstGeom>
          <a:noFill/>
          <a:ln>
            <a:noFill/>
          </a:ln>
        </p:spPr>
      </p:pic>
      <p:sp>
        <p:nvSpPr>
          <p:cNvPr id="319" name="Google Shape;319;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23" name="Google Shape;323;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4" name="Google Shape;324;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28" name="Google Shape;328;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9" name="Google Shape;329;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33" name="Google Shape;333;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4" name="Google Shape;334;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38" name="Google Shape;338;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343" name="Shape 343"/>
        <p:cNvGrpSpPr/>
        <p:nvPr/>
      </p:nvGrpSpPr>
      <p:grpSpPr>
        <a:xfrm>
          <a:off x="0" y="0"/>
          <a:ext cx="0" cy="0"/>
          <a:chOff x="0" y="0"/>
          <a:chExt cx="0" cy="0"/>
        </a:xfrm>
      </p:grpSpPr>
      <p:sp>
        <p:nvSpPr>
          <p:cNvPr id="344" name="Google Shape;344;p12"/>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p12"/>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346" name="Google Shape;346;p12"/>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347" name="Google Shape;347;p12"/>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348" name="Google Shape;348;p12"/>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349" name="Google Shape;349;p12"/>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350" name="Google Shape;350;p12"/>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351" name="Google Shape;351;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53" name="Google Shape;353;p12"/>
          <p:cNvPicPr preferRelativeResize="0"/>
          <p:nvPr/>
        </p:nvPicPr>
        <p:blipFill rotWithShape="1">
          <a:blip r:embed="rId9">
            <a:alphaModFix/>
          </a:blip>
          <a:srcRect b="0" l="0" r="0" t="0"/>
          <a:stretch/>
        </p:blipFill>
        <p:spPr>
          <a:xfrm>
            <a:off x="16905813" y="-101600"/>
            <a:ext cx="6084060" cy="12369800"/>
          </a:xfrm>
          <a:prstGeom prst="rect">
            <a:avLst/>
          </a:prstGeom>
          <a:noFill/>
          <a:ln>
            <a:noFill/>
          </a:ln>
        </p:spPr>
      </p:pic>
      <p:pic>
        <p:nvPicPr>
          <p:cNvPr descr=" " id="354" name="Google Shape;354;p12"/>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sp>
        <p:nvSpPr>
          <p:cNvPr id="355" name="Google Shape;355;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56" name="Google Shape;356;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60" name="Google Shape;360;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62" name="Google Shape;362;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63" name="Google Shape;363;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66" name="Google Shape;366;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68" name="Google Shape;368;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69" name="Google Shape;369;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72" name="Google Shape;372;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74" name="Google Shape;374;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379" name="Shape 379"/>
        <p:cNvGrpSpPr/>
        <p:nvPr/>
      </p:nvGrpSpPr>
      <p:grpSpPr>
        <a:xfrm>
          <a:off x="0" y="0"/>
          <a:ext cx="0" cy="0"/>
          <a:chOff x="0" y="0"/>
          <a:chExt cx="0" cy="0"/>
        </a:xfrm>
      </p:grpSpPr>
      <p:sp>
        <p:nvSpPr>
          <p:cNvPr id="380" name="Google Shape;380;p13"/>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3"/>
          <p:cNvPicPr preferRelativeResize="0"/>
          <p:nvPr/>
        </p:nvPicPr>
        <p:blipFill rotWithShape="1">
          <a:blip r:embed="rId3">
            <a:alphaModFix/>
          </a:blip>
          <a:srcRect b="0" l="0" r="0" t="0"/>
          <a:stretch/>
        </p:blipFill>
        <p:spPr>
          <a:xfrm>
            <a:off x="3556445" y="-596900"/>
            <a:ext cx="17286861" cy="14909800"/>
          </a:xfrm>
          <a:prstGeom prst="rect">
            <a:avLst/>
          </a:prstGeom>
          <a:noFill/>
          <a:ln>
            <a:noFill/>
          </a:ln>
        </p:spPr>
      </p:pic>
      <p:pic>
        <p:nvPicPr>
          <p:cNvPr descr=" " id="382" name="Google Shape;382;p13"/>
          <p:cNvPicPr preferRelativeResize="0"/>
          <p:nvPr/>
        </p:nvPicPr>
        <p:blipFill rotWithShape="1">
          <a:blip r:embed="rId4">
            <a:alphaModFix/>
          </a:blip>
          <a:srcRect b="0" l="0" r="0" t="0"/>
          <a:stretch/>
        </p:blipFill>
        <p:spPr>
          <a:xfrm>
            <a:off x="2083060" y="1371600"/>
            <a:ext cx="1254158" cy="1258838"/>
          </a:xfrm>
          <a:prstGeom prst="rect">
            <a:avLst/>
          </a:prstGeom>
          <a:noFill/>
          <a:ln>
            <a:noFill/>
          </a:ln>
        </p:spPr>
      </p:pic>
      <p:pic>
        <p:nvPicPr>
          <p:cNvPr descr=" " id="383" name="Google Shape;383;p13"/>
          <p:cNvPicPr preferRelativeResize="0"/>
          <p:nvPr/>
        </p:nvPicPr>
        <p:blipFill rotWithShape="1">
          <a:blip r:embed="rId5">
            <a:alphaModFix/>
          </a:blip>
          <a:srcRect b="0" l="0" r="0" t="0"/>
          <a:stretch/>
        </p:blipFill>
        <p:spPr>
          <a:xfrm>
            <a:off x="4430522" y="12458700"/>
            <a:ext cx="1254158" cy="1258838"/>
          </a:xfrm>
          <a:prstGeom prst="rect">
            <a:avLst/>
          </a:prstGeom>
          <a:noFill/>
          <a:ln>
            <a:noFill/>
          </a:ln>
        </p:spPr>
      </p:pic>
      <p:pic>
        <p:nvPicPr>
          <p:cNvPr descr=" " id="384" name="Google Shape;384;p13"/>
          <p:cNvPicPr preferRelativeResize="0"/>
          <p:nvPr/>
        </p:nvPicPr>
        <p:blipFill rotWithShape="1">
          <a:blip r:embed="rId6">
            <a:alphaModFix/>
          </a:blip>
          <a:srcRect b="0" l="0" r="0" t="0"/>
          <a:stretch/>
        </p:blipFill>
        <p:spPr>
          <a:xfrm>
            <a:off x="22545318" y="2630438"/>
            <a:ext cx="1254158" cy="1258838"/>
          </a:xfrm>
          <a:prstGeom prst="rect">
            <a:avLst/>
          </a:prstGeom>
          <a:noFill/>
          <a:ln>
            <a:noFill/>
          </a:ln>
        </p:spPr>
      </p:pic>
      <p:pic>
        <p:nvPicPr>
          <p:cNvPr descr=" " id="385" name="Google Shape;385;p13"/>
          <p:cNvPicPr preferRelativeResize="0"/>
          <p:nvPr/>
        </p:nvPicPr>
        <p:blipFill rotWithShape="1">
          <a:blip r:embed="rId5">
            <a:alphaModFix/>
          </a:blip>
          <a:srcRect b="0" l="0" r="0" t="0"/>
          <a:stretch/>
        </p:blipFill>
        <p:spPr>
          <a:xfrm>
            <a:off x="17703681" y="12458700"/>
            <a:ext cx="1254158" cy="1258838"/>
          </a:xfrm>
          <a:prstGeom prst="rect">
            <a:avLst/>
          </a:prstGeom>
          <a:noFill/>
          <a:ln>
            <a:noFill/>
          </a:ln>
        </p:spPr>
      </p:pic>
      <p:sp>
        <p:nvSpPr>
          <p:cNvPr id="386" name="Google Shape;38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8" name="Google Shape;388;p13"/>
          <p:cNvSpPr/>
          <p:nvPr/>
        </p:nvSpPr>
        <p:spPr>
          <a:xfrm>
            <a:off x="11444130" y="3403600"/>
            <a:ext cx="1207921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3"/>
          <p:cNvSpPr/>
          <p:nvPr/>
        </p:nvSpPr>
        <p:spPr>
          <a:xfrm>
            <a:off x="11444130"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3"/>
          <p:cNvSpPr/>
          <p:nvPr/>
        </p:nvSpPr>
        <p:spPr>
          <a:xfrm>
            <a:off x="11444130" y="3403600"/>
            <a:ext cx="13108038"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91" name="Google Shape;391;p13"/>
          <p:cNvSpPr/>
          <p:nvPr/>
        </p:nvSpPr>
        <p:spPr>
          <a:xfrm>
            <a:off x="11444130" y="8178800"/>
            <a:ext cx="16033637"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92" name="Google Shape;392;p13"/>
          <p:cNvSpPr/>
          <p:nvPr/>
        </p:nvSpPr>
        <p:spPr>
          <a:xfrm>
            <a:off x="11444130" y="9804400"/>
            <a:ext cx="940764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93" name="Google Shape;393;p13"/>
          <p:cNvPicPr preferRelativeResize="0"/>
          <p:nvPr/>
        </p:nvPicPr>
        <p:blipFill rotWithShape="1">
          <a:blip r:embed="rId8">
            <a:alphaModFix/>
          </a:blip>
          <a:srcRect b="0" l="0" r="0" t="0"/>
          <a:stretch/>
        </p:blipFill>
        <p:spPr>
          <a:xfrm>
            <a:off x="1028829" y="3048000"/>
            <a:ext cx="9322965" cy="7620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398" name="Shape 398"/>
        <p:cNvGrpSpPr/>
        <p:nvPr/>
      </p:nvGrpSpPr>
      <p:grpSpPr>
        <a:xfrm>
          <a:off x="0" y="0"/>
          <a:ext cx="0" cy="0"/>
          <a:chOff x="0" y="0"/>
          <a:chExt cx="0" cy="0"/>
        </a:xfrm>
      </p:grpSpPr>
      <p:sp>
        <p:nvSpPr>
          <p:cNvPr id="399" name="Google Shape;399;p14"/>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p14"/>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401" name="Google Shape;401;p14"/>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402" name="Google Shape;402;p14"/>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403" name="Google Shape;403;p14"/>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404" name="Google Shape;404;p14"/>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405" name="Google Shape;405;p14"/>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406" name="Google Shape;40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8" name="Google Shape;408;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411" name="Google Shape;411;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13" name="Google Shape;413;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16" name="Google Shape;416;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18" name="Google Shape;418;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21" name="Google Shape;421;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23" name="Google Shape;423;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26" name="Google Shape;426;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432" name="Shape 432"/>
        <p:cNvGrpSpPr/>
        <p:nvPr/>
      </p:nvGrpSpPr>
      <p:grpSpPr>
        <a:xfrm>
          <a:off x="0" y="0"/>
          <a:ext cx="0" cy="0"/>
          <a:chOff x="0" y="0"/>
          <a:chExt cx="0" cy="0"/>
        </a:xfrm>
      </p:grpSpPr>
      <p:sp>
        <p:nvSpPr>
          <p:cNvPr id="433" name="Google Shape;433;p15"/>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p15"/>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435" name="Google Shape;435;p15"/>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pic>
        <p:nvPicPr>
          <p:cNvPr descr=" " id="436" name="Google Shape;436;p15"/>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437" name="Google Shape;437;p15"/>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438" name="Google Shape;438;p15"/>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439" name="Google Shape;439;p15"/>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440" name="Google Shape;44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42" name="Google Shape;442;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43" name="Google Shape;443;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5" name="Google Shape;445;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6" name="Google Shape;446;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7" name="Google Shape;447;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8" name="Google Shape;448;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9" name="Google Shape;449;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0" name="Google Shape;450;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1" name="Google Shape;451;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2" name="Google Shape;452;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2185"/>
              <a:buFont typeface="Lato"/>
              <a:buNone/>
            </a:pPr>
            <a:r>
              <a:rPr b="0" i="0" lang="en-US" sz="2185" u="none" cap="none" strike="noStrike">
                <a:solidFill>
                  <a:srgbClr val="50275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3" name="Google Shape;453;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4" name="Google Shape;454;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5" name="Google Shape;455;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6" name="Google Shape;456;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7" name="Google Shape;457;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8" name="Google Shape;458;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9" name="Google Shape;459;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0" name="Google Shape;460;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1" name="Google Shape;461;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2" name="Google Shape;462;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2750"/>
              </a:buClr>
              <a:buSzPts val="1820"/>
              <a:buFont typeface="Lato"/>
              <a:buNone/>
            </a:pPr>
            <a:r>
              <a:rPr b="0" i="0" lang="en-US" sz="1820" u="none" cap="none" strike="noStrike">
                <a:solidFill>
                  <a:srgbClr val="50275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3" name="Google Shape;463;p15"/>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464" name="Google Shape;464;p1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65" name="Google Shape;465;p1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66" name="Google Shape;466;p1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67" name="Google Shape;467;p1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68" name="Google Shape;468;p1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69" name="Google Shape;469;p1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70" name="Google Shape;470;p1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71" name="Google Shape;471;p15"/>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472" name="Google Shape;472;p15"/>
          <p:cNvPicPr preferRelativeResize="0"/>
          <p:nvPr/>
        </p:nvPicPr>
        <p:blipFill rotWithShape="1">
          <a:blip r:embed="rId18">
            <a:alphaModFix/>
          </a:blip>
          <a:srcRect b="0" l="0" r="0" t="0"/>
          <a:stretch/>
        </p:blipFill>
        <p:spPr>
          <a:xfrm>
            <a:off x="3369143" y="6359525"/>
            <a:ext cx="8044028" cy="2268538"/>
          </a:xfrm>
          <a:prstGeom prst="rect">
            <a:avLst/>
          </a:prstGeom>
          <a:noFill/>
          <a:ln>
            <a:noFill/>
          </a:ln>
        </p:spPr>
      </p:pic>
      <p:pic>
        <p:nvPicPr>
          <p:cNvPr descr=" " id="473" name="Google Shape;473;p1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74" name="Google Shape;474;p1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75" name="Google Shape;475;p1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76" name="Google Shape;476;p1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77" name="Google Shape;477;p1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78" name="Google Shape;478;p1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79" name="Google Shape;479;p1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80" name="Google Shape;480;p1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81" name="Google Shape;481;p1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82" name="Google Shape;482;p1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83" name="Google Shape;483;p1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84" name="Google Shape;484;p1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85" name="Google Shape;48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88" name="Google Shape;488;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89" name="Google Shape;489;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91" name="Google Shape;491;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92" name="Google Shape;492;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95" name="Google Shape;495;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6" name="Google Shape;496;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99" name="Google Shape;499;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504" name="Shape 504"/>
        <p:cNvGrpSpPr/>
        <p:nvPr/>
      </p:nvGrpSpPr>
      <p:grpSpPr>
        <a:xfrm>
          <a:off x="0" y="0"/>
          <a:ext cx="0" cy="0"/>
          <a:chOff x="0" y="0"/>
          <a:chExt cx="0" cy="0"/>
        </a:xfrm>
      </p:grpSpPr>
      <p:sp>
        <p:nvSpPr>
          <p:cNvPr id="505" name="Google Shape;505;p16"/>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16"/>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507" name="Google Shape;507;p16"/>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508" name="Google Shape;508;p16"/>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509" name="Google Shape;509;p16"/>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510" name="Google Shape;510;p16"/>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511" name="Google Shape;511;p16"/>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512" name="Google Shape;51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4" name="Google Shape;514;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17" name="Google Shape;517;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18" name="Google Shape;518;p16"/>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19" name="Google Shape;519;p16"/>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20" name="Google Shape;520;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525" name="Shape 525"/>
        <p:cNvGrpSpPr/>
        <p:nvPr/>
      </p:nvGrpSpPr>
      <p:grpSpPr>
        <a:xfrm>
          <a:off x="0" y="0"/>
          <a:ext cx="0" cy="0"/>
          <a:chOff x="0" y="0"/>
          <a:chExt cx="0" cy="0"/>
        </a:xfrm>
      </p:grpSpPr>
      <p:sp>
        <p:nvSpPr>
          <p:cNvPr id="526" name="Google Shape;526;p17"/>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p17"/>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528" name="Google Shape;528;p17"/>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529" name="Google Shape;529;p17"/>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530" name="Google Shape;530;p17"/>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531" name="Google Shape;531;p17"/>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532" name="Google Shape;532;p17"/>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533" name="Google Shape;53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5" name="Google Shape;535;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38" name="Google Shape;538;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9" name="Google Shape;539;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40" name="Google Shape;540;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41" name="Google Shape;541;p17"/>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42" name="Google Shape;542;p17"/>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547" name="Shape 547"/>
        <p:cNvGrpSpPr/>
        <p:nvPr/>
      </p:nvGrpSpPr>
      <p:grpSpPr>
        <a:xfrm>
          <a:off x="0" y="0"/>
          <a:ext cx="0" cy="0"/>
          <a:chOff x="0" y="0"/>
          <a:chExt cx="0" cy="0"/>
        </a:xfrm>
      </p:grpSpPr>
      <p:sp>
        <p:nvSpPr>
          <p:cNvPr id="548" name="Google Shape;548;p18"/>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p18"/>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550" name="Google Shape;550;p18"/>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pic>
        <p:nvPicPr>
          <p:cNvPr descr=" " id="551" name="Google Shape;551;p18"/>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552" name="Google Shape;552;p18"/>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553" name="Google Shape;553;p18"/>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554" name="Google Shape;554;p18"/>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555" name="Google Shape;55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p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7" name="Google Shape;557;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60" name="Google Shape;560;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61" name="Google Shape;561;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62" name="Google Shape;562;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63" name="Google Shape;563;p18"/>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64" name="Google Shape;564;p18"/>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569" name="Shape 569"/>
        <p:cNvGrpSpPr/>
        <p:nvPr/>
      </p:nvGrpSpPr>
      <p:grpSpPr>
        <a:xfrm>
          <a:off x="0" y="0"/>
          <a:ext cx="0" cy="0"/>
          <a:chOff x="0" y="0"/>
          <a:chExt cx="0" cy="0"/>
        </a:xfrm>
      </p:grpSpPr>
      <p:pic>
        <p:nvPicPr>
          <p:cNvPr descr=" " id="570" name="Google Shape;570;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1" name="Google Shape;57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3" name="Google Shape;573;p19"/>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32" name="Shape 32"/>
        <p:cNvGrpSpPr/>
        <p:nvPr/>
      </p:nvGrpSpPr>
      <p:grpSpPr>
        <a:xfrm>
          <a:off x="0" y="0"/>
          <a:ext cx="0" cy="0"/>
          <a:chOff x="0" y="0"/>
          <a:chExt cx="0" cy="0"/>
        </a:xfrm>
      </p:grpSpPr>
      <p:pic>
        <p:nvPicPr>
          <p:cNvPr descr=" " id="33" name="Google Shape;33;p2"/>
          <p:cNvPicPr preferRelativeResize="0"/>
          <p:nvPr/>
        </p:nvPicPr>
        <p:blipFill rotWithShape="1">
          <a:blip r:embed="rId3">
            <a:alphaModFix/>
          </a:blip>
          <a:srcRect b="0" l="0" r="0" t="0"/>
          <a:stretch/>
        </p:blipFill>
        <p:spPr>
          <a:xfrm>
            <a:off x="3289711" y="-596900"/>
            <a:ext cx="24387048" cy="14909802"/>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13095337" y="4394200"/>
            <a:ext cx="8480427"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13095337" y="6921500"/>
            <a:ext cx="9344135"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8" name="Google Shape;38;p2"/>
          <p:cNvPicPr preferRelativeResize="0"/>
          <p:nvPr/>
        </p:nvPicPr>
        <p:blipFill rotWithShape="1">
          <a:blip r:embed="rId5">
            <a:alphaModFix/>
          </a:blip>
          <a:srcRect b="0" l="0" r="0" t="0"/>
          <a:stretch/>
        </p:blipFill>
        <p:spPr>
          <a:xfrm>
            <a:off x="685886" y="1409700"/>
            <a:ext cx="12288786" cy="10902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578" name="Shape 578"/>
        <p:cNvGrpSpPr/>
        <p:nvPr/>
      </p:nvGrpSpPr>
      <p:grpSpPr>
        <a:xfrm>
          <a:off x="0" y="0"/>
          <a:ext cx="0" cy="0"/>
          <a:chOff x="0" y="0"/>
          <a:chExt cx="0" cy="0"/>
        </a:xfrm>
      </p:grpSpPr>
      <p:sp>
        <p:nvSpPr>
          <p:cNvPr id="579" name="Google Shape;579;p20"/>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p20"/>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581" name="Google Shape;581;p20"/>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582" name="Google Shape;582;p20"/>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583" name="Google Shape;583;p20"/>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584" name="Google Shape;584;p20"/>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585" name="Google Shape;585;p20"/>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586" name="Google Shape;58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88" name="Google Shape;588;p20"/>
          <p:cNvPicPr preferRelativeResize="0"/>
          <p:nvPr/>
        </p:nvPicPr>
        <p:blipFill rotWithShape="1">
          <a:blip r:embed="rId9">
            <a:alphaModFix/>
          </a:blip>
          <a:srcRect b="0" l="0" r="0" t="0"/>
          <a:stretch/>
        </p:blipFill>
        <p:spPr>
          <a:xfrm>
            <a:off x="0" y="0"/>
            <a:ext cx="7646356" cy="13716000"/>
          </a:xfrm>
          <a:prstGeom prst="rect">
            <a:avLst/>
          </a:prstGeom>
          <a:noFill/>
          <a:ln>
            <a:noFill/>
          </a:ln>
        </p:spPr>
      </p:pic>
      <p:sp>
        <p:nvSpPr>
          <p:cNvPr id="589" name="Google Shape;589;p20"/>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0"/>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0"/>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92" name="Google Shape;592;p20"/>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0"/>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94" name="Google Shape;594;p20"/>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95" name="Google Shape;595;p20"/>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0"/>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0"/>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98" name="Google Shape;598;p20"/>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0"/>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600" name="Google Shape;600;p20"/>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01" name="Google Shape;601;p20"/>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0"/>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0"/>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604" name="Google Shape;604;p20"/>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0"/>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606" name="Google Shape;606;p20"/>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07" name="Google Shape;607;p20"/>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0"/>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0"/>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610" name="Google Shape;610;p20"/>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0"/>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612" name="Google Shape;612;p20"/>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617" name="Shape 617"/>
        <p:cNvGrpSpPr/>
        <p:nvPr/>
      </p:nvGrpSpPr>
      <p:grpSpPr>
        <a:xfrm>
          <a:off x="0" y="0"/>
          <a:ext cx="0" cy="0"/>
          <a:chOff x="0" y="0"/>
          <a:chExt cx="0" cy="0"/>
        </a:xfrm>
      </p:grpSpPr>
      <p:sp>
        <p:nvSpPr>
          <p:cNvPr id="618" name="Google Shape;618;p21"/>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21"/>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620" name="Google Shape;620;p21"/>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621" name="Google Shape;621;p21"/>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622" name="Google Shape;622;p21"/>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623" name="Google Shape;623;p21"/>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624" name="Google Shape;624;p21"/>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625" name="Google Shape;62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27" name="Google Shape;627;p21"/>
          <p:cNvPicPr preferRelativeResize="0"/>
          <p:nvPr/>
        </p:nvPicPr>
        <p:blipFill rotWithShape="1">
          <a:blip r:embed="rId9">
            <a:alphaModFix/>
          </a:blip>
          <a:srcRect b="0" l="0" r="0" t="0"/>
          <a:stretch/>
        </p:blipFill>
        <p:spPr>
          <a:xfrm>
            <a:off x="508063" y="2933700"/>
            <a:ext cx="14479810" cy="7861300"/>
          </a:xfrm>
          <a:prstGeom prst="rect">
            <a:avLst/>
          </a:prstGeom>
          <a:noFill/>
          <a:ln>
            <a:noFill/>
          </a:ln>
        </p:spPr>
      </p:pic>
      <p:sp>
        <p:nvSpPr>
          <p:cNvPr id="628" name="Google Shape;628;p21"/>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629" name="Google Shape;629;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1"/>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632" name="Google Shape;632;p21"/>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33" name="Google Shape;633;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1"/>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636" name="Google Shape;636;p21"/>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37" name="Google Shape;637;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1"/>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640" name="Google Shape;640;p21"/>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645" name="Shape 645"/>
        <p:cNvGrpSpPr/>
        <p:nvPr/>
      </p:nvGrpSpPr>
      <p:grpSpPr>
        <a:xfrm>
          <a:off x="0" y="0"/>
          <a:ext cx="0" cy="0"/>
          <a:chOff x="0" y="0"/>
          <a:chExt cx="0" cy="0"/>
        </a:xfrm>
      </p:grpSpPr>
      <p:sp>
        <p:nvSpPr>
          <p:cNvPr id="646" name="Google Shape;646;p22"/>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p22"/>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648" name="Google Shape;648;p22"/>
          <p:cNvPicPr preferRelativeResize="0"/>
          <p:nvPr/>
        </p:nvPicPr>
        <p:blipFill rotWithShape="1">
          <a:blip r:embed="rId4">
            <a:alphaModFix/>
          </a:blip>
          <a:srcRect b="0" l="0" r="0" t="0"/>
          <a:stretch/>
        </p:blipFill>
        <p:spPr>
          <a:xfrm>
            <a:off x="-323898" y="9582150"/>
            <a:ext cx="16004000" cy="5067300"/>
          </a:xfrm>
          <a:prstGeom prst="rect">
            <a:avLst/>
          </a:prstGeom>
          <a:noFill/>
          <a:ln>
            <a:noFill/>
          </a:ln>
        </p:spPr>
      </p:pic>
      <p:pic>
        <p:nvPicPr>
          <p:cNvPr descr=" " id="649" name="Google Shape;649;p22"/>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650" name="Google Shape;650;p22"/>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651" name="Google Shape;651;p22"/>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652" name="Google Shape;652;p22"/>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653" name="Google Shape;65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55" name="Google Shape;655;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656" name="Google Shape;656;p22"/>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657" name="Google Shape;657;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p22"/>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659" name="Google Shape;659;p22"/>
          <p:cNvSpPr/>
          <p:nvPr/>
        </p:nvSpPr>
        <p:spPr>
          <a:xfrm>
            <a:off x="3035679" y="7200900"/>
            <a:ext cx="1625803" cy="1625600"/>
          </a:xfrm>
          <a:prstGeom prst="roundRect">
            <a:avLst>
              <a:gd fmla="val 781313"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661" name="Google Shape;661;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2"/>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663" name="Google Shape;663;p22"/>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664" name="Google Shape;664;p22"/>
          <p:cNvSpPr/>
          <p:nvPr/>
        </p:nvSpPr>
        <p:spPr>
          <a:xfrm>
            <a:off x="8522765" y="7200900"/>
            <a:ext cx="1625803" cy="1625600"/>
          </a:xfrm>
          <a:prstGeom prst="roundRect">
            <a:avLst>
              <a:gd fmla="val 781313"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66" name="Google Shape;666;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2"/>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668" name="Google Shape;668;p22"/>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669" name="Google Shape;669;p22"/>
          <p:cNvSpPr/>
          <p:nvPr/>
        </p:nvSpPr>
        <p:spPr>
          <a:xfrm>
            <a:off x="14009851" y="7200900"/>
            <a:ext cx="1625803" cy="1625600"/>
          </a:xfrm>
          <a:prstGeom prst="roundRect">
            <a:avLst>
              <a:gd fmla="val 781313"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71" name="Google Shape;671;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p22"/>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673" name="Google Shape;673;p22"/>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674" name="Google Shape;674;p22"/>
          <p:cNvSpPr/>
          <p:nvPr/>
        </p:nvSpPr>
        <p:spPr>
          <a:xfrm>
            <a:off x="19496937" y="7200900"/>
            <a:ext cx="1625803" cy="1625600"/>
          </a:xfrm>
          <a:prstGeom prst="roundRect">
            <a:avLst>
              <a:gd fmla="val 781313" name="adj"/>
            </a:avLst>
          </a:prstGeom>
          <a:noFill/>
          <a:ln cap="flat" cmpd="sng" w="127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76" name="Google Shape;676;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79" name="Google Shape;679;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80" name="Google Shape;680;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83" name="Google Shape;683;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84" name="Google Shape;684;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87" name="Google Shape;687;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88" name="Google Shape;688;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91" name="Google Shape;691;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696" name="Shape 696"/>
        <p:cNvGrpSpPr/>
        <p:nvPr/>
      </p:nvGrpSpPr>
      <p:grpSpPr>
        <a:xfrm>
          <a:off x="0" y="0"/>
          <a:ext cx="0" cy="0"/>
          <a:chOff x="0" y="0"/>
          <a:chExt cx="0" cy="0"/>
        </a:xfrm>
      </p:grpSpPr>
      <p:sp>
        <p:nvSpPr>
          <p:cNvPr id="697" name="Google Shape;697;p23"/>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3"/>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699" name="Google Shape;699;p23"/>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700" name="Google Shape;700;p23"/>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701" name="Google Shape;701;p23"/>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702" name="Google Shape;702;p23"/>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703" name="Google Shape;703;p23"/>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704" name="Google Shape;70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06" name="Google Shape;706;p23"/>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3"/>
          <p:cNvSpPr/>
          <p:nvPr/>
        </p:nvSpPr>
        <p:spPr>
          <a:xfrm>
            <a:off x="10173972" y="31242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3"/>
          <p:cNvPicPr preferRelativeResize="0"/>
          <p:nvPr/>
        </p:nvPicPr>
        <p:blipFill rotWithShape="1">
          <a:blip r:embed="rId9">
            <a:alphaModFix/>
          </a:blip>
          <a:srcRect b="0" l="0" r="0" t="0"/>
          <a:stretch/>
        </p:blipFill>
        <p:spPr>
          <a:xfrm>
            <a:off x="10478810" y="3467100"/>
            <a:ext cx="1117740" cy="1117600"/>
          </a:xfrm>
          <a:prstGeom prst="rect">
            <a:avLst/>
          </a:prstGeom>
          <a:noFill/>
          <a:ln>
            <a:noFill/>
          </a:ln>
        </p:spPr>
      </p:pic>
      <p:sp>
        <p:nvSpPr>
          <p:cNvPr id="709" name="Google Shape;709;p23"/>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3"/>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711" name="Google Shape;711;p23"/>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12" name="Google Shape;712;p23"/>
          <p:cNvSpPr/>
          <p:nvPr/>
        </p:nvSpPr>
        <p:spPr>
          <a:xfrm>
            <a:off x="787498" y="54864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3"/>
          <p:cNvPicPr preferRelativeResize="0"/>
          <p:nvPr/>
        </p:nvPicPr>
        <p:blipFill rotWithShape="1">
          <a:blip r:embed="rId10">
            <a:alphaModFix/>
          </a:blip>
          <a:srcRect b="0" l="0" r="0" t="0"/>
          <a:stretch/>
        </p:blipFill>
        <p:spPr>
          <a:xfrm>
            <a:off x="1092337" y="5829300"/>
            <a:ext cx="1117740" cy="1117600"/>
          </a:xfrm>
          <a:prstGeom prst="rect">
            <a:avLst/>
          </a:prstGeom>
          <a:noFill/>
          <a:ln>
            <a:noFill/>
          </a:ln>
        </p:spPr>
      </p:pic>
      <p:sp>
        <p:nvSpPr>
          <p:cNvPr id="714" name="Google Shape;714;p23"/>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3"/>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716" name="Google Shape;716;p23"/>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17" name="Google Shape;717;p23"/>
          <p:cNvSpPr/>
          <p:nvPr/>
        </p:nvSpPr>
        <p:spPr>
          <a:xfrm>
            <a:off x="3835879" y="78232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3"/>
          <p:cNvPicPr preferRelativeResize="0"/>
          <p:nvPr/>
        </p:nvPicPr>
        <p:blipFill rotWithShape="1">
          <a:blip r:embed="rId11">
            <a:alphaModFix/>
          </a:blip>
          <a:srcRect b="0" l="0" r="0" t="0"/>
          <a:stretch/>
        </p:blipFill>
        <p:spPr>
          <a:xfrm>
            <a:off x="4140718" y="8166100"/>
            <a:ext cx="1117740" cy="1117600"/>
          </a:xfrm>
          <a:prstGeom prst="rect">
            <a:avLst/>
          </a:prstGeom>
          <a:noFill/>
          <a:ln>
            <a:noFill/>
          </a:ln>
        </p:spPr>
      </p:pic>
      <p:sp>
        <p:nvSpPr>
          <p:cNvPr id="719" name="Google Shape;719;p23"/>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3"/>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721" name="Google Shape;721;p23"/>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22" name="Google Shape;722;p23"/>
          <p:cNvSpPr/>
          <p:nvPr/>
        </p:nvSpPr>
        <p:spPr>
          <a:xfrm>
            <a:off x="3835879" y="102108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p23"/>
          <p:cNvPicPr preferRelativeResize="0"/>
          <p:nvPr/>
        </p:nvPicPr>
        <p:blipFill rotWithShape="1">
          <a:blip r:embed="rId12">
            <a:alphaModFix/>
          </a:blip>
          <a:srcRect b="0" l="0" r="0" t="0"/>
          <a:stretch/>
        </p:blipFill>
        <p:spPr>
          <a:xfrm>
            <a:off x="4140718" y="10553700"/>
            <a:ext cx="1117740" cy="1117600"/>
          </a:xfrm>
          <a:prstGeom prst="rect">
            <a:avLst/>
          </a:prstGeom>
          <a:noFill/>
          <a:ln>
            <a:noFill/>
          </a:ln>
        </p:spPr>
      </p:pic>
      <p:sp>
        <p:nvSpPr>
          <p:cNvPr id="724" name="Google Shape;724;p23"/>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3"/>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726" name="Google Shape;726;p23"/>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27" name="Google Shape;727;p23"/>
          <p:cNvSpPr/>
          <p:nvPr/>
        </p:nvSpPr>
        <p:spPr>
          <a:xfrm>
            <a:off x="15343518" y="78486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p23"/>
          <p:cNvPicPr preferRelativeResize="0"/>
          <p:nvPr/>
        </p:nvPicPr>
        <p:blipFill rotWithShape="1">
          <a:blip r:embed="rId13">
            <a:alphaModFix/>
          </a:blip>
          <a:srcRect b="0" l="0" r="0" t="0"/>
          <a:stretch/>
        </p:blipFill>
        <p:spPr>
          <a:xfrm>
            <a:off x="15648356" y="8191500"/>
            <a:ext cx="1117740" cy="1117600"/>
          </a:xfrm>
          <a:prstGeom prst="rect">
            <a:avLst/>
          </a:prstGeom>
          <a:noFill/>
          <a:ln>
            <a:noFill/>
          </a:ln>
        </p:spPr>
      </p:pic>
      <p:sp>
        <p:nvSpPr>
          <p:cNvPr id="729" name="Google Shape;729;p23"/>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3"/>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31" name="Google Shape;731;p23"/>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32" name="Google Shape;732;p23"/>
          <p:cNvSpPr/>
          <p:nvPr/>
        </p:nvSpPr>
        <p:spPr>
          <a:xfrm>
            <a:off x="15343518" y="102108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p23"/>
          <p:cNvPicPr preferRelativeResize="0"/>
          <p:nvPr/>
        </p:nvPicPr>
        <p:blipFill rotWithShape="1">
          <a:blip r:embed="rId14">
            <a:alphaModFix/>
          </a:blip>
          <a:srcRect b="0" l="0" r="0" t="0"/>
          <a:stretch/>
        </p:blipFill>
        <p:spPr>
          <a:xfrm>
            <a:off x="15648356" y="10553700"/>
            <a:ext cx="1117740" cy="1117600"/>
          </a:xfrm>
          <a:prstGeom prst="rect">
            <a:avLst/>
          </a:prstGeom>
          <a:noFill/>
          <a:ln>
            <a:noFill/>
          </a:ln>
        </p:spPr>
      </p:pic>
      <p:sp>
        <p:nvSpPr>
          <p:cNvPr id="734" name="Google Shape;734;p23"/>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3"/>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36" name="Google Shape;736;p23"/>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37" name="Google Shape;737;p23"/>
          <p:cNvSpPr/>
          <p:nvPr/>
        </p:nvSpPr>
        <p:spPr>
          <a:xfrm>
            <a:off x="6681035" y="54864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p23"/>
          <p:cNvPicPr preferRelativeResize="0"/>
          <p:nvPr/>
        </p:nvPicPr>
        <p:blipFill rotWithShape="1">
          <a:blip r:embed="rId15">
            <a:alphaModFix/>
          </a:blip>
          <a:srcRect b="0" l="0" r="0" t="0"/>
          <a:stretch/>
        </p:blipFill>
        <p:spPr>
          <a:xfrm>
            <a:off x="6985873" y="5829300"/>
            <a:ext cx="1117740" cy="1117600"/>
          </a:xfrm>
          <a:prstGeom prst="rect">
            <a:avLst/>
          </a:prstGeom>
          <a:noFill/>
          <a:ln>
            <a:noFill/>
          </a:ln>
        </p:spPr>
      </p:pic>
      <p:sp>
        <p:nvSpPr>
          <p:cNvPr id="739" name="Google Shape;739;p23"/>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23"/>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41" name="Google Shape;741;p23"/>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42" name="Google Shape;742;p23"/>
          <p:cNvSpPr/>
          <p:nvPr/>
        </p:nvSpPr>
        <p:spPr>
          <a:xfrm>
            <a:off x="18468108" y="54864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3" name="Google Shape;743;p23"/>
          <p:cNvPicPr preferRelativeResize="0"/>
          <p:nvPr/>
        </p:nvPicPr>
        <p:blipFill rotWithShape="1">
          <a:blip r:embed="rId16">
            <a:alphaModFix/>
          </a:blip>
          <a:srcRect b="0" l="0" r="0" t="0"/>
          <a:stretch/>
        </p:blipFill>
        <p:spPr>
          <a:xfrm>
            <a:off x="18772946" y="5829300"/>
            <a:ext cx="1117740" cy="1117600"/>
          </a:xfrm>
          <a:prstGeom prst="rect">
            <a:avLst/>
          </a:prstGeom>
          <a:noFill/>
          <a:ln>
            <a:noFill/>
          </a:ln>
        </p:spPr>
      </p:pic>
      <p:sp>
        <p:nvSpPr>
          <p:cNvPr id="744" name="Google Shape;744;p23"/>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23"/>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46" name="Google Shape;746;p23"/>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47" name="Google Shape;747;p23"/>
          <p:cNvSpPr/>
          <p:nvPr/>
        </p:nvSpPr>
        <p:spPr>
          <a:xfrm>
            <a:off x="12574572" y="5486400"/>
            <a:ext cx="5487086" cy="1803400"/>
          </a:xfrm>
          <a:prstGeom prst="roundRect">
            <a:avLst>
              <a:gd fmla="val 70479" name="adj"/>
            </a:avLst>
          </a:prstGeom>
          <a:solidFill>
            <a:srgbClr val="FFFFFF"/>
          </a:solidFill>
          <a:ln cap="flat" cmpd="sng" w="25400">
            <a:solidFill>
              <a:srgbClr val="5027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p23"/>
          <p:cNvPicPr preferRelativeResize="0"/>
          <p:nvPr/>
        </p:nvPicPr>
        <p:blipFill rotWithShape="1">
          <a:blip r:embed="rId17">
            <a:alphaModFix/>
          </a:blip>
          <a:srcRect b="0" l="0" r="0" t="0"/>
          <a:stretch/>
        </p:blipFill>
        <p:spPr>
          <a:xfrm>
            <a:off x="12879410" y="5829300"/>
            <a:ext cx="1117740" cy="1117600"/>
          </a:xfrm>
          <a:prstGeom prst="rect">
            <a:avLst/>
          </a:prstGeom>
          <a:noFill/>
          <a:ln>
            <a:noFill/>
          </a:ln>
        </p:spPr>
      </p:pic>
      <p:sp>
        <p:nvSpPr>
          <p:cNvPr id="749" name="Google Shape;749;p23"/>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3"/>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51" name="Google Shape;751;p23"/>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52" name="Google Shape;752;p23"/>
          <p:cNvPicPr preferRelativeResize="0"/>
          <p:nvPr/>
        </p:nvPicPr>
        <p:blipFill rotWithShape="1">
          <a:blip r:embed="rId18">
            <a:alphaModFix/>
          </a:blip>
          <a:srcRect b="0" l="0" r="0" t="0"/>
          <a:stretch/>
        </p:blipFill>
        <p:spPr>
          <a:xfrm>
            <a:off x="3353219" y="5067300"/>
            <a:ext cx="17680610" cy="12700"/>
          </a:xfrm>
          <a:prstGeom prst="rect">
            <a:avLst/>
          </a:prstGeom>
          <a:noFill/>
          <a:ln>
            <a:noFill/>
          </a:ln>
        </p:spPr>
      </p:pic>
      <p:pic>
        <p:nvPicPr>
          <p:cNvPr descr=" " id="753" name="Google Shape;753;p23"/>
          <p:cNvPicPr preferRelativeResize="0"/>
          <p:nvPr/>
        </p:nvPicPr>
        <p:blipFill rotWithShape="1">
          <a:blip r:embed="rId19">
            <a:alphaModFix/>
          </a:blip>
          <a:srcRect b="0" l="0" r="0" t="0"/>
          <a:stretch/>
        </p:blipFill>
        <p:spPr>
          <a:xfrm>
            <a:off x="13006426" y="4673600"/>
            <a:ext cx="12702" cy="406400"/>
          </a:xfrm>
          <a:prstGeom prst="rect">
            <a:avLst/>
          </a:prstGeom>
          <a:noFill/>
          <a:ln>
            <a:noFill/>
          </a:ln>
        </p:spPr>
      </p:pic>
      <p:pic>
        <p:nvPicPr>
          <p:cNvPr descr=" " id="754" name="Google Shape;754;p23"/>
          <p:cNvPicPr preferRelativeResize="0"/>
          <p:nvPr/>
        </p:nvPicPr>
        <p:blipFill rotWithShape="1">
          <a:blip r:embed="rId20">
            <a:alphaModFix/>
          </a:blip>
          <a:srcRect b="0" l="0" r="0" t="0"/>
          <a:stretch/>
        </p:blipFill>
        <p:spPr>
          <a:xfrm>
            <a:off x="3353219" y="5080000"/>
            <a:ext cx="12702" cy="419100"/>
          </a:xfrm>
          <a:prstGeom prst="rect">
            <a:avLst/>
          </a:prstGeom>
          <a:noFill/>
          <a:ln>
            <a:noFill/>
          </a:ln>
        </p:spPr>
      </p:pic>
      <p:pic>
        <p:nvPicPr>
          <p:cNvPr descr=" " id="755" name="Google Shape;755;p23"/>
          <p:cNvPicPr preferRelativeResize="0"/>
          <p:nvPr/>
        </p:nvPicPr>
        <p:blipFill rotWithShape="1">
          <a:blip r:embed="rId20">
            <a:alphaModFix/>
          </a:blip>
          <a:srcRect b="0" l="0" r="0" t="0"/>
          <a:stretch/>
        </p:blipFill>
        <p:spPr>
          <a:xfrm>
            <a:off x="9513489" y="5080000"/>
            <a:ext cx="12702" cy="419100"/>
          </a:xfrm>
          <a:prstGeom prst="rect">
            <a:avLst/>
          </a:prstGeom>
          <a:noFill/>
          <a:ln>
            <a:noFill/>
          </a:ln>
        </p:spPr>
      </p:pic>
      <p:pic>
        <p:nvPicPr>
          <p:cNvPr descr=" " id="756" name="Google Shape;756;p23"/>
          <p:cNvPicPr preferRelativeResize="0"/>
          <p:nvPr/>
        </p:nvPicPr>
        <p:blipFill rotWithShape="1">
          <a:blip r:embed="rId20">
            <a:alphaModFix/>
          </a:blip>
          <a:srcRect b="0" l="0" r="0" t="0"/>
          <a:stretch/>
        </p:blipFill>
        <p:spPr>
          <a:xfrm>
            <a:off x="15407026" y="5080000"/>
            <a:ext cx="12702" cy="419100"/>
          </a:xfrm>
          <a:prstGeom prst="rect">
            <a:avLst/>
          </a:prstGeom>
          <a:noFill/>
          <a:ln>
            <a:noFill/>
          </a:ln>
        </p:spPr>
      </p:pic>
      <p:pic>
        <p:nvPicPr>
          <p:cNvPr descr=" " id="757" name="Google Shape;757;p23"/>
          <p:cNvPicPr preferRelativeResize="0"/>
          <p:nvPr/>
        </p:nvPicPr>
        <p:blipFill rotWithShape="1">
          <a:blip r:embed="rId20">
            <a:alphaModFix/>
          </a:blip>
          <a:srcRect b="0" l="0" r="0" t="0"/>
          <a:stretch/>
        </p:blipFill>
        <p:spPr>
          <a:xfrm>
            <a:off x="21021127" y="5080000"/>
            <a:ext cx="12702" cy="419100"/>
          </a:xfrm>
          <a:prstGeom prst="rect">
            <a:avLst/>
          </a:prstGeom>
          <a:noFill/>
          <a:ln>
            <a:noFill/>
          </a:ln>
        </p:spPr>
      </p:pic>
      <p:pic>
        <p:nvPicPr>
          <p:cNvPr descr=" " id="758" name="Google Shape;758;p23"/>
          <p:cNvPicPr preferRelativeResize="0"/>
          <p:nvPr/>
        </p:nvPicPr>
        <p:blipFill rotWithShape="1">
          <a:blip r:embed="rId21">
            <a:alphaModFix/>
          </a:blip>
          <a:srcRect b="0" l="0" r="0" t="0"/>
          <a:stretch/>
        </p:blipFill>
        <p:spPr>
          <a:xfrm>
            <a:off x="9513489" y="6896100"/>
            <a:ext cx="12702" cy="4165600"/>
          </a:xfrm>
          <a:prstGeom prst="rect">
            <a:avLst/>
          </a:prstGeom>
          <a:noFill/>
          <a:ln>
            <a:noFill/>
          </a:ln>
        </p:spPr>
      </p:pic>
      <p:pic>
        <p:nvPicPr>
          <p:cNvPr descr=" " id="759" name="Google Shape;759;p23"/>
          <p:cNvPicPr preferRelativeResize="0"/>
          <p:nvPr/>
        </p:nvPicPr>
        <p:blipFill rotWithShape="1">
          <a:blip r:embed="rId22">
            <a:alphaModFix/>
          </a:blip>
          <a:srcRect b="0" l="0" r="0" t="0"/>
          <a:stretch/>
        </p:blipFill>
        <p:spPr>
          <a:xfrm>
            <a:off x="9322965" y="8585200"/>
            <a:ext cx="203225" cy="12700"/>
          </a:xfrm>
          <a:prstGeom prst="rect">
            <a:avLst/>
          </a:prstGeom>
          <a:noFill/>
          <a:ln>
            <a:noFill/>
          </a:ln>
        </p:spPr>
      </p:pic>
      <p:pic>
        <p:nvPicPr>
          <p:cNvPr descr=" " id="760" name="Google Shape;760;p23"/>
          <p:cNvPicPr preferRelativeResize="0"/>
          <p:nvPr/>
        </p:nvPicPr>
        <p:blipFill rotWithShape="1">
          <a:blip r:embed="rId22">
            <a:alphaModFix/>
          </a:blip>
          <a:srcRect b="0" l="0" r="0" t="0"/>
          <a:stretch/>
        </p:blipFill>
        <p:spPr>
          <a:xfrm>
            <a:off x="20830603" y="8585200"/>
            <a:ext cx="203225" cy="12700"/>
          </a:xfrm>
          <a:prstGeom prst="rect">
            <a:avLst/>
          </a:prstGeom>
          <a:noFill/>
          <a:ln>
            <a:noFill/>
          </a:ln>
        </p:spPr>
      </p:pic>
      <p:pic>
        <p:nvPicPr>
          <p:cNvPr descr=" " id="761" name="Google Shape;761;p23"/>
          <p:cNvPicPr preferRelativeResize="0"/>
          <p:nvPr/>
        </p:nvPicPr>
        <p:blipFill rotWithShape="1">
          <a:blip r:embed="rId22">
            <a:alphaModFix/>
          </a:blip>
          <a:srcRect b="0" l="0" r="0" t="0"/>
          <a:stretch/>
        </p:blipFill>
        <p:spPr>
          <a:xfrm>
            <a:off x="9322965" y="11049000"/>
            <a:ext cx="203225" cy="12700"/>
          </a:xfrm>
          <a:prstGeom prst="rect">
            <a:avLst/>
          </a:prstGeom>
          <a:noFill/>
          <a:ln>
            <a:noFill/>
          </a:ln>
        </p:spPr>
      </p:pic>
      <p:pic>
        <p:nvPicPr>
          <p:cNvPr descr=" " id="762" name="Google Shape;762;p23"/>
          <p:cNvPicPr preferRelativeResize="0"/>
          <p:nvPr/>
        </p:nvPicPr>
        <p:blipFill rotWithShape="1">
          <a:blip r:embed="rId22">
            <a:alphaModFix/>
          </a:blip>
          <a:srcRect b="0" l="0" r="0" t="0"/>
          <a:stretch/>
        </p:blipFill>
        <p:spPr>
          <a:xfrm>
            <a:off x="20830603" y="11049000"/>
            <a:ext cx="203225" cy="12700"/>
          </a:xfrm>
          <a:prstGeom prst="rect">
            <a:avLst/>
          </a:prstGeom>
          <a:noFill/>
          <a:ln>
            <a:noFill/>
          </a:ln>
        </p:spPr>
      </p:pic>
      <p:pic>
        <p:nvPicPr>
          <p:cNvPr descr=" " id="763" name="Google Shape;763;p23"/>
          <p:cNvPicPr preferRelativeResize="0"/>
          <p:nvPr/>
        </p:nvPicPr>
        <p:blipFill rotWithShape="1">
          <a:blip r:embed="rId23">
            <a:alphaModFix/>
          </a:blip>
          <a:srcRect b="0" l="0" r="0" t="0"/>
          <a:stretch/>
        </p:blipFill>
        <p:spPr>
          <a:xfrm>
            <a:off x="21021127" y="7035800"/>
            <a:ext cx="12702" cy="4025900"/>
          </a:xfrm>
          <a:prstGeom prst="rect">
            <a:avLst/>
          </a:prstGeom>
          <a:noFill/>
          <a:ln>
            <a:noFill/>
          </a:ln>
        </p:spPr>
      </p:pic>
      <p:sp>
        <p:nvSpPr>
          <p:cNvPr id="764" name="Google Shape;764;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65" name="Google Shape;765;p23"/>
          <p:cNvSpPr/>
          <p:nvPr/>
        </p:nvSpPr>
        <p:spPr>
          <a:xfrm>
            <a:off x="6816519" y="571500"/>
            <a:ext cx="1075401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0" name="Shape 770"/>
        <p:cNvGrpSpPr/>
        <p:nvPr/>
      </p:nvGrpSpPr>
      <p:grpSpPr>
        <a:xfrm>
          <a:off x="0" y="0"/>
          <a:ext cx="0" cy="0"/>
          <a:chOff x="0" y="0"/>
          <a:chExt cx="0" cy="0"/>
        </a:xfrm>
      </p:grpSpPr>
      <p:sp>
        <p:nvSpPr>
          <p:cNvPr id="771" name="Google Shape;771;p24"/>
          <p:cNvSpPr/>
          <p:nvPr/>
        </p:nvSpPr>
        <p:spPr>
          <a:xfrm>
            <a:off x="-4407451"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2" name="Google Shape;772;p24"/>
          <p:cNvPicPr preferRelativeResize="0"/>
          <p:nvPr/>
        </p:nvPicPr>
        <p:blipFill rotWithShape="1">
          <a:blip r:embed="rId3">
            <a:alphaModFix/>
          </a:blip>
          <a:srcRect b="0" l="0" r="0" t="0"/>
          <a:stretch/>
        </p:blipFill>
        <p:spPr>
          <a:xfrm>
            <a:off x="-851006" y="-596900"/>
            <a:ext cx="17286861" cy="14909800"/>
          </a:xfrm>
          <a:prstGeom prst="rect">
            <a:avLst/>
          </a:prstGeom>
          <a:noFill/>
          <a:ln>
            <a:noFill/>
          </a:ln>
        </p:spPr>
      </p:pic>
      <p:pic>
        <p:nvPicPr>
          <p:cNvPr descr=" " id="773" name="Google Shape;773;p24"/>
          <p:cNvPicPr preferRelativeResize="0"/>
          <p:nvPr/>
        </p:nvPicPr>
        <p:blipFill rotWithShape="1">
          <a:blip r:embed="rId4">
            <a:alphaModFix/>
          </a:blip>
          <a:srcRect b="0" l="0" r="0" t="0"/>
          <a:stretch/>
        </p:blipFill>
        <p:spPr>
          <a:xfrm>
            <a:off x="-2324391" y="1371600"/>
            <a:ext cx="1254158" cy="1258838"/>
          </a:xfrm>
          <a:prstGeom prst="rect">
            <a:avLst/>
          </a:prstGeom>
          <a:noFill/>
          <a:ln>
            <a:noFill/>
          </a:ln>
        </p:spPr>
      </p:pic>
      <p:pic>
        <p:nvPicPr>
          <p:cNvPr descr=" " id="774" name="Google Shape;774;p24"/>
          <p:cNvPicPr preferRelativeResize="0"/>
          <p:nvPr/>
        </p:nvPicPr>
        <p:blipFill rotWithShape="1">
          <a:blip r:embed="rId5">
            <a:alphaModFix/>
          </a:blip>
          <a:srcRect b="0" l="0" r="0" t="0"/>
          <a:stretch/>
        </p:blipFill>
        <p:spPr>
          <a:xfrm>
            <a:off x="23071" y="12458700"/>
            <a:ext cx="1254158" cy="1258838"/>
          </a:xfrm>
          <a:prstGeom prst="rect">
            <a:avLst/>
          </a:prstGeom>
          <a:noFill/>
          <a:ln>
            <a:noFill/>
          </a:ln>
        </p:spPr>
      </p:pic>
      <p:pic>
        <p:nvPicPr>
          <p:cNvPr descr=" " id="775" name="Google Shape;775;p24"/>
          <p:cNvPicPr preferRelativeResize="0"/>
          <p:nvPr/>
        </p:nvPicPr>
        <p:blipFill rotWithShape="1">
          <a:blip r:embed="rId6">
            <a:alphaModFix/>
          </a:blip>
          <a:srcRect b="0" l="0" r="0" t="0"/>
          <a:stretch/>
        </p:blipFill>
        <p:spPr>
          <a:xfrm>
            <a:off x="18137867" y="2630438"/>
            <a:ext cx="1254158" cy="1258838"/>
          </a:xfrm>
          <a:prstGeom prst="rect">
            <a:avLst/>
          </a:prstGeom>
          <a:noFill/>
          <a:ln>
            <a:noFill/>
          </a:ln>
        </p:spPr>
      </p:pic>
      <p:pic>
        <p:nvPicPr>
          <p:cNvPr descr=" " id="776" name="Google Shape;776;p24"/>
          <p:cNvPicPr preferRelativeResize="0"/>
          <p:nvPr/>
        </p:nvPicPr>
        <p:blipFill rotWithShape="1">
          <a:blip r:embed="rId5">
            <a:alphaModFix/>
          </a:blip>
          <a:srcRect b="0" l="0" r="0" t="0"/>
          <a:stretch/>
        </p:blipFill>
        <p:spPr>
          <a:xfrm>
            <a:off x="13296230" y="12458700"/>
            <a:ext cx="1254158" cy="1258838"/>
          </a:xfrm>
          <a:prstGeom prst="rect">
            <a:avLst/>
          </a:prstGeom>
          <a:noFill/>
          <a:ln>
            <a:noFill/>
          </a:ln>
        </p:spPr>
      </p:pic>
      <p:sp>
        <p:nvSpPr>
          <p:cNvPr id="777" name="Google Shape;777;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8" name="Google Shape;778;p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79" name="Google Shape;779;p24"/>
          <p:cNvSpPr/>
          <p:nvPr/>
        </p:nvSpPr>
        <p:spPr>
          <a:xfrm>
            <a:off x="660483" y="2133600"/>
            <a:ext cx="11240905"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24"/>
          <p:cNvSpPr/>
          <p:nvPr/>
        </p:nvSpPr>
        <p:spPr>
          <a:xfrm>
            <a:off x="1473384" y="2946400"/>
            <a:ext cx="9953811"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81" name="Google Shape;781;p24"/>
          <p:cNvSpPr/>
          <p:nvPr/>
        </p:nvSpPr>
        <p:spPr>
          <a:xfrm>
            <a:off x="1473384" y="6604000"/>
            <a:ext cx="9750585"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82" name="Google Shape;782;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83" name="Google Shape;783;p24"/>
          <p:cNvPicPr preferRelativeResize="0"/>
          <p:nvPr/>
        </p:nvPicPr>
        <p:blipFill rotWithShape="1">
          <a:blip r:embed="rId9">
            <a:alphaModFix/>
          </a:blip>
          <a:srcRect b="0" l="0" r="0" t="0"/>
          <a:stretch/>
        </p:blipFill>
        <p:spPr>
          <a:xfrm>
            <a:off x="11571146" y="2133600"/>
            <a:ext cx="11304413" cy="993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43" name="Shape 43"/>
        <p:cNvGrpSpPr/>
        <p:nvPr/>
      </p:nvGrpSpPr>
      <p:grpSpPr>
        <a:xfrm>
          <a:off x="0" y="0"/>
          <a:ext cx="0" cy="0"/>
          <a:chOff x="0" y="0"/>
          <a:chExt cx="0" cy="0"/>
        </a:xfrm>
      </p:grpSpPr>
      <p:sp>
        <p:nvSpPr>
          <p:cNvPr id="44" name="Google Shape;44;p3"/>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p3"/>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46" name="Google Shape;46;p3"/>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47" name="Google Shape;47;p3"/>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48" name="Google Shape;48;p3"/>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49" name="Google Shape;49;p3"/>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50" name="Google Shape;50;p3"/>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51" name="Google Shape;5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 name="Google Shape;53;p3"/>
          <p:cNvSpPr/>
          <p:nvPr/>
        </p:nvSpPr>
        <p:spPr>
          <a:xfrm>
            <a:off x="1193949"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4" name="Google Shape;54;p3"/>
          <p:cNvSpPr/>
          <p:nvPr/>
        </p:nvSpPr>
        <p:spPr>
          <a:xfrm>
            <a:off x="1130441"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130441" y="40513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524191"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2959470"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959470"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2959470"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8598975"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8598975" y="40513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8935567"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0428003"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0428003"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0428003"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1130441"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130441" y="70358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454332"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2959470"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2959470"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2959470"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8598975"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8598975" y="70358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8903813"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0428003"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0428003"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0428003"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1130441"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130441" y="100203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441630"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2959470"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2959470"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2959470"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8598975"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8598975" y="10020300"/>
            <a:ext cx="1625803" cy="1625600"/>
          </a:xfrm>
          <a:prstGeom prst="roundRect">
            <a:avLst>
              <a:gd fmla="val 781313" name="adj"/>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8916514"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0428003"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0428003"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0428003"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90" name="Google Shape;90;p3"/>
          <p:cNvPicPr preferRelativeResize="0"/>
          <p:nvPr/>
        </p:nvPicPr>
        <p:blipFill rotWithShape="1">
          <a:blip r:embed="rId9">
            <a:alphaModFix/>
          </a:blip>
          <a:srcRect b="0" l="0" r="0" t="0"/>
          <a:stretch/>
        </p:blipFill>
        <p:spPr>
          <a:xfrm>
            <a:off x="14898962" y="3886200"/>
            <a:ext cx="9488086" cy="806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95" name="Shape 95"/>
        <p:cNvGrpSpPr/>
        <p:nvPr/>
      </p:nvGrpSpPr>
      <p:grpSpPr>
        <a:xfrm>
          <a:off x="0" y="0"/>
          <a:ext cx="0" cy="0"/>
          <a:chOff x="0" y="0"/>
          <a:chExt cx="0" cy="0"/>
        </a:xfrm>
      </p:grpSpPr>
      <p:sp>
        <p:nvSpPr>
          <p:cNvPr id="96" name="Google Shape;96;p4"/>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4"/>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98" name="Google Shape;98;p4"/>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pic>
        <p:nvPicPr>
          <p:cNvPr descr=" " id="99" name="Google Shape;99;p4"/>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100" name="Google Shape;100;p4"/>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101" name="Google Shape;101;p4"/>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102" name="Google Shape;102;p4"/>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103" name="Google Shape;10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5" name="Google Shape;105;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06" name="Google Shape;106;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7" name="Google Shape;107;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112" name="Shape 112"/>
        <p:cNvGrpSpPr/>
        <p:nvPr/>
      </p:nvGrpSpPr>
      <p:grpSpPr>
        <a:xfrm>
          <a:off x="0" y="0"/>
          <a:ext cx="0" cy="0"/>
          <a:chOff x="0" y="0"/>
          <a:chExt cx="0" cy="0"/>
        </a:xfrm>
      </p:grpSpPr>
      <p:sp>
        <p:nvSpPr>
          <p:cNvPr id="113" name="Google Shape;113;p5"/>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15" name="Google Shape;115;p5"/>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116" name="Google Shape;116;p5"/>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117" name="Google Shape;117;p5"/>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118" name="Google Shape;118;p5"/>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119" name="Google Shape;119;p5"/>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120" name="Google Shape;12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2" name="Google Shape;122;p5"/>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23" name="Google Shape;123;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13057232" y="3670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5"/>
          <p:cNvPicPr preferRelativeResize="0"/>
          <p:nvPr/>
        </p:nvPicPr>
        <p:blipFill rotWithShape="1">
          <a:blip r:embed="rId10">
            <a:alphaModFix/>
          </a:blip>
          <a:srcRect b="0" l="0" r="0" t="0"/>
          <a:stretch/>
        </p:blipFill>
        <p:spPr>
          <a:xfrm>
            <a:off x="13057232" y="3670300"/>
            <a:ext cx="1625803" cy="1625600"/>
          </a:xfrm>
          <a:prstGeom prst="rect">
            <a:avLst/>
          </a:prstGeom>
          <a:noFill/>
          <a:ln>
            <a:noFill/>
          </a:ln>
        </p:spPr>
      </p:pic>
      <p:pic>
        <p:nvPicPr>
          <p:cNvPr descr=" " id="126" name="Google Shape;126;p5"/>
          <p:cNvPicPr preferRelativeResize="0"/>
          <p:nvPr/>
        </p:nvPicPr>
        <p:blipFill rotWithShape="1">
          <a:blip r:embed="rId11">
            <a:alphaModFix/>
          </a:blip>
          <a:srcRect b="0" l="0" r="0" t="0"/>
          <a:stretch/>
        </p:blipFill>
        <p:spPr>
          <a:xfrm>
            <a:off x="13272170" y="3778250"/>
            <a:ext cx="1196250" cy="1409700"/>
          </a:xfrm>
          <a:prstGeom prst="rect">
            <a:avLst/>
          </a:prstGeom>
          <a:noFill/>
          <a:ln>
            <a:noFill/>
          </a:ln>
        </p:spPr>
      </p:pic>
      <p:sp>
        <p:nvSpPr>
          <p:cNvPr id="127" name="Google Shape;127;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p:nvPr/>
        </p:nvSpPr>
        <p:spPr>
          <a:xfrm>
            <a:off x="13057232" y="78232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5"/>
          <p:cNvPicPr preferRelativeResize="0"/>
          <p:nvPr/>
        </p:nvPicPr>
        <p:blipFill rotWithShape="1">
          <a:blip r:embed="rId10">
            <a:alphaModFix/>
          </a:blip>
          <a:srcRect b="0" l="0" r="0" t="0"/>
          <a:stretch/>
        </p:blipFill>
        <p:spPr>
          <a:xfrm>
            <a:off x="13057232" y="7823200"/>
            <a:ext cx="1625803" cy="1625600"/>
          </a:xfrm>
          <a:prstGeom prst="rect">
            <a:avLst/>
          </a:prstGeom>
          <a:noFill/>
          <a:ln>
            <a:noFill/>
          </a:ln>
        </p:spPr>
      </p:pic>
      <p:pic>
        <p:nvPicPr>
          <p:cNvPr descr=" " id="133" name="Google Shape;133;p5"/>
          <p:cNvPicPr preferRelativeResize="0"/>
          <p:nvPr/>
        </p:nvPicPr>
        <p:blipFill rotWithShape="1">
          <a:blip r:embed="rId12">
            <a:alphaModFix/>
          </a:blip>
          <a:srcRect b="0" l="0" r="0" t="0"/>
          <a:stretch/>
        </p:blipFill>
        <p:spPr>
          <a:xfrm>
            <a:off x="13312216" y="7924800"/>
            <a:ext cx="1116152" cy="1422561"/>
          </a:xfrm>
          <a:prstGeom prst="rect">
            <a:avLst/>
          </a:prstGeom>
          <a:noFill/>
          <a:ln>
            <a:noFill/>
          </a:ln>
        </p:spPr>
      </p:pic>
      <p:sp>
        <p:nvSpPr>
          <p:cNvPr id="134" name="Google Shape;134;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6" name="Google Shape;136;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141" name="Shape 141"/>
        <p:cNvGrpSpPr/>
        <p:nvPr/>
      </p:nvGrpSpPr>
      <p:grpSpPr>
        <a:xfrm>
          <a:off x="0" y="0"/>
          <a:ext cx="0" cy="0"/>
          <a:chOff x="0" y="0"/>
          <a:chExt cx="0" cy="0"/>
        </a:xfrm>
      </p:grpSpPr>
      <p:sp>
        <p:nvSpPr>
          <p:cNvPr id="142" name="Google Shape;142;p6"/>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6"/>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144" name="Google Shape;144;p6"/>
          <p:cNvPicPr preferRelativeResize="0"/>
          <p:nvPr/>
        </p:nvPicPr>
        <p:blipFill rotWithShape="1">
          <a:blip r:embed="rId4">
            <a:alphaModFix/>
          </a:blip>
          <a:srcRect b="0" l="0" r="0" t="0"/>
          <a:stretch/>
        </p:blipFill>
        <p:spPr>
          <a:xfrm>
            <a:off x="8522765" y="8089900"/>
            <a:ext cx="18099762" cy="5626100"/>
          </a:xfrm>
          <a:prstGeom prst="rect">
            <a:avLst/>
          </a:prstGeom>
          <a:noFill/>
          <a:ln>
            <a:noFill/>
          </a:ln>
        </p:spPr>
      </p:pic>
      <p:pic>
        <p:nvPicPr>
          <p:cNvPr descr=" " id="145" name="Google Shape;145;p6"/>
          <p:cNvPicPr preferRelativeResize="0"/>
          <p:nvPr/>
        </p:nvPicPr>
        <p:blipFill rotWithShape="1">
          <a:blip r:embed="rId5">
            <a:alphaModFix/>
          </a:blip>
          <a:srcRect b="0" l="0" r="0" t="0"/>
          <a:stretch/>
        </p:blipFill>
        <p:spPr>
          <a:xfrm>
            <a:off x="289805" y="12458700"/>
            <a:ext cx="1254158" cy="1258838"/>
          </a:xfrm>
          <a:prstGeom prst="rect">
            <a:avLst/>
          </a:prstGeom>
          <a:noFill/>
          <a:ln>
            <a:noFill/>
          </a:ln>
        </p:spPr>
      </p:pic>
      <p:pic>
        <p:nvPicPr>
          <p:cNvPr descr=" " id="146" name="Google Shape;146;p6"/>
          <p:cNvPicPr preferRelativeResize="0"/>
          <p:nvPr/>
        </p:nvPicPr>
        <p:blipFill rotWithShape="1">
          <a:blip r:embed="rId6">
            <a:alphaModFix/>
          </a:blip>
          <a:srcRect b="0" l="0" r="0" t="0"/>
          <a:stretch/>
        </p:blipFill>
        <p:spPr>
          <a:xfrm>
            <a:off x="4430522" y="863600"/>
            <a:ext cx="1254158" cy="1258838"/>
          </a:xfrm>
          <a:prstGeom prst="rect">
            <a:avLst/>
          </a:prstGeom>
          <a:noFill/>
          <a:ln>
            <a:noFill/>
          </a:ln>
        </p:spPr>
      </p:pic>
      <p:pic>
        <p:nvPicPr>
          <p:cNvPr descr=" " id="147" name="Google Shape;147;p6"/>
          <p:cNvPicPr preferRelativeResize="0"/>
          <p:nvPr/>
        </p:nvPicPr>
        <p:blipFill rotWithShape="1">
          <a:blip r:embed="rId7">
            <a:alphaModFix/>
          </a:blip>
          <a:srcRect b="0" l="0" r="0" t="0"/>
          <a:stretch/>
        </p:blipFill>
        <p:spPr>
          <a:xfrm>
            <a:off x="22545318" y="10691862"/>
            <a:ext cx="1254158" cy="1258838"/>
          </a:xfrm>
          <a:prstGeom prst="rect">
            <a:avLst/>
          </a:prstGeom>
          <a:noFill/>
          <a:ln>
            <a:noFill/>
          </a:ln>
        </p:spPr>
      </p:pic>
      <p:pic>
        <p:nvPicPr>
          <p:cNvPr descr=" " id="148" name="Google Shape;148;p6"/>
          <p:cNvPicPr preferRelativeResize="0"/>
          <p:nvPr/>
        </p:nvPicPr>
        <p:blipFill rotWithShape="1">
          <a:blip r:embed="rId6">
            <a:alphaModFix/>
          </a:blip>
          <a:srcRect b="0" l="0" r="0" t="0"/>
          <a:stretch/>
        </p:blipFill>
        <p:spPr>
          <a:xfrm>
            <a:off x="17703681" y="863600"/>
            <a:ext cx="1254158" cy="1258838"/>
          </a:xfrm>
          <a:prstGeom prst="rect">
            <a:avLst/>
          </a:prstGeom>
          <a:noFill/>
          <a:ln>
            <a:noFill/>
          </a:ln>
        </p:spPr>
      </p:pic>
      <p:sp>
        <p:nvSpPr>
          <p:cNvPr id="149" name="Google Shape;14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1" name="Google Shape;151;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6795349" y="1384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6"/>
          <p:cNvPicPr preferRelativeResize="0"/>
          <p:nvPr/>
        </p:nvPicPr>
        <p:blipFill rotWithShape="1">
          <a:blip r:embed="rId9">
            <a:alphaModFix/>
          </a:blip>
          <a:srcRect b="0" l="0" r="0" t="0"/>
          <a:stretch/>
        </p:blipFill>
        <p:spPr>
          <a:xfrm>
            <a:off x="6795349" y="1384300"/>
            <a:ext cx="1625803" cy="1625600"/>
          </a:xfrm>
          <a:prstGeom prst="rect">
            <a:avLst/>
          </a:prstGeom>
          <a:noFill/>
          <a:ln>
            <a:noFill/>
          </a:ln>
        </p:spPr>
      </p:pic>
      <p:pic>
        <p:nvPicPr>
          <p:cNvPr descr=" " id="154" name="Google Shape;154;p6"/>
          <p:cNvPicPr preferRelativeResize="0"/>
          <p:nvPr/>
        </p:nvPicPr>
        <p:blipFill rotWithShape="1">
          <a:blip r:embed="rId10">
            <a:alphaModFix/>
          </a:blip>
          <a:srcRect b="0" l="0" r="0" t="0"/>
          <a:stretch/>
        </p:blipFill>
        <p:spPr>
          <a:xfrm>
            <a:off x="6954119" y="1485900"/>
            <a:ext cx="1308264" cy="1422400"/>
          </a:xfrm>
          <a:prstGeom prst="rect">
            <a:avLst/>
          </a:prstGeom>
          <a:noFill/>
          <a:ln>
            <a:noFill/>
          </a:ln>
        </p:spPr>
      </p:pic>
      <p:sp>
        <p:nvSpPr>
          <p:cNvPr id="155" name="Google Shape;155;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57" name="Google Shape;157;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9" name="Google Shape;159;p6"/>
          <p:cNvPicPr preferRelativeResize="0"/>
          <p:nvPr/>
        </p:nvPicPr>
        <p:blipFill rotWithShape="1">
          <a:blip r:embed="rId11">
            <a:alphaModFix/>
          </a:blip>
          <a:srcRect b="0" l="0" r="0" t="0"/>
          <a:stretch/>
        </p:blipFill>
        <p:spPr>
          <a:xfrm>
            <a:off x="3543743" y="7581900"/>
            <a:ext cx="8129016" cy="5016500"/>
          </a:xfrm>
          <a:prstGeom prst="rect">
            <a:avLst/>
          </a:prstGeom>
          <a:noFill/>
          <a:ln>
            <a:noFill/>
          </a:ln>
        </p:spPr>
      </p:pic>
      <p:sp>
        <p:nvSpPr>
          <p:cNvPr id="160" name="Google Shape;160;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15915089" y="1384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6"/>
          <p:cNvPicPr preferRelativeResize="0"/>
          <p:nvPr/>
        </p:nvPicPr>
        <p:blipFill rotWithShape="1">
          <a:blip r:embed="rId9">
            <a:alphaModFix/>
          </a:blip>
          <a:srcRect b="0" l="0" r="0" t="0"/>
          <a:stretch/>
        </p:blipFill>
        <p:spPr>
          <a:xfrm>
            <a:off x="15915089" y="1384300"/>
            <a:ext cx="1625803" cy="1625600"/>
          </a:xfrm>
          <a:prstGeom prst="rect">
            <a:avLst/>
          </a:prstGeom>
          <a:noFill/>
          <a:ln>
            <a:noFill/>
          </a:ln>
        </p:spPr>
      </p:pic>
      <p:pic>
        <p:nvPicPr>
          <p:cNvPr descr=" " id="163" name="Google Shape;163;p6"/>
          <p:cNvPicPr preferRelativeResize="0"/>
          <p:nvPr/>
        </p:nvPicPr>
        <p:blipFill rotWithShape="1">
          <a:blip r:embed="rId12">
            <a:alphaModFix/>
          </a:blip>
          <a:srcRect b="0" l="0" r="0" t="0"/>
          <a:stretch/>
        </p:blipFill>
        <p:spPr>
          <a:xfrm>
            <a:off x="16080331" y="1549561"/>
            <a:ext cx="1295481" cy="1294923"/>
          </a:xfrm>
          <a:prstGeom prst="rect">
            <a:avLst/>
          </a:prstGeom>
          <a:noFill/>
          <a:ln>
            <a:noFill/>
          </a:ln>
        </p:spPr>
      </p:pic>
      <p:sp>
        <p:nvSpPr>
          <p:cNvPr id="164" name="Google Shape;164;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6" name="Google Shape;166;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8" name="Google Shape;168;p6"/>
          <p:cNvPicPr preferRelativeResize="0"/>
          <p:nvPr/>
        </p:nvPicPr>
        <p:blipFill rotWithShape="1">
          <a:blip r:embed="rId13">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173" name="Shape 173"/>
        <p:cNvGrpSpPr/>
        <p:nvPr/>
      </p:nvGrpSpPr>
      <p:grpSpPr>
        <a:xfrm>
          <a:off x="0" y="0"/>
          <a:ext cx="0" cy="0"/>
          <a:chOff x="0" y="0"/>
          <a:chExt cx="0" cy="0"/>
        </a:xfrm>
      </p:grpSpPr>
      <p:sp>
        <p:nvSpPr>
          <p:cNvPr id="174" name="Google Shape;174;p7"/>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p7"/>
          <p:cNvPicPr preferRelativeResize="0"/>
          <p:nvPr/>
        </p:nvPicPr>
        <p:blipFill rotWithShape="1">
          <a:blip r:embed="rId3">
            <a:alphaModFix/>
          </a:blip>
          <a:srcRect b="0" l="0" r="0" t="0"/>
          <a:stretch/>
        </p:blipFill>
        <p:spPr>
          <a:xfrm>
            <a:off x="3556445" y="-596900"/>
            <a:ext cx="17286861" cy="14909800"/>
          </a:xfrm>
          <a:prstGeom prst="rect">
            <a:avLst/>
          </a:prstGeom>
          <a:noFill/>
          <a:ln>
            <a:noFill/>
          </a:ln>
        </p:spPr>
      </p:pic>
      <p:pic>
        <p:nvPicPr>
          <p:cNvPr descr=" " id="176" name="Google Shape;176;p7"/>
          <p:cNvPicPr preferRelativeResize="0"/>
          <p:nvPr/>
        </p:nvPicPr>
        <p:blipFill rotWithShape="1">
          <a:blip r:embed="rId4">
            <a:alphaModFix/>
          </a:blip>
          <a:srcRect b="0" l="0" r="0" t="0"/>
          <a:stretch/>
        </p:blipFill>
        <p:spPr>
          <a:xfrm>
            <a:off x="2083060" y="1371600"/>
            <a:ext cx="1254158" cy="1258838"/>
          </a:xfrm>
          <a:prstGeom prst="rect">
            <a:avLst/>
          </a:prstGeom>
          <a:noFill/>
          <a:ln>
            <a:noFill/>
          </a:ln>
        </p:spPr>
      </p:pic>
      <p:pic>
        <p:nvPicPr>
          <p:cNvPr descr=" " id="177" name="Google Shape;177;p7"/>
          <p:cNvPicPr preferRelativeResize="0"/>
          <p:nvPr/>
        </p:nvPicPr>
        <p:blipFill rotWithShape="1">
          <a:blip r:embed="rId5">
            <a:alphaModFix/>
          </a:blip>
          <a:srcRect b="0" l="0" r="0" t="0"/>
          <a:stretch/>
        </p:blipFill>
        <p:spPr>
          <a:xfrm>
            <a:off x="4430522" y="12458700"/>
            <a:ext cx="1254158" cy="1258838"/>
          </a:xfrm>
          <a:prstGeom prst="rect">
            <a:avLst/>
          </a:prstGeom>
          <a:noFill/>
          <a:ln>
            <a:noFill/>
          </a:ln>
        </p:spPr>
      </p:pic>
      <p:pic>
        <p:nvPicPr>
          <p:cNvPr descr=" " id="178" name="Google Shape;178;p7"/>
          <p:cNvPicPr preferRelativeResize="0"/>
          <p:nvPr/>
        </p:nvPicPr>
        <p:blipFill rotWithShape="1">
          <a:blip r:embed="rId6">
            <a:alphaModFix/>
          </a:blip>
          <a:srcRect b="0" l="0" r="0" t="0"/>
          <a:stretch/>
        </p:blipFill>
        <p:spPr>
          <a:xfrm>
            <a:off x="22545318" y="2630438"/>
            <a:ext cx="1254158" cy="1258838"/>
          </a:xfrm>
          <a:prstGeom prst="rect">
            <a:avLst/>
          </a:prstGeom>
          <a:noFill/>
          <a:ln>
            <a:noFill/>
          </a:ln>
        </p:spPr>
      </p:pic>
      <p:pic>
        <p:nvPicPr>
          <p:cNvPr descr=" " id="179" name="Google Shape;179;p7"/>
          <p:cNvPicPr preferRelativeResize="0"/>
          <p:nvPr/>
        </p:nvPicPr>
        <p:blipFill rotWithShape="1">
          <a:blip r:embed="rId5">
            <a:alphaModFix/>
          </a:blip>
          <a:srcRect b="0" l="0" r="0" t="0"/>
          <a:stretch/>
        </p:blipFill>
        <p:spPr>
          <a:xfrm>
            <a:off x="17703681" y="12458700"/>
            <a:ext cx="1254158" cy="1258838"/>
          </a:xfrm>
          <a:prstGeom prst="rect">
            <a:avLst/>
          </a:prstGeom>
          <a:noFill/>
          <a:ln>
            <a:noFill/>
          </a:ln>
        </p:spPr>
      </p:pic>
      <p:sp>
        <p:nvSpPr>
          <p:cNvPr id="180" name="Google Shape;180;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2" name="Google Shape;182;p7"/>
          <p:cNvPicPr preferRelativeResize="0"/>
          <p:nvPr/>
        </p:nvPicPr>
        <p:blipFill rotWithShape="1">
          <a:blip r:embed="rId8">
            <a:alphaModFix/>
          </a:blip>
          <a:srcRect b="0" l="0" r="0" t="0"/>
          <a:stretch/>
        </p:blipFill>
        <p:spPr>
          <a:xfrm>
            <a:off x="-508063" y="1384300"/>
            <a:ext cx="5966698" cy="4437887"/>
          </a:xfrm>
          <a:prstGeom prst="rect">
            <a:avLst/>
          </a:prstGeom>
          <a:noFill/>
          <a:ln>
            <a:noFill/>
          </a:ln>
        </p:spPr>
      </p:pic>
      <p:sp>
        <p:nvSpPr>
          <p:cNvPr id="183" name="Google Shape;183;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5" name="Google Shape;185;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190" name="Shape 190"/>
        <p:cNvGrpSpPr/>
        <p:nvPr/>
      </p:nvGrpSpPr>
      <p:grpSpPr>
        <a:xfrm>
          <a:off x="0" y="0"/>
          <a:ext cx="0" cy="0"/>
          <a:chOff x="0" y="0"/>
          <a:chExt cx="0" cy="0"/>
        </a:xfrm>
      </p:grpSpPr>
      <p:sp>
        <p:nvSpPr>
          <p:cNvPr id="191" name="Google Shape;191;p8"/>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p8"/>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193" name="Google Shape;193;p8"/>
          <p:cNvPicPr preferRelativeResize="0"/>
          <p:nvPr/>
        </p:nvPicPr>
        <p:blipFill rotWithShape="1">
          <a:blip r:embed="rId4">
            <a:alphaModFix/>
          </a:blip>
          <a:srcRect b="0" l="0" r="0" t="0"/>
          <a:stretch/>
        </p:blipFill>
        <p:spPr>
          <a:xfrm>
            <a:off x="2" y="9588500"/>
            <a:ext cx="16003999" cy="5067300"/>
          </a:xfrm>
          <a:prstGeom prst="rect">
            <a:avLst/>
          </a:prstGeom>
          <a:noFill/>
          <a:ln>
            <a:noFill/>
          </a:ln>
        </p:spPr>
      </p:pic>
      <p:pic>
        <p:nvPicPr>
          <p:cNvPr descr=" " id="194" name="Google Shape;194;p8"/>
          <p:cNvPicPr preferRelativeResize="0"/>
          <p:nvPr/>
        </p:nvPicPr>
        <p:blipFill rotWithShape="1">
          <a:blip r:embed="rId5">
            <a:alphaModFix/>
          </a:blip>
          <a:srcRect b="0" l="0" r="0" t="0"/>
          <a:stretch/>
        </p:blipFill>
        <p:spPr>
          <a:xfrm>
            <a:off x="22545318" y="863600"/>
            <a:ext cx="1254158" cy="1258838"/>
          </a:xfrm>
          <a:prstGeom prst="rect">
            <a:avLst/>
          </a:prstGeom>
          <a:noFill/>
          <a:ln>
            <a:noFill/>
          </a:ln>
        </p:spPr>
      </p:pic>
      <p:pic>
        <p:nvPicPr>
          <p:cNvPr descr=" " id="195" name="Google Shape;195;p8"/>
          <p:cNvPicPr preferRelativeResize="0"/>
          <p:nvPr/>
        </p:nvPicPr>
        <p:blipFill rotWithShape="1">
          <a:blip r:embed="rId6">
            <a:alphaModFix/>
          </a:blip>
          <a:srcRect b="0" l="0" r="0" t="0"/>
          <a:stretch/>
        </p:blipFill>
        <p:spPr>
          <a:xfrm>
            <a:off x="18404600" y="12458700"/>
            <a:ext cx="1254158" cy="1258838"/>
          </a:xfrm>
          <a:prstGeom prst="rect">
            <a:avLst/>
          </a:prstGeom>
          <a:noFill/>
          <a:ln>
            <a:noFill/>
          </a:ln>
        </p:spPr>
      </p:pic>
      <p:pic>
        <p:nvPicPr>
          <p:cNvPr descr=" " id="196" name="Google Shape;196;p8"/>
          <p:cNvPicPr preferRelativeResize="0"/>
          <p:nvPr/>
        </p:nvPicPr>
        <p:blipFill rotWithShape="1">
          <a:blip r:embed="rId7">
            <a:alphaModFix/>
          </a:blip>
          <a:srcRect b="0" l="0" r="0" t="0"/>
          <a:stretch/>
        </p:blipFill>
        <p:spPr>
          <a:xfrm>
            <a:off x="289805" y="2630438"/>
            <a:ext cx="1254158" cy="1258838"/>
          </a:xfrm>
          <a:prstGeom prst="rect">
            <a:avLst/>
          </a:prstGeom>
          <a:noFill/>
          <a:ln>
            <a:noFill/>
          </a:ln>
        </p:spPr>
      </p:pic>
      <p:pic>
        <p:nvPicPr>
          <p:cNvPr descr=" " id="197" name="Google Shape;197;p8"/>
          <p:cNvPicPr preferRelativeResize="0"/>
          <p:nvPr/>
        </p:nvPicPr>
        <p:blipFill rotWithShape="1">
          <a:blip r:embed="rId6">
            <a:alphaModFix/>
          </a:blip>
          <a:srcRect b="0" l="0" r="0" t="0"/>
          <a:stretch/>
        </p:blipFill>
        <p:spPr>
          <a:xfrm>
            <a:off x="5131441" y="12458700"/>
            <a:ext cx="1254158" cy="1258838"/>
          </a:xfrm>
          <a:prstGeom prst="rect">
            <a:avLst/>
          </a:prstGeom>
          <a:noFill/>
          <a:ln>
            <a:noFill/>
          </a:ln>
        </p:spPr>
      </p:pic>
      <p:sp>
        <p:nvSpPr>
          <p:cNvPr id="198" name="Google Shape;19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00" name="Google Shape;200;p8"/>
          <p:cNvPicPr preferRelativeResize="0"/>
          <p:nvPr/>
        </p:nvPicPr>
        <p:blipFill rotWithShape="1">
          <a:blip r:embed="rId9">
            <a:alphaModFix/>
          </a:blip>
          <a:srcRect b="0" l="0" r="0" t="0"/>
          <a:stretch/>
        </p:blipFill>
        <p:spPr>
          <a:xfrm>
            <a:off x="5624912" y="2376053"/>
            <a:ext cx="13152494" cy="10325100"/>
          </a:xfrm>
          <a:prstGeom prst="rect">
            <a:avLst/>
          </a:prstGeom>
          <a:noFill/>
          <a:ln>
            <a:noFill/>
          </a:ln>
        </p:spPr>
      </p:pic>
      <p:sp>
        <p:nvSpPr>
          <p:cNvPr id="201" name="Google Shape;201;p8"/>
          <p:cNvSpPr/>
          <p:nvPr/>
        </p:nvSpPr>
        <p:spPr>
          <a:xfrm>
            <a:off x="2248181"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2248181"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03" name="Google Shape;203;p8"/>
          <p:cNvSpPr/>
          <p:nvPr/>
        </p:nvSpPr>
        <p:spPr>
          <a:xfrm>
            <a:off x="2248181"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4" name="Google Shape;204;p8"/>
          <p:cNvSpPr/>
          <p:nvPr/>
        </p:nvSpPr>
        <p:spPr>
          <a:xfrm>
            <a:off x="18391899"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18391899"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6" name="Google Shape;206;p8"/>
          <p:cNvSpPr/>
          <p:nvPr/>
        </p:nvSpPr>
        <p:spPr>
          <a:xfrm>
            <a:off x="18391899"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2"/>
        </a:solidFill>
      </p:bgPr>
    </p:bg>
    <p:spTree>
      <p:nvGrpSpPr>
        <p:cNvPr id="211" name="Shape 211"/>
        <p:cNvGrpSpPr/>
        <p:nvPr/>
      </p:nvGrpSpPr>
      <p:grpSpPr>
        <a:xfrm>
          <a:off x="0" y="0"/>
          <a:ext cx="0" cy="0"/>
          <a:chOff x="0" y="0"/>
          <a:chExt cx="0" cy="0"/>
        </a:xfrm>
      </p:grpSpPr>
      <p:sp>
        <p:nvSpPr>
          <p:cNvPr id="212" name="Google Shape;212;p9"/>
          <p:cNvSpPr/>
          <p:nvPr/>
        </p:nvSpPr>
        <p:spPr>
          <a:xfrm>
            <a:off x="0" y="0"/>
            <a:ext cx="24387048" cy="13716000"/>
          </a:xfrm>
          <a:prstGeom prst="rect">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9"/>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214" name="Google Shape;214;p9"/>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215" name="Google Shape;215;p9"/>
          <p:cNvPicPr preferRelativeResize="0"/>
          <p:nvPr/>
        </p:nvPicPr>
        <p:blipFill rotWithShape="1">
          <a:blip r:embed="rId5">
            <a:alphaModFix/>
          </a:blip>
          <a:srcRect b="0" l="0" r="0" t="0"/>
          <a:stretch/>
        </p:blipFill>
        <p:spPr>
          <a:xfrm>
            <a:off x="22545318" y="12458700"/>
            <a:ext cx="1254158" cy="1258838"/>
          </a:xfrm>
          <a:prstGeom prst="rect">
            <a:avLst/>
          </a:prstGeom>
          <a:noFill/>
          <a:ln>
            <a:noFill/>
          </a:ln>
        </p:spPr>
      </p:pic>
      <p:pic>
        <p:nvPicPr>
          <p:cNvPr descr=" " id="216" name="Google Shape;216;p9"/>
          <p:cNvPicPr preferRelativeResize="0"/>
          <p:nvPr/>
        </p:nvPicPr>
        <p:blipFill rotWithShape="1">
          <a:blip r:embed="rId6">
            <a:alphaModFix/>
          </a:blip>
          <a:srcRect b="0" l="0" r="0" t="0"/>
          <a:stretch/>
        </p:blipFill>
        <p:spPr>
          <a:xfrm>
            <a:off x="18404600" y="863600"/>
            <a:ext cx="1254158" cy="1258838"/>
          </a:xfrm>
          <a:prstGeom prst="rect">
            <a:avLst/>
          </a:prstGeom>
          <a:noFill/>
          <a:ln>
            <a:noFill/>
          </a:ln>
        </p:spPr>
      </p:pic>
      <p:pic>
        <p:nvPicPr>
          <p:cNvPr descr=" " id="217" name="Google Shape;217;p9"/>
          <p:cNvPicPr preferRelativeResize="0"/>
          <p:nvPr/>
        </p:nvPicPr>
        <p:blipFill rotWithShape="1">
          <a:blip r:embed="rId7">
            <a:alphaModFix/>
          </a:blip>
          <a:srcRect b="0" l="0" r="0" t="0"/>
          <a:stretch/>
        </p:blipFill>
        <p:spPr>
          <a:xfrm>
            <a:off x="289805" y="10691862"/>
            <a:ext cx="1254158" cy="1258838"/>
          </a:xfrm>
          <a:prstGeom prst="rect">
            <a:avLst/>
          </a:prstGeom>
          <a:noFill/>
          <a:ln>
            <a:noFill/>
          </a:ln>
        </p:spPr>
      </p:pic>
      <p:pic>
        <p:nvPicPr>
          <p:cNvPr descr=" " id="218" name="Google Shape;218;p9"/>
          <p:cNvPicPr preferRelativeResize="0"/>
          <p:nvPr/>
        </p:nvPicPr>
        <p:blipFill rotWithShape="1">
          <a:blip r:embed="rId6">
            <a:alphaModFix/>
          </a:blip>
          <a:srcRect b="0" l="0" r="0" t="0"/>
          <a:stretch/>
        </p:blipFill>
        <p:spPr>
          <a:xfrm>
            <a:off x="5131441" y="863600"/>
            <a:ext cx="1254158" cy="1258838"/>
          </a:xfrm>
          <a:prstGeom prst="rect">
            <a:avLst/>
          </a:prstGeom>
          <a:noFill/>
          <a:ln>
            <a:noFill/>
          </a:ln>
        </p:spPr>
      </p:pic>
      <p:sp>
        <p:nvSpPr>
          <p:cNvPr id="219" name="Google Shape;219;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20" name="Google Shape;220;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2146568" y="4025900"/>
            <a:ext cx="8205226" cy="8204200"/>
          </a:xfrm>
          <a:prstGeom prst="ellipse">
            <a:avLst/>
          </a:prstGeom>
          <a:solidFill>
            <a:srgbClr val="5027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3175397" y="5918200"/>
            <a:ext cx="6160270" cy="6159500"/>
          </a:xfrm>
          <a:prstGeom prst="ellipse">
            <a:avLst/>
          </a:prstGeom>
          <a:solidFill>
            <a:srgbClr val="FFF1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25" name="Google Shape;225;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6" name="Google Shape;226;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02750"/>
              </a:buClr>
              <a:buSzPts val="4800"/>
              <a:buFont typeface="Poppins"/>
              <a:buNone/>
            </a:pPr>
            <a:r>
              <a:rPr b="1" i="0" lang="en-US" sz="4800" u="none" cap="none" strike="noStrike">
                <a:solidFill>
                  <a:srgbClr val="502750"/>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7" name="Google Shape;22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9" name="Google Shape;229;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12638080" y="35941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9"/>
          <p:cNvPicPr preferRelativeResize="0"/>
          <p:nvPr/>
        </p:nvPicPr>
        <p:blipFill rotWithShape="1">
          <a:blip r:embed="rId9">
            <a:alphaModFix/>
          </a:blip>
          <a:srcRect b="0" l="0" r="0" t="0"/>
          <a:stretch/>
        </p:blipFill>
        <p:spPr>
          <a:xfrm>
            <a:off x="12638080" y="3594100"/>
            <a:ext cx="1016127" cy="1016000"/>
          </a:xfrm>
          <a:prstGeom prst="rect">
            <a:avLst/>
          </a:prstGeom>
          <a:noFill/>
          <a:ln>
            <a:noFill/>
          </a:ln>
        </p:spPr>
      </p:pic>
      <p:pic>
        <p:nvPicPr>
          <p:cNvPr descr=" " id="232" name="Google Shape;232;p9"/>
          <p:cNvPicPr preferRelativeResize="0"/>
          <p:nvPr/>
        </p:nvPicPr>
        <p:blipFill rotWithShape="1">
          <a:blip r:embed="rId10">
            <a:alphaModFix/>
          </a:blip>
          <a:srcRect b="0" l="0" r="0" t="0"/>
          <a:stretch/>
        </p:blipFill>
        <p:spPr>
          <a:xfrm>
            <a:off x="12799826" y="3689350"/>
            <a:ext cx="693626" cy="825537"/>
          </a:xfrm>
          <a:prstGeom prst="rect">
            <a:avLst/>
          </a:prstGeom>
          <a:noFill/>
          <a:ln>
            <a:noFill/>
          </a:ln>
        </p:spPr>
      </p:pic>
      <p:sp>
        <p:nvSpPr>
          <p:cNvPr id="233" name="Google Shape;233;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5" name="Google Shape;235;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12638080" y="6946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9"/>
          <p:cNvPicPr preferRelativeResize="0"/>
          <p:nvPr/>
        </p:nvPicPr>
        <p:blipFill rotWithShape="1">
          <a:blip r:embed="rId9">
            <a:alphaModFix/>
          </a:blip>
          <a:srcRect b="0" l="0" r="0" t="0"/>
          <a:stretch/>
        </p:blipFill>
        <p:spPr>
          <a:xfrm>
            <a:off x="12638080" y="6946900"/>
            <a:ext cx="1016127" cy="1016000"/>
          </a:xfrm>
          <a:prstGeom prst="rect">
            <a:avLst/>
          </a:prstGeom>
          <a:noFill/>
          <a:ln>
            <a:noFill/>
          </a:ln>
        </p:spPr>
      </p:pic>
      <p:pic>
        <p:nvPicPr>
          <p:cNvPr descr=" " id="238" name="Google Shape;238;p9"/>
          <p:cNvPicPr preferRelativeResize="0"/>
          <p:nvPr/>
        </p:nvPicPr>
        <p:blipFill rotWithShape="1">
          <a:blip r:embed="rId11">
            <a:alphaModFix/>
          </a:blip>
          <a:srcRect b="0" l="0" r="0" t="0"/>
          <a:stretch/>
        </p:blipFill>
        <p:spPr>
          <a:xfrm>
            <a:off x="12733341" y="7089775"/>
            <a:ext cx="777972" cy="762000"/>
          </a:xfrm>
          <a:prstGeom prst="rect">
            <a:avLst/>
          </a:prstGeom>
          <a:noFill/>
          <a:ln>
            <a:noFill/>
          </a:ln>
        </p:spPr>
      </p:pic>
      <p:sp>
        <p:nvSpPr>
          <p:cNvPr id="239" name="Google Shape;239;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41" name="Google Shape;241;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
          <p:cNvSpPr/>
          <p:nvPr/>
        </p:nvSpPr>
        <p:spPr>
          <a:xfrm>
            <a:off x="12638080" y="10299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9"/>
          <p:cNvPicPr preferRelativeResize="0"/>
          <p:nvPr/>
        </p:nvPicPr>
        <p:blipFill rotWithShape="1">
          <a:blip r:embed="rId9">
            <a:alphaModFix/>
          </a:blip>
          <a:srcRect b="0" l="0" r="0" t="0"/>
          <a:stretch/>
        </p:blipFill>
        <p:spPr>
          <a:xfrm>
            <a:off x="12638080" y="10299700"/>
            <a:ext cx="1016127" cy="1016000"/>
          </a:xfrm>
          <a:prstGeom prst="rect">
            <a:avLst/>
          </a:prstGeom>
          <a:noFill/>
          <a:ln>
            <a:noFill/>
          </a:ln>
        </p:spPr>
      </p:pic>
      <p:pic>
        <p:nvPicPr>
          <p:cNvPr descr=" " id="244" name="Google Shape;244;p9"/>
          <p:cNvPicPr preferRelativeResize="0"/>
          <p:nvPr/>
        </p:nvPicPr>
        <p:blipFill rotWithShape="1">
          <a:blip r:embed="rId12">
            <a:alphaModFix/>
          </a:blip>
          <a:srcRect b="0" l="0" r="0" t="0"/>
          <a:stretch/>
        </p:blipFill>
        <p:spPr>
          <a:xfrm>
            <a:off x="12780972" y="10442575"/>
            <a:ext cx="730341" cy="730250"/>
          </a:xfrm>
          <a:prstGeom prst="rect">
            <a:avLst/>
          </a:prstGeom>
          <a:noFill/>
          <a:ln>
            <a:noFill/>
          </a:ln>
        </p:spPr>
      </p:pic>
      <p:sp>
        <p:nvSpPr>
          <p:cNvPr id="245" name="Google Shape;245;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2024-01-05T04:46:00Z</dcterms:created>
  <dc:creator>PptxGenJS</dc:creator>
</cp:coreProperties>
</file>