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bold r:id="rId29"/>
      <p:boldItalic r:id="rId30"/>
    </p:embeddedFont>
    <p:embeddedFont>
      <p:font typeface="Lato"/>
      <p:regular r:id="rId31"/>
      <p:bold r:id="rId32"/>
      <p:italic r:id="rId33"/>
      <p:boldItalic r:id="rId34"/>
    </p:embeddedFont>
    <p:embeddedFont>
      <p:font typeface="Montserrat"/>
      <p:regular r:id="rId35"/>
      <p:bold r:id="rId36"/>
      <p:italic r:id="rId37"/>
      <p:boldItalic r:id="rId38"/>
    </p:embeddedFont>
    <p:embeddedFont>
      <p:font typeface="Inter"/>
      <p:regular r:id="rId39"/>
      <p:bold r:id="rId40"/>
    </p:embeddedFont>
    <p:embeddedFont>
      <p:font typeface="Poppins SemiBold"/>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gq9/kpTIt98q2g7MAl3uVEvOmm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schemas.openxmlformats.org/officeDocument/2006/relationships/font" Target="fonts/PoppinsSemiBold-bold.fntdata"/><Relationship Id="rId41" Type="http://schemas.openxmlformats.org/officeDocument/2006/relationships/font" Target="fonts/PoppinsSemiBold-regular.fntdata"/><Relationship Id="rId22" Type="http://schemas.openxmlformats.org/officeDocument/2006/relationships/slide" Target="slides/slide18.xml"/><Relationship Id="rId44" Type="http://schemas.openxmlformats.org/officeDocument/2006/relationships/font" Target="fonts/PoppinsSemiBold-boldItalic.fntdata"/><Relationship Id="rId21" Type="http://schemas.openxmlformats.org/officeDocument/2006/relationships/slide" Target="slides/slide17.xml"/><Relationship Id="rId43" Type="http://schemas.openxmlformats.org/officeDocument/2006/relationships/font" Target="fonts/PoppinsSemiBold-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Poppins-boldItalic.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 name="Google Shape;3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1" Type="http://schemas.openxmlformats.org/officeDocument/2006/relationships/image" Target="../media/image89.png"/><Relationship Id="rId10" Type="http://schemas.openxmlformats.org/officeDocument/2006/relationships/image" Target="../media/image91.png"/><Relationship Id="rId12"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83.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5.png"/></Relationships>
</file>

<file path=ppt/slides/_rels/slide11.xml.rels><?xml version="1.0" encoding="UTF-8" standalone="yes"?><Relationships xmlns="http://schemas.openxmlformats.org/package/2006/relationships"><Relationship Id="rId20" Type="http://schemas.openxmlformats.org/officeDocument/2006/relationships/image" Target="../media/image120.png"/><Relationship Id="rId11" Type="http://schemas.openxmlformats.org/officeDocument/2006/relationships/image" Target="../media/image108.png"/><Relationship Id="rId10" Type="http://schemas.openxmlformats.org/officeDocument/2006/relationships/image" Target="../media/image119.png"/><Relationship Id="rId21" Type="http://schemas.openxmlformats.org/officeDocument/2006/relationships/image" Target="../media/image113.png"/><Relationship Id="rId13" Type="http://schemas.openxmlformats.org/officeDocument/2006/relationships/image" Target="../media/image111.png"/><Relationship Id="rId12"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92.png"/><Relationship Id="rId15" Type="http://schemas.openxmlformats.org/officeDocument/2006/relationships/image" Target="../media/image96.png"/><Relationship Id="rId14" Type="http://schemas.openxmlformats.org/officeDocument/2006/relationships/image" Target="../media/image102.png"/><Relationship Id="rId17" Type="http://schemas.openxmlformats.org/officeDocument/2006/relationships/image" Target="../media/image30.png"/><Relationship Id="rId16" Type="http://schemas.openxmlformats.org/officeDocument/2006/relationships/image" Target="../media/image103.png"/><Relationship Id="rId5" Type="http://schemas.openxmlformats.org/officeDocument/2006/relationships/image" Target="../media/image25.png"/><Relationship Id="rId19" Type="http://schemas.openxmlformats.org/officeDocument/2006/relationships/image" Target="../media/image110.png"/><Relationship Id="rId6" Type="http://schemas.openxmlformats.org/officeDocument/2006/relationships/image" Target="../media/image22.png"/><Relationship Id="rId18" Type="http://schemas.openxmlformats.org/officeDocument/2006/relationships/image" Target="../media/image107.png"/><Relationship Id="rId7" Type="http://schemas.openxmlformats.org/officeDocument/2006/relationships/image" Target="../media/image21.png"/><Relationship Id="rId8" Type="http://schemas.openxmlformats.org/officeDocument/2006/relationships/image" Target="../media/image5.png"/></Relationships>
</file>

<file path=ppt/slides/_rels/slide12.xml.rels><?xml version="1.0" encoding="UTF-8" standalone="yes"?><Relationships xmlns="http://schemas.openxmlformats.org/package/2006/relationships"><Relationship Id="rId10" Type="http://schemas.openxmlformats.org/officeDocument/2006/relationships/image" Target="../media/image141.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46.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7.png"/><Relationship Id="rId4" Type="http://schemas.openxmlformats.org/officeDocument/2006/relationships/image" Target="../media/image52.png"/><Relationship Id="rId5" Type="http://schemas.openxmlformats.org/officeDocument/2006/relationships/image" Target="../media/image50.png"/><Relationship Id="rId6" Type="http://schemas.openxmlformats.org/officeDocument/2006/relationships/image" Target="../media/image57.png"/><Relationship Id="rId7" Type="http://schemas.openxmlformats.org/officeDocument/2006/relationships/image" Target="../media/image5.png"/><Relationship Id="rId8" Type="http://schemas.openxmlformats.org/officeDocument/2006/relationships/image" Target="../media/image1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5.png"/></Relationships>
</file>

<file path=ppt/slides/_rels/slide15.xml.rels><?xml version="1.0" encoding="UTF-8" standalone="yes"?><Relationships xmlns="http://schemas.openxmlformats.org/package/2006/relationships"><Relationship Id="rId20" Type="http://schemas.openxmlformats.org/officeDocument/2006/relationships/image" Target="../media/image159.png"/><Relationship Id="rId22" Type="http://schemas.openxmlformats.org/officeDocument/2006/relationships/image" Target="../media/image165.png"/><Relationship Id="rId21" Type="http://schemas.openxmlformats.org/officeDocument/2006/relationships/image" Target="../media/image157.png"/><Relationship Id="rId24" Type="http://schemas.openxmlformats.org/officeDocument/2006/relationships/image" Target="../media/image158.png"/><Relationship Id="rId23" Type="http://schemas.openxmlformats.org/officeDocument/2006/relationships/image" Target="../media/image16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47.png"/><Relationship Id="rId26" Type="http://schemas.openxmlformats.org/officeDocument/2006/relationships/image" Target="../media/image169.png"/><Relationship Id="rId25" Type="http://schemas.openxmlformats.org/officeDocument/2006/relationships/image" Target="../media/image164.png"/><Relationship Id="rId28" Type="http://schemas.openxmlformats.org/officeDocument/2006/relationships/image" Target="../media/image166.png"/><Relationship Id="rId27" Type="http://schemas.openxmlformats.org/officeDocument/2006/relationships/image" Target="../media/image167.png"/><Relationship Id="rId5" Type="http://schemas.openxmlformats.org/officeDocument/2006/relationships/image" Target="../media/image25.png"/><Relationship Id="rId6" Type="http://schemas.openxmlformats.org/officeDocument/2006/relationships/image" Target="../media/image22.png"/><Relationship Id="rId29" Type="http://schemas.openxmlformats.org/officeDocument/2006/relationships/image" Target="../media/image170.png"/><Relationship Id="rId7" Type="http://schemas.openxmlformats.org/officeDocument/2006/relationships/image" Target="../media/image21.png"/><Relationship Id="rId8" Type="http://schemas.openxmlformats.org/officeDocument/2006/relationships/image" Target="../media/image5.png"/><Relationship Id="rId31" Type="http://schemas.openxmlformats.org/officeDocument/2006/relationships/image" Target="../media/image168.png"/><Relationship Id="rId30" Type="http://schemas.openxmlformats.org/officeDocument/2006/relationships/image" Target="../media/image163.png"/><Relationship Id="rId11" Type="http://schemas.openxmlformats.org/officeDocument/2006/relationships/image" Target="../media/image139.png"/><Relationship Id="rId10" Type="http://schemas.openxmlformats.org/officeDocument/2006/relationships/image" Target="../media/image142.png"/><Relationship Id="rId32" Type="http://schemas.openxmlformats.org/officeDocument/2006/relationships/image" Target="../media/image173.png"/><Relationship Id="rId13" Type="http://schemas.openxmlformats.org/officeDocument/2006/relationships/image" Target="../media/image152.png"/><Relationship Id="rId12" Type="http://schemas.openxmlformats.org/officeDocument/2006/relationships/image" Target="../media/image150.png"/><Relationship Id="rId15" Type="http://schemas.openxmlformats.org/officeDocument/2006/relationships/image" Target="../media/image153.png"/><Relationship Id="rId14" Type="http://schemas.openxmlformats.org/officeDocument/2006/relationships/image" Target="../media/image154.png"/><Relationship Id="rId17" Type="http://schemas.openxmlformats.org/officeDocument/2006/relationships/image" Target="../media/image197.png"/><Relationship Id="rId16" Type="http://schemas.openxmlformats.org/officeDocument/2006/relationships/image" Target="../media/image151.png"/><Relationship Id="rId19" Type="http://schemas.openxmlformats.org/officeDocument/2006/relationships/image" Target="../media/image156.png"/><Relationship Id="rId18" Type="http://schemas.openxmlformats.org/officeDocument/2006/relationships/image" Target="../media/image1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81.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5.png"/><Relationship Id="rId10" Type="http://schemas.openxmlformats.org/officeDocument/2006/relationships/image" Target="../media/image19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90.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5.png"/><Relationship Id="rId10" Type="http://schemas.openxmlformats.org/officeDocument/2006/relationships/image" Target="../media/image20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03.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5.png"/><Relationship Id="rId10" Type="http://schemas.openxmlformats.org/officeDocument/2006/relationships/image" Target="../media/image20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16.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214.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4.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5.png"/><Relationship Id="rId11" Type="http://schemas.openxmlformats.org/officeDocument/2006/relationships/image" Target="../media/image233.png"/><Relationship Id="rId10" Type="http://schemas.openxmlformats.org/officeDocument/2006/relationships/image" Target="../media/image30.png"/></Relationships>
</file>

<file path=ppt/slides/_rels/slide23.xml.rels><?xml version="1.0" encoding="UTF-8" standalone="yes"?><Relationships xmlns="http://schemas.openxmlformats.org/package/2006/relationships"><Relationship Id="rId20" Type="http://schemas.openxmlformats.org/officeDocument/2006/relationships/image" Target="../media/image243.png"/><Relationship Id="rId22" Type="http://schemas.openxmlformats.org/officeDocument/2006/relationships/image" Target="../media/image251.png"/><Relationship Id="rId21" Type="http://schemas.openxmlformats.org/officeDocument/2006/relationships/image" Target="../media/image255.png"/><Relationship Id="rId24" Type="http://schemas.openxmlformats.org/officeDocument/2006/relationships/hyperlink" Target="https://eatemp.com/powerpoint-org-chart-template/" TargetMode="External"/><Relationship Id="rId23" Type="http://schemas.openxmlformats.org/officeDocument/2006/relationships/image" Target="../media/image248.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237.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5.png"/><Relationship Id="rId11" Type="http://schemas.openxmlformats.org/officeDocument/2006/relationships/image" Target="../media/image264.png"/><Relationship Id="rId10" Type="http://schemas.openxmlformats.org/officeDocument/2006/relationships/image" Target="../media/image238.png"/><Relationship Id="rId13" Type="http://schemas.openxmlformats.org/officeDocument/2006/relationships/image" Target="../media/image252.png"/><Relationship Id="rId12" Type="http://schemas.openxmlformats.org/officeDocument/2006/relationships/image" Target="../media/image239.png"/><Relationship Id="rId15" Type="http://schemas.openxmlformats.org/officeDocument/2006/relationships/image" Target="../media/image249.png"/><Relationship Id="rId14" Type="http://schemas.openxmlformats.org/officeDocument/2006/relationships/image" Target="../media/image244.png"/><Relationship Id="rId17" Type="http://schemas.openxmlformats.org/officeDocument/2006/relationships/image" Target="../media/image253.png"/><Relationship Id="rId16" Type="http://schemas.openxmlformats.org/officeDocument/2006/relationships/image" Target="../media/image254.png"/><Relationship Id="rId19" Type="http://schemas.openxmlformats.org/officeDocument/2006/relationships/image" Target="../media/image241.png"/><Relationship Id="rId18" Type="http://schemas.openxmlformats.org/officeDocument/2006/relationships/image" Target="../media/image2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7.png"/><Relationship Id="rId4" Type="http://schemas.openxmlformats.org/officeDocument/2006/relationships/image" Target="../media/image52.png"/><Relationship Id="rId9" Type="http://schemas.openxmlformats.org/officeDocument/2006/relationships/image" Target="../media/image262.png"/><Relationship Id="rId5" Type="http://schemas.openxmlformats.org/officeDocument/2006/relationships/image" Target="../media/image50.png"/><Relationship Id="rId6" Type="http://schemas.openxmlformats.org/officeDocument/2006/relationships/image" Target="../media/image57.png"/><Relationship Id="rId7" Type="http://schemas.openxmlformats.org/officeDocument/2006/relationships/image" Target="../media/image5.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28.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png"/><Relationship Id="rId11" Type="http://schemas.openxmlformats.org/officeDocument/2006/relationships/image" Target="../media/image35.png"/><Relationship Id="rId10" Type="http://schemas.openxmlformats.org/officeDocument/2006/relationships/image" Target="../media/image30.png"/><Relationship Id="rId12" Type="http://schemas.openxmlformats.org/officeDocument/2006/relationships/image" Target="../media/image40.png"/><Relationship Id="rId9" Type="http://schemas.openxmlformats.org/officeDocument/2006/relationships/image" Target="../media/image64.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46.png"/><Relationship Id="rId13" Type="http://schemas.openxmlformats.org/officeDocument/2006/relationships/image" Target="../media/image69.pn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30.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9.png"/><Relationship Id="rId4" Type="http://schemas.openxmlformats.org/officeDocument/2006/relationships/image" Target="../media/image52.png"/><Relationship Id="rId5" Type="http://schemas.openxmlformats.org/officeDocument/2006/relationships/image" Target="../media/image50.png"/><Relationship Id="rId6" Type="http://schemas.openxmlformats.org/officeDocument/2006/relationships/image" Target="../media/image57.png"/><Relationship Id="rId7" Type="http://schemas.openxmlformats.org/officeDocument/2006/relationships/image" Target="../media/image5.png"/><Relationship Id="rId8"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67.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82.png"/><Relationship Id="rId12"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72.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15" name="Shape 15"/>
        <p:cNvGrpSpPr/>
        <p:nvPr/>
      </p:nvGrpSpPr>
      <p:grpSpPr>
        <a:xfrm>
          <a:off x="0" y="0"/>
          <a:ext cx="0" cy="0"/>
          <a:chOff x="0" y="0"/>
          <a:chExt cx="0" cy="0"/>
        </a:xfrm>
      </p:grpSpPr>
      <p:sp>
        <p:nvSpPr>
          <p:cNvPr id="16" name="Google Shape;16;p1"/>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 name="Google Shape;17;p1"/>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18" name="Google Shape;18;p1"/>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22545318" y="12458700"/>
            <a:ext cx="1254158" cy="1258839"/>
          </a:xfrm>
          <a:prstGeom prst="rect">
            <a:avLst/>
          </a:prstGeom>
          <a:noFill/>
          <a:ln>
            <a:noFill/>
          </a:ln>
        </p:spPr>
      </p:pic>
      <p:pic>
        <p:nvPicPr>
          <p:cNvPr descr=" " id="20" name="Google Shape;20;p1"/>
          <p:cNvPicPr preferRelativeResize="0"/>
          <p:nvPr/>
        </p:nvPicPr>
        <p:blipFill rotWithShape="1">
          <a:blip r:embed="rId6">
            <a:alphaModFix/>
          </a:blip>
          <a:srcRect b="0" l="0" r="0" t="0"/>
          <a:stretch/>
        </p:blipFill>
        <p:spPr>
          <a:xfrm>
            <a:off x="18404600" y="863600"/>
            <a:ext cx="1254158" cy="1258839"/>
          </a:xfrm>
          <a:prstGeom prst="rect">
            <a:avLst/>
          </a:prstGeom>
          <a:noFill/>
          <a:ln>
            <a:noFill/>
          </a:ln>
        </p:spPr>
      </p:pic>
      <p:pic>
        <p:nvPicPr>
          <p:cNvPr descr=" " id="21" name="Google Shape;21;p1"/>
          <p:cNvPicPr preferRelativeResize="0"/>
          <p:nvPr/>
        </p:nvPicPr>
        <p:blipFill rotWithShape="1">
          <a:blip r:embed="rId7">
            <a:alphaModFix/>
          </a:blip>
          <a:srcRect b="0" l="0" r="0" t="0"/>
          <a:stretch/>
        </p:blipFill>
        <p:spPr>
          <a:xfrm>
            <a:off x="289805" y="10691862"/>
            <a:ext cx="1254158" cy="1258839"/>
          </a:xfrm>
          <a:prstGeom prst="rect">
            <a:avLst/>
          </a:prstGeom>
          <a:noFill/>
          <a:ln>
            <a:noFill/>
          </a:ln>
        </p:spPr>
      </p:pic>
      <p:pic>
        <p:nvPicPr>
          <p:cNvPr descr=" " id="22" name="Google Shape;22;p1"/>
          <p:cNvPicPr preferRelativeResize="0"/>
          <p:nvPr/>
        </p:nvPicPr>
        <p:blipFill rotWithShape="1">
          <a:blip r:embed="rId6">
            <a:alphaModFix/>
          </a:blip>
          <a:srcRect b="0" l="0" r="0" t="0"/>
          <a:stretch/>
        </p:blipFill>
        <p:spPr>
          <a:xfrm>
            <a:off x="5131441" y="863600"/>
            <a:ext cx="1254158" cy="1258839"/>
          </a:xfrm>
          <a:prstGeom prst="rect">
            <a:avLst/>
          </a:prstGeom>
          <a:noFill/>
          <a:ln>
            <a:noFill/>
          </a:ln>
        </p:spPr>
      </p:pic>
      <p:sp>
        <p:nvSpPr>
          <p:cNvPr id="23" name="Google Shape;23;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p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5" name="Google Shape;25;p1"/>
          <p:cNvSpPr/>
          <p:nvPr/>
        </p:nvSpPr>
        <p:spPr>
          <a:xfrm>
            <a:off x="13501788" y="3390900"/>
            <a:ext cx="10237480"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24000"/>
              <a:buFont typeface="Poppins"/>
              <a:buNone/>
            </a:pPr>
            <a:r>
              <a:rPr b="1" i="0" lang="en-US" sz="24000" u="none" cap="none" strike="noStrike">
                <a:solidFill>
                  <a:srgbClr val="502750"/>
                </a:solidFill>
                <a:latin typeface="Poppins"/>
                <a:ea typeface="Poppins"/>
                <a:cs typeface="Poppins"/>
                <a:sym typeface="Poppins"/>
              </a:rPr>
              <a:t>Office</a:t>
            </a:r>
            <a:endParaRPr b="0" i="0" sz="24000" u="none" cap="none" strike="noStrike">
              <a:solidFill>
                <a:schemeClr val="dk1"/>
              </a:solidFill>
              <a:latin typeface="Calibri"/>
              <a:ea typeface="Calibri"/>
              <a:cs typeface="Calibri"/>
              <a:sym typeface="Calibri"/>
            </a:endParaRPr>
          </a:p>
        </p:txBody>
      </p:sp>
      <p:sp>
        <p:nvSpPr>
          <p:cNvPr id="26" name="Google Shape;26;p1"/>
          <p:cNvSpPr/>
          <p:nvPr/>
        </p:nvSpPr>
        <p:spPr>
          <a:xfrm>
            <a:off x="13501788" y="7874000"/>
            <a:ext cx="9174780" cy="2709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27" name="Google Shape;27;p1"/>
          <p:cNvPicPr preferRelativeResize="0"/>
          <p:nvPr/>
        </p:nvPicPr>
        <p:blipFill rotWithShape="1">
          <a:blip r:embed="rId9">
            <a:alphaModFix/>
          </a:blip>
          <a:srcRect b="0" l="0" r="0" t="0"/>
          <a:stretch/>
        </p:blipFill>
        <p:spPr>
          <a:xfrm>
            <a:off x="406451" y="2540000"/>
            <a:ext cx="12803200" cy="8623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251" name="Shape 251"/>
        <p:cNvGrpSpPr/>
        <p:nvPr/>
      </p:nvGrpSpPr>
      <p:grpSpPr>
        <a:xfrm>
          <a:off x="0" y="0"/>
          <a:ext cx="0" cy="0"/>
          <a:chOff x="0" y="0"/>
          <a:chExt cx="0" cy="0"/>
        </a:xfrm>
      </p:grpSpPr>
      <p:sp>
        <p:nvSpPr>
          <p:cNvPr id="252" name="Google Shape;252;p10"/>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p10"/>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254" name="Google Shape;254;p10"/>
          <p:cNvPicPr preferRelativeResize="0"/>
          <p:nvPr/>
        </p:nvPicPr>
        <p:blipFill rotWithShape="1">
          <a:blip r:embed="rId4">
            <a:alphaModFix/>
          </a:blip>
          <a:srcRect b="0" l="0" r="0" t="0"/>
          <a:stretch/>
        </p:blipFill>
        <p:spPr>
          <a:xfrm>
            <a:off x="8522765" y="8089900"/>
            <a:ext cx="18099762" cy="5626100"/>
          </a:xfrm>
          <a:prstGeom prst="rect">
            <a:avLst/>
          </a:prstGeom>
          <a:noFill/>
          <a:ln>
            <a:noFill/>
          </a:ln>
        </p:spPr>
      </p:pic>
      <p:pic>
        <p:nvPicPr>
          <p:cNvPr descr=" " id="255" name="Google Shape;255;p10"/>
          <p:cNvPicPr preferRelativeResize="0"/>
          <p:nvPr/>
        </p:nvPicPr>
        <p:blipFill rotWithShape="1">
          <a:blip r:embed="rId5">
            <a:alphaModFix/>
          </a:blip>
          <a:srcRect b="0" l="0" r="0" t="0"/>
          <a:stretch/>
        </p:blipFill>
        <p:spPr>
          <a:xfrm>
            <a:off x="289805" y="12458700"/>
            <a:ext cx="1254158" cy="1258838"/>
          </a:xfrm>
          <a:prstGeom prst="rect">
            <a:avLst/>
          </a:prstGeom>
          <a:noFill/>
          <a:ln>
            <a:noFill/>
          </a:ln>
        </p:spPr>
      </p:pic>
      <p:pic>
        <p:nvPicPr>
          <p:cNvPr descr=" " id="256" name="Google Shape;256;p10"/>
          <p:cNvPicPr preferRelativeResize="0"/>
          <p:nvPr/>
        </p:nvPicPr>
        <p:blipFill rotWithShape="1">
          <a:blip r:embed="rId6">
            <a:alphaModFix/>
          </a:blip>
          <a:srcRect b="0" l="0" r="0" t="0"/>
          <a:stretch/>
        </p:blipFill>
        <p:spPr>
          <a:xfrm>
            <a:off x="4430522" y="863600"/>
            <a:ext cx="1254158" cy="1258838"/>
          </a:xfrm>
          <a:prstGeom prst="rect">
            <a:avLst/>
          </a:prstGeom>
          <a:noFill/>
          <a:ln>
            <a:noFill/>
          </a:ln>
        </p:spPr>
      </p:pic>
      <p:pic>
        <p:nvPicPr>
          <p:cNvPr descr=" " id="257" name="Google Shape;257;p10"/>
          <p:cNvPicPr preferRelativeResize="0"/>
          <p:nvPr/>
        </p:nvPicPr>
        <p:blipFill rotWithShape="1">
          <a:blip r:embed="rId7">
            <a:alphaModFix/>
          </a:blip>
          <a:srcRect b="0" l="0" r="0" t="0"/>
          <a:stretch/>
        </p:blipFill>
        <p:spPr>
          <a:xfrm>
            <a:off x="22545318" y="10691862"/>
            <a:ext cx="1254158" cy="1258838"/>
          </a:xfrm>
          <a:prstGeom prst="rect">
            <a:avLst/>
          </a:prstGeom>
          <a:noFill/>
          <a:ln>
            <a:noFill/>
          </a:ln>
        </p:spPr>
      </p:pic>
      <p:pic>
        <p:nvPicPr>
          <p:cNvPr descr=" " id="258" name="Google Shape;258;p10"/>
          <p:cNvPicPr preferRelativeResize="0"/>
          <p:nvPr/>
        </p:nvPicPr>
        <p:blipFill rotWithShape="1">
          <a:blip r:embed="rId6">
            <a:alphaModFix/>
          </a:blip>
          <a:srcRect b="0" l="0" r="0" t="0"/>
          <a:stretch/>
        </p:blipFill>
        <p:spPr>
          <a:xfrm>
            <a:off x="17703681" y="863600"/>
            <a:ext cx="1254158" cy="1258838"/>
          </a:xfrm>
          <a:prstGeom prst="rect">
            <a:avLst/>
          </a:prstGeom>
          <a:noFill/>
          <a:ln>
            <a:noFill/>
          </a:ln>
        </p:spPr>
      </p:pic>
      <p:sp>
        <p:nvSpPr>
          <p:cNvPr id="259" name="Google Shape;259;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0" name="Google Shape;260;p1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61" name="Google Shape;261;p10"/>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62" name="Google Shape;262;p10"/>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0"/>
          <p:cNvSpPr/>
          <p:nvPr/>
        </p:nvSpPr>
        <p:spPr>
          <a:xfrm>
            <a:off x="1778222" y="2489200"/>
            <a:ext cx="6439705" cy="10566400"/>
          </a:xfrm>
          <a:prstGeom prst="roundRect">
            <a:avLst>
              <a:gd fmla="val 3124" name="adj"/>
            </a:avLst>
          </a:prstGeom>
          <a:noFill/>
          <a:ln cap="flat" cmpd="sng" w="127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
          <p:cNvSpPr/>
          <p:nvPr/>
        </p:nvSpPr>
        <p:spPr>
          <a:xfrm>
            <a:off x="4185173" y="2946400"/>
            <a:ext cx="1625803" cy="1625600"/>
          </a:xfrm>
          <a:prstGeom prst="roundRect">
            <a:avLst>
              <a:gd fmla="val 78188" name="adj"/>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5" name="Google Shape;265;p10"/>
          <p:cNvPicPr preferRelativeResize="0"/>
          <p:nvPr/>
        </p:nvPicPr>
        <p:blipFill rotWithShape="1">
          <a:blip r:embed="rId9">
            <a:alphaModFix/>
          </a:blip>
          <a:srcRect b="0" l="0" r="0" t="0"/>
          <a:stretch/>
        </p:blipFill>
        <p:spPr>
          <a:xfrm>
            <a:off x="4490011" y="3251200"/>
            <a:ext cx="1016127" cy="1016000"/>
          </a:xfrm>
          <a:prstGeom prst="rect">
            <a:avLst/>
          </a:prstGeom>
          <a:noFill/>
          <a:ln>
            <a:noFill/>
          </a:ln>
        </p:spPr>
      </p:pic>
      <p:pic>
        <p:nvPicPr>
          <p:cNvPr descr=" " id="266" name="Google Shape;266;p10"/>
          <p:cNvPicPr preferRelativeResize="0"/>
          <p:nvPr/>
        </p:nvPicPr>
        <p:blipFill rotWithShape="1">
          <a:blip r:embed="rId10">
            <a:alphaModFix/>
          </a:blip>
          <a:srcRect b="0" l="0" r="0" t="0"/>
          <a:stretch/>
        </p:blipFill>
        <p:spPr>
          <a:xfrm>
            <a:off x="4670612" y="3314700"/>
            <a:ext cx="654926" cy="889000"/>
          </a:xfrm>
          <a:prstGeom prst="rect">
            <a:avLst/>
          </a:prstGeom>
          <a:noFill/>
          <a:ln>
            <a:noFill/>
          </a:ln>
        </p:spPr>
      </p:pic>
      <p:sp>
        <p:nvSpPr>
          <p:cNvPr id="267" name="Google Shape;267;p10"/>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02750"/>
              </a:buClr>
              <a:buSzPts val="4800"/>
              <a:buFont typeface="Poppins"/>
              <a:buNone/>
            </a:pPr>
            <a:r>
              <a:rPr b="1" i="0" lang="en-US" sz="4800" u="none" cap="none" strike="noStrike">
                <a:solidFill>
                  <a:srgbClr val="502750"/>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68" name="Google Shape;268;p10"/>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69" name="Google Shape;269;p10"/>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70" name="Google Shape;270;p10"/>
          <p:cNvSpPr/>
          <p:nvPr/>
        </p:nvSpPr>
        <p:spPr>
          <a:xfrm>
            <a:off x="8980022" y="2489200"/>
            <a:ext cx="6439705" cy="10566400"/>
          </a:xfrm>
          <a:prstGeom prst="roundRect">
            <a:avLst>
              <a:gd fmla="val 3124" name="adj"/>
            </a:avLst>
          </a:prstGeom>
          <a:noFill/>
          <a:ln cap="flat" cmpd="sng" w="127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0"/>
          <p:cNvSpPr/>
          <p:nvPr/>
        </p:nvSpPr>
        <p:spPr>
          <a:xfrm>
            <a:off x="11386973" y="2946400"/>
            <a:ext cx="1625803" cy="1625600"/>
          </a:xfrm>
          <a:prstGeom prst="roundRect">
            <a:avLst>
              <a:gd fmla="val 78188" name="adj"/>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p10"/>
          <p:cNvPicPr preferRelativeResize="0"/>
          <p:nvPr/>
        </p:nvPicPr>
        <p:blipFill rotWithShape="1">
          <a:blip r:embed="rId9">
            <a:alphaModFix/>
          </a:blip>
          <a:srcRect b="0" l="0" r="0" t="0"/>
          <a:stretch/>
        </p:blipFill>
        <p:spPr>
          <a:xfrm>
            <a:off x="11691811" y="3251200"/>
            <a:ext cx="1016127" cy="1016000"/>
          </a:xfrm>
          <a:prstGeom prst="rect">
            <a:avLst/>
          </a:prstGeom>
          <a:noFill/>
          <a:ln>
            <a:noFill/>
          </a:ln>
        </p:spPr>
      </p:pic>
      <p:pic>
        <p:nvPicPr>
          <p:cNvPr descr=" " id="273" name="Google Shape;273;p10"/>
          <p:cNvPicPr preferRelativeResize="0"/>
          <p:nvPr/>
        </p:nvPicPr>
        <p:blipFill rotWithShape="1">
          <a:blip r:embed="rId11">
            <a:alphaModFix/>
          </a:blip>
          <a:srcRect b="0" l="0" r="0" t="0"/>
          <a:stretch/>
        </p:blipFill>
        <p:spPr>
          <a:xfrm>
            <a:off x="11789092" y="3370312"/>
            <a:ext cx="821569" cy="777825"/>
          </a:xfrm>
          <a:prstGeom prst="rect">
            <a:avLst/>
          </a:prstGeom>
          <a:noFill/>
          <a:ln>
            <a:noFill/>
          </a:ln>
        </p:spPr>
      </p:pic>
      <p:sp>
        <p:nvSpPr>
          <p:cNvPr id="274" name="Google Shape;274;p10"/>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02750"/>
              </a:buClr>
              <a:buSzPts val="4800"/>
              <a:buFont typeface="Poppins"/>
              <a:buNone/>
            </a:pPr>
            <a:r>
              <a:rPr b="1" i="0" lang="en-US" sz="4800" u="none" cap="none" strike="noStrike">
                <a:solidFill>
                  <a:srgbClr val="502750"/>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75" name="Google Shape;275;p10"/>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76" name="Google Shape;276;p10"/>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77" name="Google Shape;277;p10"/>
          <p:cNvSpPr/>
          <p:nvPr/>
        </p:nvSpPr>
        <p:spPr>
          <a:xfrm>
            <a:off x="16181822" y="2489200"/>
            <a:ext cx="6439705" cy="10566400"/>
          </a:xfrm>
          <a:prstGeom prst="roundRect">
            <a:avLst>
              <a:gd fmla="val 3124" name="adj"/>
            </a:avLst>
          </a:prstGeom>
          <a:noFill/>
          <a:ln cap="flat" cmpd="sng" w="127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0"/>
          <p:cNvSpPr/>
          <p:nvPr/>
        </p:nvSpPr>
        <p:spPr>
          <a:xfrm>
            <a:off x="18588773" y="2946400"/>
            <a:ext cx="1625803" cy="1625600"/>
          </a:xfrm>
          <a:prstGeom prst="roundRect">
            <a:avLst>
              <a:gd fmla="val 78188" name="adj"/>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9" name="Google Shape;279;p10"/>
          <p:cNvPicPr preferRelativeResize="0"/>
          <p:nvPr/>
        </p:nvPicPr>
        <p:blipFill rotWithShape="1">
          <a:blip r:embed="rId9">
            <a:alphaModFix/>
          </a:blip>
          <a:srcRect b="0" l="0" r="0" t="0"/>
          <a:stretch/>
        </p:blipFill>
        <p:spPr>
          <a:xfrm>
            <a:off x="18893611" y="3251200"/>
            <a:ext cx="1016127" cy="1016000"/>
          </a:xfrm>
          <a:prstGeom prst="rect">
            <a:avLst/>
          </a:prstGeom>
          <a:noFill/>
          <a:ln>
            <a:noFill/>
          </a:ln>
        </p:spPr>
      </p:pic>
      <p:pic>
        <p:nvPicPr>
          <p:cNvPr descr=" " id="280" name="Google Shape;280;p10"/>
          <p:cNvPicPr preferRelativeResize="0"/>
          <p:nvPr/>
        </p:nvPicPr>
        <p:blipFill rotWithShape="1">
          <a:blip r:embed="rId12">
            <a:alphaModFix/>
          </a:blip>
          <a:srcRect b="0" l="0" r="0" t="0"/>
          <a:stretch/>
        </p:blipFill>
        <p:spPr>
          <a:xfrm>
            <a:off x="19020627" y="3409950"/>
            <a:ext cx="762095" cy="698500"/>
          </a:xfrm>
          <a:prstGeom prst="rect">
            <a:avLst/>
          </a:prstGeom>
          <a:noFill/>
          <a:ln>
            <a:noFill/>
          </a:ln>
        </p:spPr>
      </p:pic>
      <p:sp>
        <p:nvSpPr>
          <p:cNvPr id="281" name="Google Shape;281;p10"/>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02750"/>
              </a:buClr>
              <a:buSzPts val="4800"/>
              <a:buFont typeface="Poppins"/>
              <a:buNone/>
            </a:pPr>
            <a:r>
              <a:rPr b="1" i="0" lang="en-US" sz="4800" u="none" cap="none" strike="noStrike">
                <a:solidFill>
                  <a:srgbClr val="502750"/>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82" name="Google Shape;282;p10"/>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83" name="Google Shape;283;p10"/>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288" name="Shape 288"/>
        <p:cNvGrpSpPr/>
        <p:nvPr/>
      </p:nvGrpSpPr>
      <p:grpSpPr>
        <a:xfrm>
          <a:off x="0" y="0"/>
          <a:ext cx="0" cy="0"/>
          <a:chOff x="0" y="0"/>
          <a:chExt cx="0" cy="0"/>
        </a:xfrm>
      </p:grpSpPr>
      <p:sp>
        <p:nvSpPr>
          <p:cNvPr id="289" name="Google Shape;289;p11"/>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0" name="Google Shape;290;p11"/>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291" name="Google Shape;291;p11"/>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pic>
        <p:nvPicPr>
          <p:cNvPr descr=" " id="292" name="Google Shape;292;p11"/>
          <p:cNvPicPr preferRelativeResize="0"/>
          <p:nvPr/>
        </p:nvPicPr>
        <p:blipFill rotWithShape="1">
          <a:blip r:embed="rId5">
            <a:alphaModFix/>
          </a:blip>
          <a:srcRect b="0" l="0" r="0" t="0"/>
          <a:stretch/>
        </p:blipFill>
        <p:spPr>
          <a:xfrm>
            <a:off x="22545318" y="863600"/>
            <a:ext cx="1254158" cy="1258838"/>
          </a:xfrm>
          <a:prstGeom prst="rect">
            <a:avLst/>
          </a:prstGeom>
          <a:noFill/>
          <a:ln>
            <a:noFill/>
          </a:ln>
        </p:spPr>
      </p:pic>
      <p:pic>
        <p:nvPicPr>
          <p:cNvPr descr=" " id="293" name="Google Shape;293;p11"/>
          <p:cNvPicPr preferRelativeResize="0"/>
          <p:nvPr/>
        </p:nvPicPr>
        <p:blipFill rotWithShape="1">
          <a:blip r:embed="rId6">
            <a:alphaModFix/>
          </a:blip>
          <a:srcRect b="0" l="0" r="0" t="0"/>
          <a:stretch/>
        </p:blipFill>
        <p:spPr>
          <a:xfrm>
            <a:off x="18404600" y="12458700"/>
            <a:ext cx="1254158" cy="1258838"/>
          </a:xfrm>
          <a:prstGeom prst="rect">
            <a:avLst/>
          </a:prstGeom>
          <a:noFill/>
          <a:ln>
            <a:noFill/>
          </a:ln>
        </p:spPr>
      </p:pic>
      <p:pic>
        <p:nvPicPr>
          <p:cNvPr descr=" " id="294" name="Google Shape;294;p11"/>
          <p:cNvPicPr preferRelativeResize="0"/>
          <p:nvPr/>
        </p:nvPicPr>
        <p:blipFill rotWithShape="1">
          <a:blip r:embed="rId7">
            <a:alphaModFix/>
          </a:blip>
          <a:srcRect b="0" l="0" r="0" t="0"/>
          <a:stretch/>
        </p:blipFill>
        <p:spPr>
          <a:xfrm>
            <a:off x="289805" y="2630438"/>
            <a:ext cx="1254158" cy="1258838"/>
          </a:xfrm>
          <a:prstGeom prst="rect">
            <a:avLst/>
          </a:prstGeom>
          <a:noFill/>
          <a:ln>
            <a:noFill/>
          </a:ln>
        </p:spPr>
      </p:pic>
      <p:pic>
        <p:nvPicPr>
          <p:cNvPr descr=" " id="295" name="Google Shape;295;p11"/>
          <p:cNvPicPr preferRelativeResize="0"/>
          <p:nvPr/>
        </p:nvPicPr>
        <p:blipFill rotWithShape="1">
          <a:blip r:embed="rId6">
            <a:alphaModFix/>
          </a:blip>
          <a:srcRect b="0" l="0" r="0" t="0"/>
          <a:stretch/>
        </p:blipFill>
        <p:spPr>
          <a:xfrm>
            <a:off x="5131441" y="12458700"/>
            <a:ext cx="1254158" cy="1258838"/>
          </a:xfrm>
          <a:prstGeom prst="rect">
            <a:avLst/>
          </a:prstGeom>
          <a:noFill/>
          <a:ln>
            <a:noFill/>
          </a:ln>
        </p:spPr>
      </p:pic>
      <p:sp>
        <p:nvSpPr>
          <p:cNvPr id="296" name="Google Shape;29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98" name="Google Shape;298;p11"/>
          <p:cNvPicPr preferRelativeResize="0"/>
          <p:nvPr/>
        </p:nvPicPr>
        <p:blipFill rotWithShape="1">
          <a:blip r:embed="rId9">
            <a:alphaModFix/>
          </a:blip>
          <a:srcRect b="0" l="0" r="0" t="0"/>
          <a:stretch/>
        </p:blipFill>
        <p:spPr>
          <a:xfrm>
            <a:off x="3327816" y="1079500"/>
            <a:ext cx="17718715" cy="11569700"/>
          </a:xfrm>
          <a:prstGeom prst="rect">
            <a:avLst/>
          </a:prstGeom>
          <a:noFill/>
          <a:ln>
            <a:noFill/>
          </a:ln>
        </p:spPr>
      </p:pic>
      <p:pic>
        <p:nvPicPr>
          <p:cNvPr descr=" " id="299" name="Google Shape;299;p11"/>
          <p:cNvPicPr preferRelativeResize="0"/>
          <p:nvPr/>
        </p:nvPicPr>
        <p:blipFill rotWithShape="1">
          <a:blip r:embed="rId10">
            <a:alphaModFix/>
          </a:blip>
          <a:srcRect b="0" l="0" r="0" t="0"/>
          <a:stretch/>
        </p:blipFill>
        <p:spPr>
          <a:xfrm>
            <a:off x="12041105" y="1612888"/>
            <a:ext cx="5220352" cy="5232412"/>
          </a:xfrm>
          <a:prstGeom prst="rect">
            <a:avLst/>
          </a:prstGeom>
          <a:noFill/>
          <a:ln>
            <a:noFill/>
          </a:ln>
        </p:spPr>
      </p:pic>
      <p:pic>
        <p:nvPicPr>
          <p:cNvPr descr=" " id="300" name="Google Shape;300;p11"/>
          <p:cNvPicPr preferRelativeResize="0"/>
          <p:nvPr/>
        </p:nvPicPr>
        <p:blipFill rotWithShape="1">
          <a:blip r:embed="rId11">
            <a:alphaModFix/>
          </a:blip>
          <a:srcRect b="0" l="0" r="0" t="0"/>
          <a:stretch/>
        </p:blipFill>
        <p:spPr>
          <a:xfrm>
            <a:off x="6808051" y="1612888"/>
            <a:ext cx="5220352" cy="5232412"/>
          </a:xfrm>
          <a:prstGeom prst="rect">
            <a:avLst/>
          </a:prstGeom>
          <a:noFill/>
          <a:ln>
            <a:noFill/>
          </a:ln>
        </p:spPr>
      </p:pic>
      <p:pic>
        <p:nvPicPr>
          <p:cNvPr descr=" " id="301" name="Google Shape;301;p11"/>
          <p:cNvPicPr preferRelativeResize="0"/>
          <p:nvPr/>
        </p:nvPicPr>
        <p:blipFill rotWithShape="1">
          <a:blip r:embed="rId12">
            <a:alphaModFix/>
          </a:blip>
          <a:srcRect b="0" l="0" r="0" t="0"/>
          <a:stretch/>
        </p:blipFill>
        <p:spPr>
          <a:xfrm>
            <a:off x="6808051" y="6858000"/>
            <a:ext cx="5220352" cy="5232412"/>
          </a:xfrm>
          <a:prstGeom prst="rect">
            <a:avLst/>
          </a:prstGeom>
          <a:noFill/>
          <a:ln>
            <a:noFill/>
          </a:ln>
        </p:spPr>
      </p:pic>
      <p:pic>
        <p:nvPicPr>
          <p:cNvPr descr=" " id="302" name="Google Shape;302;p11"/>
          <p:cNvPicPr preferRelativeResize="0"/>
          <p:nvPr/>
        </p:nvPicPr>
        <p:blipFill rotWithShape="1">
          <a:blip r:embed="rId13">
            <a:alphaModFix/>
          </a:blip>
          <a:srcRect b="0" l="0" r="0" t="0"/>
          <a:stretch/>
        </p:blipFill>
        <p:spPr>
          <a:xfrm>
            <a:off x="12041105" y="6858000"/>
            <a:ext cx="5220352" cy="5232412"/>
          </a:xfrm>
          <a:prstGeom prst="rect">
            <a:avLst/>
          </a:prstGeom>
          <a:noFill/>
          <a:ln>
            <a:noFill/>
          </a:ln>
        </p:spPr>
      </p:pic>
      <p:pic>
        <p:nvPicPr>
          <p:cNvPr descr=" " id="303" name="Google Shape;303;p11"/>
          <p:cNvPicPr preferRelativeResize="0"/>
          <p:nvPr/>
        </p:nvPicPr>
        <p:blipFill rotWithShape="1">
          <a:blip r:embed="rId14">
            <a:alphaModFix/>
          </a:blip>
          <a:srcRect b="0" l="0" r="0" t="0"/>
          <a:stretch/>
        </p:blipFill>
        <p:spPr>
          <a:xfrm>
            <a:off x="12676184" y="4597400"/>
            <a:ext cx="1702013" cy="1447800"/>
          </a:xfrm>
          <a:prstGeom prst="rect">
            <a:avLst/>
          </a:prstGeom>
          <a:noFill/>
          <a:ln>
            <a:noFill/>
          </a:ln>
        </p:spPr>
      </p:pic>
      <p:pic>
        <p:nvPicPr>
          <p:cNvPr descr=" " id="304" name="Google Shape;304;p11"/>
          <p:cNvPicPr preferRelativeResize="0"/>
          <p:nvPr/>
        </p:nvPicPr>
        <p:blipFill rotWithShape="1">
          <a:blip r:embed="rId14">
            <a:alphaModFix/>
          </a:blip>
          <a:srcRect b="0" l="0" r="0" t="0"/>
          <a:stretch/>
        </p:blipFill>
        <p:spPr>
          <a:xfrm>
            <a:off x="12676184" y="7810500"/>
            <a:ext cx="1702013" cy="1435100"/>
          </a:xfrm>
          <a:prstGeom prst="rect">
            <a:avLst/>
          </a:prstGeom>
          <a:noFill/>
          <a:ln>
            <a:noFill/>
          </a:ln>
        </p:spPr>
      </p:pic>
      <p:pic>
        <p:nvPicPr>
          <p:cNvPr descr=" " id="305" name="Google Shape;305;p11"/>
          <p:cNvPicPr preferRelativeResize="0"/>
          <p:nvPr/>
        </p:nvPicPr>
        <p:blipFill rotWithShape="1">
          <a:blip r:embed="rId15">
            <a:alphaModFix/>
          </a:blip>
          <a:srcRect b="0" l="0" r="0" t="0"/>
          <a:stretch/>
        </p:blipFill>
        <p:spPr>
          <a:xfrm>
            <a:off x="12028403" y="1079500"/>
            <a:ext cx="12702" cy="11569700"/>
          </a:xfrm>
          <a:prstGeom prst="rect">
            <a:avLst/>
          </a:prstGeom>
          <a:noFill/>
          <a:ln>
            <a:noFill/>
          </a:ln>
        </p:spPr>
      </p:pic>
      <p:pic>
        <p:nvPicPr>
          <p:cNvPr descr=" " id="306" name="Google Shape;306;p11"/>
          <p:cNvPicPr preferRelativeResize="0"/>
          <p:nvPr/>
        </p:nvPicPr>
        <p:blipFill rotWithShape="1">
          <a:blip r:embed="rId16">
            <a:alphaModFix/>
          </a:blip>
          <a:srcRect b="0" l="0" r="0" t="0"/>
          <a:stretch/>
        </p:blipFill>
        <p:spPr>
          <a:xfrm>
            <a:off x="3327816" y="6845300"/>
            <a:ext cx="17401175" cy="12700"/>
          </a:xfrm>
          <a:prstGeom prst="rect">
            <a:avLst/>
          </a:prstGeom>
          <a:noFill/>
          <a:ln>
            <a:noFill/>
          </a:ln>
        </p:spPr>
      </p:pic>
      <p:sp>
        <p:nvSpPr>
          <p:cNvPr id="307" name="Google Shape;307;p11"/>
          <p:cNvSpPr/>
          <p:nvPr/>
        </p:nvSpPr>
        <p:spPr>
          <a:xfrm>
            <a:off x="9996149" y="41021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308" name="Google Shape;308;p11"/>
          <p:cNvSpPr/>
          <p:nvPr/>
        </p:nvSpPr>
        <p:spPr>
          <a:xfrm>
            <a:off x="12663483" y="41021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309" name="Google Shape;309;p11"/>
          <p:cNvSpPr/>
          <p:nvPr/>
        </p:nvSpPr>
        <p:spPr>
          <a:xfrm>
            <a:off x="9856432" y="75184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310" name="Google Shape;310;p11"/>
          <p:cNvSpPr/>
          <p:nvPr/>
        </p:nvSpPr>
        <p:spPr>
          <a:xfrm>
            <a:off x="12917514" y="75184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311" name="Google Shape;311;p11"/>
          <p:cNvPicPr preferRelativeResize="0"/>
          <p:nvPr/>
        </p:nvPicPr>
        <p:blipFill rotWithShape="1">
          <a:blip r:embed="rId17">
            <a:alphaModFix/>
          </a:blip>
          <a:srcRect b="0" l="0" r="0" t="0"/>
          <a:stretch/>
        </p:blipFill>
        <p:spPr>
          <a:xfrm>
            <a:off x="3327816" y="1079500"/>
            <a:ext cx="1625803" cy="1625600"/>
          </a:xfrm>
          <a:prstGeom prst="rect">
            <a:avLst/>
          </a:prstGeom>
          <a:noFill/>
          <a:ln>
            <a:noFill/>
          </a:ln>
        </p:spPr>
      </p:pic>
      <p:pic>
        <p:nvPicPr>
          <p:cNvPr descr=" " id="312" name="Google Shape;312;p11"/>
          <p:cNvPicPr preferRelativeResize="0"/>
          <p:nvPr/>
        </p:nvPicPr>
        <p:blipFill rotWithShape="1">
          <a:blip r:embed="rId18">
            <a:alphaModFix/>
          </a:blip>
          <a:srcRect b="0" l="0" r="0" t="0"/>
          <a:stretch/>
        </p:blipFill>
        <p:spPr>
          <a:xfrm>
            <a:off x="3412504" y="1164183"/>
            <a:ext cx="1456422" cy="1456246"/>
          </a:xfrm>
          <a:prstGeom prst="rect">
            <a:avLst/>
          </a:prstGeom>
          <a:noFill/>
          <a:ln>
            <a:noFill/>
          </a:ln>
        </p:spPr>
      </p:pic>
      <p:pic>
        <p:nvPicPr>
          <p:cNvPr descr=" " id="313" name="Google Shape;313;p11"/>
          <p:cNvPicPr preferRelativeResize="0"/>
          <p:nvPr/>
        </p:nvPicPr>
        <p:blipFill rotWithShape="1">
          <a:blip r:embed="rId17">
            <a:alphaModFix/>
          </a:blip>
          <a:srcRect b="0" l="0" r="0" t="0"/>
          <a:stretch/>
        </p:blipFill>
        <p:spPr>
          <a:xfrm>
            <a:off x="3327816" y="8128000"/>
            <a:ext cx="1625803" cy="1625600"/>
          </a:xfrm>
          <a:prstGeom prst="rect">
            <a:avLst/>
          </a:prstGeom>
          <a:noFill/>
          <a:ln>
            <a:noFill/>
          </a:ln>
        </p:spPr>
      </p:pic>
      <p:pic>
        <p:nvPicPr>
          <p:cNvPr descr=" " id="314" name="Google Shape;314;p11"/>
          <p:cNvPicPr preferRelativeResize="0"/>
          <p:nvPr/>
        </p:nvPicPr>
        <p:blipFill rotWithShape="1">
          <a:blip r:embed="rId19">
            <a:alphaModFix/>
          </a:blip>
          <a:srcRect b="0" l="0" r="0" t="0"/>
          <a:stretch/>
        </p:blipFill>
        <p:spPr>
          <a:xfrm>
            <a:off x="3429404" y="8132763"/>
            <a:ext cx="1519452" cy="1519262"/>
          </a:xfrm>
          <a:prstGeom prst="rect">
            <a:avLst/>
          </a:prstGeom>
          <a:noFill/>
          <a:ln>
            <a:noFill/>
          </a:ln>
        </p:spPr>
      </p:pic>
      <p:pic>
        <p:nvPicPr>
          <p:cNvPr descr=" " id="315" name="Google Shape;315;p11"/>
          <p:cNvPicPr preferRelativeResize="0"/>
          <p:nvPr/>
        </p:nvPicPr>
        <p:blipFill rotWithShape="1">
          <a:blip r:embed="rId17">
            <a:alphaModFix/>
          </a:blip>
          <a:srcRect b="0" l="0" r="0" t="0"/>
          <a:stretch/>
        </p:blipFill>
        <p:spPr>
          <a:xfrm>
            <a:off x="16473959" y="1079500"/>
            <a:ext cx="1625803" cy="1625600"/>
          </a:xfrm>
          <a:prstGeom prst="rect">
            <a:avLst/>
          </a:prstGeom>
          <a:noFill/>
          <a:ln>
            <a:noFill/>
          </a:ln>
        </p:spPr>
      </p:pic>
      <p:pic>
        <p:nvPicPr>
          <p:cNvPr descr=" " id="316" name="Google Shape;316;p11"/>
          <p:cNvPicPr preferRelativeResize="0"/>
          <p:nvPr/>
        </p:nvPicPr>
        <p:blipFill rotWithShape="1">
          <a:blip r:embed="rId20">
            <a:alphaModFix/>
          </a:blip>
          <a:srcRect b="0" l="0" r="0" t="0"/>
          <a:stretch/>
        </p:blipFill>
        <p:spPr>
          <a:xfrm>
            <a:off x="16677184" y="1282700"/>
            <a:ext cx="1192256" cy="1190414"/>
          </a:xfrm>
          <a:prstGeom prst="rect">
            <a:avLst/>
          </a:prstGeom>
          <a:noFill/>
          <a:ln>
            <a:noFill/>
          </a:ln>
        </p:spPr>
      </p:pic>
      <p:pic>
        <p:nvPicPr>
          <p:cNvPr descr=" " id="317" name="Google Shape;317;p11"/>
          <p:cNvPicPr preferRelativeResize="0"/>
          <p:nvPr/>
        </p:nvPicPr>
        <p:blipFill rotWithShape="1">
          <a:blip r:embed="rId17">
            <a:alphaModFix/>
          </a:blip>
          <a:srcRect b="0" l="0" r="0" t="0"/>
          <a:stretch/>
        </p:blipFill>
        <p:spPr>
          <a:xfrm>
            <a:off x="16473959" y="8128000"/>
            <a:ext cx="1625803" cy="1625600"/>
          </a:xfrm>
          <a:prstGeom prst="rect">
            <a:avLst/>
          </a:prstGeom>
          <a:noFill/>
          <a:ln>
            <a:noFill/>
          </a:ln>
        </p:spPr>
      </p:pic>
      <p:pic>
        <p:nvPicPr>
          <p:cNvPr descr=" " id="318" name="Google Shape;318;p11"/>
          <p:cNvPicPr preferRelativeResize="0"/>
          <p:nvPr/>
        </p:nvPicPr>
        <p:blipFill rotWithShape="1">
          <a:blip r:embed="rId21">
            <a:alphaModFix/>
          </a:blip>
          <a:srcRect b="0" l="0" r="0" t="0"/>
          <a:stretch/>
        </p:blipFill>
        <p:spPr>
          <a:xfrm>
            <a:off x="16541703" y="8128000"/>
            <a:ext cx="1490319" cy="1625600"/>
          </a:xfrm>
          <a:prstGeom prst="rect">
            <a:avLst/>
          </a:prstGeom>
          <a:noFill/>
          <a:ln>
            <a:noFill/>
          </a:ln>
        </p:spPr>
      </p:pic>
      <p:sp>
        <p:nvSpPr>
          <p:cNvPr id="319" name="Google Shape;319;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1"/>
          <p:cNvSpPr/>
          <p:nvPr/>
        </p:nvSpPr>
        <p:spPr>
          <a:xfrm>
            <a:off x="3327816"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323" name="Google Shape;323;p11"/>
          <p:cNvSpPr/>
          <p:nvPr/>
        </p:nvSpPr>
        <p:spPr>
          <a:xfrm>
            <a:off x="3327816"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4" name="Google Shape;324;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1"/>
          <p:cNvSpPr/>
          <p:nvPr/>
        </p:nvSpPr>
        <p:spPr>
          <a:xfrm>
            <a:off x="3327816"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328" name="Google Shape;328;p11"/>
          <p:cNvSpPr/>
          <p:nvPr/>
        </p:nvSpPr>
        <p:spPr>
          <a:xfrm>
            <a:off x="332781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9" name="Google Shape;329;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1"/>
          <p:cNvSpPr/>
          <p:nvPr/>
        </p:nvSpPr>
        <p:spPr>
          <a:xfrm>
            <a:off x="16473959"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333" name="Google Shape;333;p11"/>
          <p:cNvSpPr/>
          <p:nvPr/>
        </p:nvSpPr>
        <p:spPr>
          <a:xfrm>
            <a:off x="16473959"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4" name="Google Shape;334;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1"/>
          <p:cNvSpPr/>
          <p:nvPr/>
        </p:nvSpPr>
        <p:spPr>
          <a:xfrm>
            <a:off x="16473959"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338" name="Google Shape;338;p11"/>
          <p:cNvSpPr/>
          <p:nvPr/>
        </p:nvSpPr>
        <p:spPr>
          <a:xfrm>
            <a:off x="16473959"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343" name="Shape 343"/>
        <p:cNvGrpSpPr/>
        <p:nvPr/>
      </p:nvGrpSpPr>
      <p:grpSpPr>
        <a:xfrm>
          <a:off x="0" y="0"/>
          <a:ext cx="0" cy="0"/>
          <a:chOff x="0" y="0"/>
          <a:chExt cx="0" cy="0"/>
        </a:xfrm>
      </p:grpSpPr>
      <p:sp>
        <p:nvSpPr>
          <p:cNvPr id="344" name="Google Shape;344;p12"/>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p12"/>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346" name="Google Shape;346;p12"/>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pic>
        <p:nvPicPr>
          <p:cNvPr descr=" " id="347" name="Google Shape;347;p12"/>
          <p:cNvPicPr preferRelativeResize="0"/>
          <p:nvPr/>
        </p:nvPicPr>
        <p:blipFill rotWithShape="1">
          <a:blip r:embed="rId5">
            <a:alphaModFix/>
          </a:blip>
          <a:srcRect b="0" l="0" r="0" t="0"/>
          <a:stretch/>
        </p:blipFill>
        <p:spPr>
          <a:xfrm>
            <a:off x="22545318" y="12458700"/>
            <a:ext cx="1254158" cy="1258838"/>
          </a:xfrm>
          <a:prstGeom prst="rect">
            <a:avLst/>
          </a:prstGeom>
          <a:noFill/>
          <a:ln>
            <a:noFill/>
          </a:ln>
        </p:spPr>
      </p:pic>
      <p:pic>
        <p:nvPicPr>
          <p:cNvPr descr=" " id="348" name="Google Shape;348;p12"/>
          <p:cNvPicPr preferRelativeResize="0"/>
          <p:nvPr/>
        </p:nvPicPr>
        <p:blipFill rotWithShape="1">
          <a:blip r:embed="rId6">
            <a:alphaModFix/>
          </a:blip>
          <a:srcRect b="0" l="0" r="0" t="0"/>
          <a:stretch/>
        </p:blipFill>
        <p:spPr>
          <a:xfrm>
            <a:off x="18404600" y="863600"/>
            <a:ext cx="1254158" cy="1258838"/>
          </a:xfrm>
          <a:prstGeom prst="rect">
            <a:avLst/>
          </a:prstGeom>
          <a:noFill/>
          <a:ln>
            <a:noFill/>
          </a:ln>
        </p:spPr>
      </p:pic>
      <p:pic>
        <p:nvPicPr>
          <p:cNvPr descr=" " id="349" name="Google Shape;349;p12"/>
          <p:cNvPicPr preferRelativeResize="0"/>
          <p:nvPr/>
        </p:nvPicPr>
        <p:blipFill rotWithShape="1">
          <a:blip r:embed="rId7">
            <a:alphaModFix/>
          </a:blip>
          <a:srcRect b="0" l="0" r="0" t="0"/>
          <a:stretch/>
        </p:blipFill>
        <p:spPr>
          <a:xfrm>
            <a:off x="289805" y="10691862"/>
            <a:ext cx="1254158" cy="1258838"/>
          </a:xfrm>
          <a:prstGeom prst="rect">
            <a:avLst/>
          </a:prstGeom>
          <a:noFill/>
          <a:ln>
            <a:noFill/>
          </a:ln>
        </p:spPr>
      </p:pic>
      <p:pic>
        <p:nvPicPr>
          <p:cNvPr descr=" " id="350" name="Google Shape;350;p12"/>
          <p:cNvPicPr preferRelativeResize="0"/>
          <p:nvPr/>
        </p:nvPicPr>
        <p:blipFill rotWithShape="1">
          <a:blip r:embed="rId6">
            <a:alphaModFix/>
          </a:blip>
          <a:srcRect b="0" l="0" r="0" t="0"/>
          <a:stretch/>
        </p:blipFill>
        <p:spPr>
          <a:xfrm>
            <a:off x="5131441" y="863600"/>
            <a:ext cx="1254158" cy="1258838"/>
          </a:xfrm>
          <a:prstGeom prst="rect">
            <a:avLst/>
          </a:prstGeom>
          <a:noFill/>
          <a:ln>
            <a:noFill/>
          </a:ln>
        </p:spPr>
      </p:pic>
      <p:sp>
        <p:nvSpPr>
          <p:cNvPr id="351" name="Google Shape;351;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p1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53" name="Google Shape;353;p12"/>
          <p:cNvPicPr preferRelativeResize="0"/>
          <p:nvPr/>
        </p:nvPicPr>
        <p:blipFill rotWithShape="1">
          <a:blip r:embed="rId9">
            <a:alphaModFix/>
          </a:blip>
          <a:srcRect b="0" l="0" r="0" t="0"/>
          <a:stretch/>
        </p:blipFill>
        <p:spPr>
          <a:xfrm>
            <a:off x="16905813" y="-101600"/>
            <a:ext cx="6084060" cy="12369800"/>
          </a:xfrm>
          <a:prstGeom prst="rect">
            <a:avLst/>
          </a:prstGeom>
          <a:noFill/>
          <a:ln>
            <a:noFill/>
          </a:ln>
        </p:spPr>
      </p:pic>
      <p:pic>
        <p:nvPicPr>
          <p:cNvPr descr=" " id="354" name="Google Shape;354;p12"/>
          <p:cNvPicPr preferRelativeResize="0"/>
          <p:nvPr/>
        </p:nvPicPr>
        <p:blipFill rotWithShape="1">
          <a:blip r:embed="rId10">
            <a:alphaModFix/>
          </a:blip>
          <a:srcRect b="0" l="0" r="0" t="0"/>
          <a:stretch/>
        </p:blipFill>
        <p:spPr>
          <a:xfrm>
            <a:off x="10491511" y="1346200"/>
            <a:ext cx="6084060" cy="12369800"/>
          </a:xfrm>
          <a:prstGeom prst="rect">
            <a:avLst/>
          </a:prstGeom>
          <a:noFill/>
          <a:ln>
            <a:noFill/>
          </a:ln>
        </p:spPr>
      </p:pic>
      <p:sp>
        <p:nvSpPr>
          <p:cNvPr id="355" name="Google Shape;355;p12"/>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356" name="Google Shape;356;p12"/>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2"/>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2"/>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2"/>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360" name="Google Shape;360;p12"/>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2"/>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62" name="Google Shape;362;p12"/>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63" name="Google Shape;363;p12"/>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2"/>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2"/>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66" name="Google Shape;366;p12"/>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2"/>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68" name="Google Shape;368;p12"/>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69" name="Google Shape;369;p12"/>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2"/>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2"/>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72" name="Google Shape;372;p12"/>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2"/>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74" name="Google Shape;374;p12"/>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379" name="Shape 379"/>
        <p:cNvGrpSpPr/>
        <p:nvPr/>
      </p:nvGrpSpPr>
      <p:grpSpPr>
        <a:xfrm>
          <a:off x="0" y="0"/>
          <a:ext cx="0" cy="0"/>
          <a:chOff x="0" y="0"/>
          <a:chExt cx="0" cy="0"/>
        </a:xfrm>
      </p:grpSpPr>
      <p:sp>
        <p:nvSpPr>
          <p:cNvPr id="380" name="Google Shape;380;p13"/>
          <p:cNvSpPr/>
          <p:nvPr/>
        </p:nvSpPr>
        <p:spPr>
          <a:xfrm>
            <a:off x="0"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p13"/>
          <p:cNvPicPr preferRelativeResize="0"/>
          <p:nvPr/>
        </p:nvPicPr>
        <p:blipFill rotWithShape="1">
          <a:blip r:embed="rId3">
            <a:alphaModFix/>
          </a:blip>
          <a:srcRect b="0" l="0" r="0" t="0"/>
          <a:stretch/>
        </p:blipFill>
        <p:spPr>
          <a:xfrm>
            <a:off x="3556445" y="-596900"/>
            <a:ext cx="17286861" cy="14909800"/>
          </a:xfrm>
          <a:prstGeom prst="rect">
            <a:avLst/>
          </a:prstGeom>
          <a:noFill/>
          <a:ln>
            <a:noFill/>
          </a:ln>
        </p:spPr>
      </p:pic>
      <p:pic>
        <p:nvPicPr>
          <p:cNvPr descr=" " id="382" name="Google Shape;382;p13"/>
          <p:cNvPicPr preferRelativeResize="0"/>
          <p:nvPr/>
        </p:nvPicPr>
        <p:blipFill rotWithShape="1">
          <a:blip r:embed="rId4">
            <a:alphaModFix/>
          </a:blip>
          <a:srcRect b="0" l="0" r="0" t="0"/>
          <a:stretch/>
        </p:blipFill>
        <p:spPr>
          <a:xfrm>
            <a:off x="2083060" y="1371600"/>
            <a:ext cx="1254158" cy="1258838"/>
          </a:xfrm>
          <a:prstGeom prst="rect">
            <a:avLst/>
          </a:prstGeom>
          <a:noFill/>
          <a:ln>
            <a:noFill/>
          </a:ln>
        </p:spPr>
      </p:pic>
      <p:pic>
        <p:nvPicPr>
          <p:cNvPr descr=" " id="383" name="Google Shape;383;p13"/>
          <p:cNvPicPr preferRelativeResize="0"/>
          <p:nvPr/>
        </p:nvPicPr>
        <p:blipFill rotWithShape="1">
          <a:blip r:embed="rId5">
            <a:alphaModFix/>
          </a:blip>
          <a:srcRect b="0" l="0" r="0" t="0"/>
          <a:stretch/>
        </p:blipFill>
        <p:spPr>
          <a:xfrm>
            <a:off x="4430522" y="12458700"/>
            <a:ext cx="1254158" cy="1258838"/>
          </a:xfrm>
          <a:prstGeom prst="rect">
            <a:avLst/>
          </a:prstGeom>
          <a:noFill/>
          <a:ln>
            <a:noFill/>
          </a:ln>
        </p:spPr>
      </p:pic>
      <p:pic>
        <p:nvPicPr>
          <p:cNvPr descr=" " id="384" name="Google Shape;384;p13"/>
          <p:cNvPicPr preferRelativeResize="0"/>
          <p:nvPr/>
        </p:nvPicPr>
        <p:blipFill rotWithShape="1">
          <a:blip r:embed="rId6">
            <a:alphaModFix/>
          </a:blip>
          <a:srcRect b="0" l="0" r="0" t="0"/>
          <a:stretch/>
        </p:blipFill>
        <p:spPr>
          <a:xfrm>
            <a:off x="22545318" y="2630438"/>
            <a:ext cx="1254158" cy="1258838"/>
          </a:xfrm>
          <a:prstGeom prst="rect">
            <a:avLst/>
          </a:prstGeom>
          <a:noFill/>
          <a:ln>
            <a:noFill/>
          </a:ln>
        </p:spPr>
      </p:pic>
      <p:pic>
        <p:nvPicPr>
          <p:cNvPr descr=" " id="385" name="Google Shape;385;p13"/>
          <p:cNvPicPr preferRelativeResize="0"/>
          <p:nvPr/>
        </p:nvPicPr>
        <p:blipFill rotWithShape="1">
          <a:blip r:embed="rId5">
            <a:alphaModFix/>
          </a:blip>
          <a:srcRect b="0" l="0" r="0" t="0"/>
          <a:stretch/>
        </p:blipFill>
        <p:spPr>
          <a:xfrm>
            <a:off x="17703681" y="12458700"/>
            <a:ext cx="1254158" cy="1258838"/>
          </a:xfrm>
          <a:prstGeom prst="rect">
            <a:avLst/>
          </a:prstGeom>
          <a:noFill/>
          <a:ln>
            <a:noFill/>
          </a:ln>
        </p:spPr>
      </p:pic>
      <p:sp>
        <p:nvSpPr>
          <p:cNvPr id="386" name="Google Shape;386;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p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8" name="Google Shape;388;p13"/>
          <p:cNvSpPr/>
          <p:nvPr/>
        </p:nvSpPr>
        <p:spPr>
          <a:xfrm>
            <a:off x="11444130" y="3403600"/>
            <a:ext cx="1207921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3"/>
          <p:cNvSpPr/>
          <p:nvPr/>
        </p:nvSpPr>
        <p:spPr>
          <a:xfrm>
            <a:off x="11444130"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3"/>
          <p:cNvSpPr/>
          <p:nvPr/>
        </p:nvSpPr>
        <p:spPr>
          <a:xfrm>
            <a:off x="11444130" y="3403600"/>
            <a:ext cx="13108038"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91" name="Google Shape;391;p13"/>
          <p:cNvSpPr/>
          <p:nvPr/>
        </p:nvSpPr>
        <p:spPr>
          <a:xfrm>
            <a:off x="11444130" y="8178800"/>
            <a:ext cx="16033637"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92" name="Google Shape;392;p13"/>
          <p:cNvSpPr/>
          <p:nvPr/>
        </p:nvSpPr>
        <p:spPr>
          <a:xfrm>
            <a:off x="11444130" y="9804400"/>
            <a:ext cx="940764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93" name="Google Shape;393;p13"/>
          <p:cNvPicPr preferRelativeResize="0"/>
          <p:nvPr/>
        </p:nvPicPr>
        <p:blipFill rotWithShape="1">
          <a:blip r:embed="rId8">
            <a:alphaModFix/>
          </a:blip>
          <a:srcRect b="0" l="0" r="0" t="0"/>
          <a:stretch/>
        </p:blipFill>
        <p:spPr>
          <a:xfrm>
            <a:off x="1028829" y="3048000"/>
            <a:ext cx="9322965" cy="762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398" name="Shape 398"/>
        <p:cNvGrpSpPr/>
        <p:nvPr/>
      </p:nvGrpSpPr>
      <p:grpSpPr>
        <a:xfrm>
          <a:off x="0" y="0"/>
          <a:ext cx="0" cy="0"/>
          <a:chOff x="0" y="0"/>
          <a:chExt cx="0" cy="0"/>
        </a:xfrm>
      </p:grpSpPr>
      <p:sp>
        <p:nvSpPr>
          <p:cNvPr id="399" name="Google Shape;399;p14"/>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0" name="Google Shape;400;p14"/>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401" name="Google Shape;401;p14"/>
          <p:cNvPicPr preferRelativeResize="0"/>
          <p:nvPr/>
        </p:nvPicPr>
        <p:blipFill rotWithShape="1">
          <a:blip r:embed="rId4">
            <a:alphaModFix/>
          </a:blip>
          <a:srcRect b="0" l="0" r="0" t="0"/>
          <a:stretch/>
        </p:blipFill>
        <p:spPr>
          <a:xfrm>
            <a:off x="8522765" y="8089900"/>
            <a:ext cx="18099762" cy="5626100"/>
          </a:xfrm>
          <a:prstGeom prst="rect">
            <a:avLst/>
          </a:prstGeom>
          <a:noFill/>
          <a:ln>
            <a:noFill/>
          </a:ln>
        </p:spPr>
      </p:pic>
      <p:pic>
        <p:nvPicPr>
          <p:cNvPr descr=" " id="402" name="Google Shape;402;p14"/>
          <p:cNvPicPr preferRelativeResize="0"/>
          <p:nvPr/>
        </p:nvPicPr>
        <p:blipFill rotWithShape="1">
          <a:blip r:embed="rId5">
            <a:alphaModFix/>
          </a:blip>
          <a:srcRect b="0" l="0" r="0" t="0"/>
          <a:stretch/>
        </p:blipFill>
        <p:spPr>
          <a:xfrm>
            <a:off x="289805" y="12458700"/>
            <a:ext cx="1254158" cy="1258838"/>
          </a:xfrm>
          <a:prstGeom prst="rect">
            <a:avLst/>
          </a:prstGeom>
          <a:noFill/>
          <a:ln>
            <a:noFill/>
          </a:ln>
        </p:spPr>
      </p:pic>
      <p:pic>
        <p:nvPicPr>
          <p:cNvPr descr=" " id="403" name="Google Shape;403;p14"/>
          <p:cNvPicPr preferRelativeResize="0"/>
          <p:nvPr/>
        </p:nvPicPr>
        <p:blipFill rotWithShape="1">
          <a:blip r:embed="rId6">
            <a:alphaModFix/>
          </a:blip>
          <a:srcRect b="0" l="0" r="0" t="0"/>
          <a:stretch/>
        </p:blipFill>
        <p:spPr>
          <a:xfrm>
            <a:off x="4430522" y="863600"/>
            <a:ext cx="1254158" cy="1258838"/>
          </a:xfrm>
          <a:prstGeom prst="rect">
            <a:avLst/>
          </a:prstGeom>
          <a:noFill/>
          <a:ln>
            <a:noFill/>
          </a:ln>
        </p:spPr>
      </p:pic>
      <p:pic>
        <p:nvPicPr>
          <p:cNvPr descr=" " id="404" name="Google Shape;404;p14"/>
          <p:cNvPicPr preferRelativeResize="0"/>
          <p:nvPr/>
        </p:nvPicPr>
        <p:blipFill rotWithShape="1">
          <a:blip r:embed="rId7">
            <a:alphaModFix/>
          </a:blip>
          <a:srcRect b="0" l="0" r="0" t="0"/>
          <a:stretch/>
        </p:blipFill>
        <p:spPr>
          <a:xfrm>
            <a:off x="22545318" y="10691862"/>
            <a:ext cx="1254158" cy="1258838"/>
          </a:xfrm>
          <a:prstGeom prst="rect">
            <a:avLst/>
          </a:prstGeom>
          <a:noFill/>
          <a:ln>
            <a:noFill/>
          </a:ln>
        </p:spPr>
      </p:pic>
      <p:pic>
        <p:nvPicPr>
          <p:cNvPr descr=" " id="405" name="Google Shape;405;p14"/>
          <p:cNvPicPr preferRelativeResize="0"/>
          <p:nvPr/>
        </p:nvPicPr>
        <p:blipFill rotWithShape="1">
          <a:blip r:embed="rId6">
            <a:alphaModFix/>
          </a:blip>
          <a:srcRect b="0" l="0" r="0" t="0"/>
          <a:stretch/>
        </p:blipFill>
        <p:spPr>
          <a:xfrm>
            <a:off x="17703681" y="863600"/>
            <a:ext cx="1254158" cy="1258838"/>
          </a:xfrm>
          <a:prstGeom prst="rect">
            <a:avLst/>
          </a:prstGeom>
          <a:noFill/>
          <a:ln>
            <a:noFill/>
          </a:ln>
        </p:spPr>
      </p:pic>
      <p:sp>
        <p:nvSpPr>
          <p:cNvPr id="406" name="Google Shape;406;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7" name="Google Shape;407;p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08" name="Google Shape;408;p14"/>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4"/>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4"/>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411" name="Google Shape;411;p14"/>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4"/>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13" name="Google Shape;413;p14"/>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4"/>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4"/>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416" name="Google Shape;416;p14"/>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4"/>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18" name="Google Shape;418;p14"/>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4"/>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4"/>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421" name="Google Shape;421;p14"/>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4"/>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23" name="Google Shape;423;p14"/>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4"/>
          <p:cNvSpPr/>
          <p:nvPr/>
        </p:nvSpPr>
        <p:spPr>
          <a:xfrm>
            <a:off x="14340092" y="6985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4"/>
          <p:cNvSpPr/>
          <p:nvPr/>
        </p:nvSpPr>
        <p:spPr>
          <a:xfrm>
            <a:off x="14340092" y="6985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426" name="Google Shape;426;p14"/>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4"/>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432" name="Shape 432"/>
        <p:cNvGrpSpPr/>
        <p:nvPr/>
      </p:nvGrpSpPr>
      <p:grpSpPr>
        <a:xfrm>
          <a:off x="0" y="0"/>
          <a:ext cx="0" cy="0"/>
          <a:chOff x="0" y="0"/>
          <a:chExt cx="0" cy="0"/>
        </a:xfrm>
      </p:grpSpPr>
      <p:sp>
        <p:nvSpPr>
          <p:cNvPr id="433" name="Google Shape;433;p15"/>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p15"/>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435" name="Google Shape;435;p15"/>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pic>
        <p:nvPicPr>
          <p:cNvPr descr=" " id="436" name="Google Shape;436;p15"/>
          <p:cNvPicPr preferRelativeResize="0"/>
          <p:nvPr/>
        </p:nvPicPr>
        <p:blipFill rotWithShape="1">
          <a:blip r:embed="rId5">
            <a:alphaModFix/>
          </a:blip>
          <a:srcRect b="0" l="0" r="0" t="0"/>
          <a:stretch/>
        </p:blipFill>
        <p:spPr>
          <a:xfrm>
            <a:off x="22545318" y="863600"/>
            <a:ext cx="1254158" cy="1258838"/>
          </a:xfrm>
          <a:prstGeom prst="rect">
            <a:avLst/>
          </a:prstGeom>
          <a:noFill/>
          <a:ln>
            <a:noFill/>
          </a:ln>
        </p:spPr>
      </p:pic>
      <p:pic>
        <p:nvPicPr>
          <p:cNvPr descr=" " id="437" name="Google Shape;437;p15"/>
          <p:cNvPicPr preferRelativeResize="0"/>
          <p:nvPr/>
        </p:nvPicPr>
        <p:blipFill rotWithShape="1">
          <a:blip r:embed="rId6">
            <a:alphaModFix/>
          </a:blip>
          <a:srcRect b="0" l="0" r="0" t="0"/>
          <a:stretch/>
        </p:blipFill>
        <p:spPr>
          <a:xfrm>
            <a:off x="18404600" y="12458700"/>
            <a:ext cx="1254158" cy="1258838"/>
          </a:xfrm>
          <a:prstGeom prst="rect">
            <a:avLst/>
          </a:prstGeom>
          <a:noFill/>
          <a:ln>
            <a:noFill/>
          </a:ln>
        </p:spPr>
      </p:pic>
      <p:pic>
        <p:nvPicPr>
          <p:cNvPr descr=" " id="438" name="Google Shape;438;p15"/>
          <p:cNvPicPr preferRelativeResize="0"/>
          <p:nvPr/>
        </p:nvPicPr>
        <p:blipFill rotWithShape="1">
          <a:blip r:embed="rId7">
            <a:alphaModFix/>
          </a:blip>
          <a:srcRect b="0" l="0" r="0" t="0"/>
          <a:stretch/>
        </p:blipFill>
        <p:spPr>
          <a:xfrm>
            <a:off x="289805" y="2630438"/>
            <a:ext cx="1254158" cy="1258838"/>
          </a:xfrm>
          <a:prstGeom prst="rect">
            <a:avLst/>
          </a:prstGeom>
          <a:noFill/>
          <a:ln>
            <a:noFill/>
          </a:ln>
        </p:spPr>
      </p:pic>
      <p:pic>
        <p:nvPicPr>
          <p:cNvPr descr=" " id="439" name="Google Shape;439;p15"/>
          <p:cNvPicPr preferRelativeResize="0"/>
          <p:nvPr/>
        </p:nvPicPr>
        <p:blipFill rotWithShape="1">
          <a:blip r:embed="rId6">
            <a:alphaModFix/>
          </a:blip>
          <a:srcRect b="0" l="0" r="0" t="0"/>
          <a:stretch/>
        </p:blipFill>
        <p:spPr>
          <a:xfrm>
            <a:off x="5131441" y="12458700"/>
            <a:ext cx="1254158" cy="1258838"/>
          </a:xfrm>
          <a:prstGeom prst="rect">
            <a:avLst/>
          </a:prstGeom>
          <a:noFill/>
          <a:ln>
            <a:noFill/>
          </a:ln>
        </p:spPr>
      </p:pic>
      <p:sp>
        <p:nvSpPr>
          <p:cNvPr id="440" name="Google Shape;440;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p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42" name="Google Shape;442;p15"/>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443" name="Google Shape;443;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45" name="Google Shape;445;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2185"/>
              <a:buFont typeface="Lato"/>
              <a:buNone/>
            </a:pPr>
            <a:r>
              <a:rPr b="0" i="0" lang="en-US" sz="2185" u="none" cap="none" strike="noStrike">
                <a:solidFill>
                  <a:srgbClr val="50275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46" name="Google Shape;446;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2185"/>
              <a:buFont typeface="Lato"/>
              <a:buNone/>
            </a:pPr>
            <a:r>
              <a:rPr b="0" i="0" lang="en-US" sz="2185" u="none" cap="none" strike="noStrike">
                <a:solidFill>
                  <a:srgbClr val="50275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47" name="Google Shape;447;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2185"/>
              <a:buFont typeface="Lato"/>
              <a:buNone/>
            </a:pPr>
            <a:r>
              <a:rPr b="0" i="0" lang="en-US" sz="2185" u="none" cap="none" strike="noStrike">
                <a:solidFill>
                  <a:srgbClr val="50275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48" name="Google Shape;448;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2185"/>
              <a:buFont typeface="Lato"/>
              <a:buNone/>
            </a:pPr>
            <a:r>
              <a:rPr b="0" i="0" lang="en-US" sz="2185" u="none" cap="none" strike="noStrike">
                <a:solidFill>
                  <a:srgbClr val="50275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49" name="Google Shape;449;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2185"/>
              <a:buFont typeface="Lato"/>
              <a:buNone/>
            </a:pPr>
            <a:r>
              <a:rPr b="0" i="0" lang="en-US" sz="2185" u="none" cap="none" strike="noStrike">
                <a:solidFill>
                  <a:srgbClr val="50275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50" name="Google Shape;450;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2185"/>
              <a:buFont typeface="Lato"/>
              <a:buNone/>
            </a:pPr>
            <a:r>
              <a:rPr b="0" i="0" lang="en-US" sz="2185" u="none" cap="none" strike="noStrike">
                <a:solidFill>
                  <a:srgbClr val="50275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51" name="Google Shape;451;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2185"/>
              <a:buFont typeface="Lato"/>
              <a:buNone/>
            </a:pPr>
            <a:r>
              <a:rPr b="0" i="0" lang="en-US" sz="2185" u="none" cap="none" strike="noStrike">
                <a:solidFill>
                  <a:srgbClr val="50275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52" name="Google Shape;452;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2185"/>
              <a:buFont typeface="Lato"/>
              <a:buNone/>
            </a:pPr>
            <a:r>
              <a:rPr b="0" i="0" lang="en-US" sz="2185" u="none" cap="none" strike="noStrike">
                <a:solidFill>
                  <a:srgbClr val="50275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53" name="Google Shape;453;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54" name="Google Shape;454;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55" name="Google Shape;455;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56" name="Google Shape;456;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57" name="Google Shape;457;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58" name="Google Shape;458;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59" name="Google Shape;459;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60" name="Google Shape;460;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61" name="Google Shape;461;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62" name="Google Shape;462;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02750"/>
              </a:buClr>
              <a:buSzPts val="1820"/>
              <a:buFont typeface="Lato"/>
              <a:buNone/>
            </a:pPr>
            <a:r>
              <a:rPr b="0" i="0" lang="en-US" sz="1820" u="none" cap="none" strike="noStrike">
                <a:solidFill>
                  <a:srgbClr val="50275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63" name="Google Shape;463;p15"/>
          <p:cNvPicPr preferRelativeResize="0"/>
          <p:nvPr/>
        </p:nvPicPr>
        <p:blipFill rotWithShape="1">
          <a:blip r:embed="rId9">
            <a:alphaModFix/>
          </a:blip>
          <a:srcRect b="0" l="0" r="0" t="0"/>
          <a:stretch/>
        </p:blipFill>
        <p:spPr>
          <a:xfrm>
            <a:off x="3368467" y="3771900"/>
            <a:ext cx="8291591" cy="5511006"/>
          </a:xfrm>
          <a:prstGeom prst="rect">
            <a:avLst/>
          </a:prstGeom>
          <a:noFill/>
          <a:ln>
            <a:noFill/>
          </a:ln>
        </p:spPr>
      </p:pic>
      <p:pic>
        <p:nvPicPr>
          <p:cNvPr descr=" " id="464" name="Google Shape;464;p15"/>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65" name="Google Shape;465;p15"/>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66" name="Google Shape;466;p15"/>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67" name="Google Shape;467;p15"/>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68" name="Google Shape;468;p15"/>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69" name="Google Shape;469;p15"/>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70" name="Google Shape;470;p15"/>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71" name="Google Shape;471;p15"/>
          <p:cNvPicPr preferRelativeResize="0"/>
          <p:nvPr/>
        </p:nvPicPr>
        <p:blipFill rotWithShape="1">
          <a:blip r:embed="rId17">
            <a:alphaModFix/>
          </a:blip>
          <a:srcRect b="0" l="0" r="0" t="0"/>
          <a:stretch/>
        </p:blipFill>
        <p:spPr>
          <a:xfrm>
            <a:off x="3355539" y="5483845"/>
            <a:ext cx="8050168" cy="2373585"/>
          </a:xfrm>
          <a:prstGeom prst="rect">
            <a:avLst/>
          </a:prstGeom>
          <a:noFill/>
          <a:ln>
            <a:noFill/>
          </a:ln>
        </p:spPr>
      </p:pic>
      <p:pic>
        <p:nvPicPr>
          <p:cNvPr descr=" " id="472" name="Google Shape;472;p15"/>
          <p:cNvPicPr preferRelativeResize="0"/>
          <p:nvPr/>
        </p:nvPicPr>
        <p:blipFill rotWithShape="1">
          <a:blip r:embed="rId18">
            <a:alphaModFix/>
          </a:blip>
          <a:srcRect b="0" l="0" r="0" t="0"/>
          <a:stretch/>
        </p:blipFill>
        <p:spPr>
          <a:xfrm>
            <a:off x="3369143" y="6359525"/>
            <a:ext cx="8044028" cy="2268538"/>
          </a:xfrm>
          <a:prstGeom prst="rect">
            <a:avLst/>
          </a:prstGeom>
          <a:noFill/>
          <a:ln>
            <a:noFill/>
          </a:ln>
        </p:spPr>
      </p:pic>
      <p:pic>
        <p:nvPicPr>
          <p:cNvPr descr=" " id="473" name="Google Shape;473;p15"/>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74" name="Google Shape;474;p15"/>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75" name="Google Shape;475;p15"/>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76" name="Google Shape;476;p15"/>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77" name="Google Shape;477;p15"/>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78" name="Google Shape;478;p15"/>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79" name="Google Shape;479;p15"/>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80" name="Google Shape;480;p15"/>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81" name="Google Shape;481;p15"/>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82" name="Google Shape;482;p15"/>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83" name="Google Shape;483;p15"/>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84" name="Google Shape;484;p15"/>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85" name="Google Shape;485;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7" name="Google Shape;487;p15"/>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88" name="Google Shape;488;p15"/>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89" name="Google Shape;489;p15"/>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5"/>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91" name="Google Shape;491;p15"/>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92" name="Google Shape;492;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5"/>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95" name="Google Shape;495;p15"/>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96" name="Google Shape;496;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5"/>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99" name="Google Shape;499;p15"/>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504" name="Shape 504"/>
        <p:cNvGrpSpPr/>
        <p:nvPr/>
      </p:nvGrpSpPr>
      <p:grpSpPr>
        <a:xfrm>
          <a:off x="0" y="0"/>
          <a:ext cx="0" cy="0"/>
          <a:chOff x="0" y="0"/>
          <a:chExt cx="0" cy="0"/>
        </a:xfrm>
      </p:grpSpPr>
      <p:sp>
        <p:nvSpPr>
          <p:cNvPr id="505" name="Google Shape;505;p16"/>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p16"/>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507" name="Google Shape;507;p16"/>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pic>
        <p:nvPicPr>
          <p:cNvPr descr=" " id="508" name="Google Shape;508;p16"/>
          <p:cNvPicPr preferRelativeResize="0"/>
          <p:nvPr/>
        </p:nvPicPr>
        <p:blipFill rotWithShape="1">
          <a:blip r:embed="rId5">
            <a:alphaModFix/>
          </a:blip>
          <a:srcRect b="0" l="0" r="0" t="0"/>
          <a:stretch/>
        </p:blipFill>
        <p:spPr>
          <a:xfrm>
            <a:off x="22545318" y="12458700"/>
            <a:ext cx="1254158" cy="1258838"/>
          </a:xfrm>
          <a:prstGeom prst="rect">
            <a:avLst/>
          </a:prstGeom>
          <a:noFill/>
          <a:ln>
            <a:noFill/>
          </a:ln>
        </p:spPr>
      </p:pic>
      <p:pic>
        <p:nvPicPr>
          <p:cNvPr descr=" " id="509" name="Google Shape;509;p16"/>
          <p:cNvPicPr preferRelativeResize="0"/>
          <p:nvPr/>
        </p:nvPicPr>
        <p:blipFill rotWithShape="1">
          <a:blip r:embed="rId6">
            <a:alphaModFix/>
          </a:blip>
          <a:srcRect b="0" l="0" r="0" t="0"/>
          <a:stretch/>
        </p:blipFill>
        <p:spPr>
          <a:xfrm>
            <a:off x="18404600" y="863600"/>
            <a:ext cx="1254158" cy="1258838"/>
          </a:xfrm>
          <a:prstGeom prst="rect">
            <a:avLst/>
          </a:prstGeom>
          <a:noFill/>
          <a:ln>
            <a:noFill/>
          </a:ln>
        </p:spPr>
      </p:pic>
      <p:pic>
        <p:nvPicPr>
          <p:cNvPr descr=" " id="510" name="Google Shape;510;p16"/>
          <p:cNvPicPr preferRelativeResize="0"/>
          <p:nvPr/>
        </p:nvPicPr>
        <p:blipFill rotWithShape="1">
          <a:blip r:embed="rId7">
            <a:alphaModFix/>
          </a:blip>
          <a:srcRect b="0" l="0" r="0" t="0"/>
          <a:stretch/>
        </p:blipFill>
        <p:spPr>
          <a:xfrm>
            <a:off x="289805" y="10691862"/>
            <a:ext cx="1254158" cy="1258838"/>
          </a:xfrm>
          <a:prstGeom prst="rect">
            <a:avLst/>
          </a:prstGeom>
          <a:noFill/>
          <a:ln>
            <a:noFill/>
          </a:ln>
        </p:spPr>
      </p:pic>
      <p:pic>
        <p:nvPicPr>
          <p:cNvPr descr=" " id="511" name="Google Shape;511;p16"/>
          <p:cNvPicPr preferRelativeResize="0"/>
          <p:nvPr/>
        </p:nvPicPr>
        <p:blipFill rotWithShape="1">
          <a:blip r:embed="rId6">
            <a:alphaModFix/>
          </a:blip>
          <a:srcRect b="0" l="0" r="0" t="0"/>
          <a:stretch/>
        </p:blipFill>
        <p:spPr>
          <a:xfrm>
            <a:off x="5131441" y="863600"/>
            <a:ext cx="1254158" cy="1258838"/>
          </a:xfrm>
          <a:prstGeom prst="rect">
            <a:avLst/>
          </a:prstGeom>
          <a:noFill/>
          <a:ln>
            <a:noFill/>
          </a:ln>
        </p:spPr>
      </p:pic>
      <p:sp>
        <p:nvSpPr>
          <p:cNvPr id="512" name="Google Shape;51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p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14" name="Google Shape;514;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6"/>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517" name="Google Shape;517;p16"/>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18" name="Google Shape;518;p16"/>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519" name="Google Shape;519;p16"/>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520" name="Google Shape;520;p16"/>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525" name="Shape 525"/>
        <p:cNvGrpSpPr/>
        <p:nvPr/>
      </p:nvGrpSpPr>
      <p:grpSpPr>
        <a:xfrm>
          <a:off x="0" y="0"/>
          <a:ext cx="0" cy="0"/>
          <a:chOff x="0" y="0"/>
          <a:chExt cx="0" cy="0"/>
        </a:xfrm>
      </p:grpSpPr>
      <p:sp>
        <p:nvSpPr>
          <p:cNvPr id="526" name="Google Shape;526;p17"/>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7" name="Google Shape;527;p17"/>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528" name="Google Shape;528;p17"/>
          <p:cNvPicPr preferRelativeResize="0"/>
          <p:nvPr/>
        </p:nvPicPr>
        <p:blipFill rotWithShape="1">
          <a:blip r:embed="rId4">
            <a:alphaModFix/>
          </a:blip>
          <a:srcRect b="0" l="0" r="0" t="0"/>
          <a:stretch/>
        </p:blipFill>
        <p:spPr>
          <a:xfrm>
            <a:off x="8522765" y="8089900"/>
            <a:ext cx="18099762" cy="5626100"/>
          </a:xfrm>
          <a:prstGeom prst="rect">
            <a:avLst/>
          </a:prstGeom>
          <a:noFill/>
          <a:ln>
            <a:noFill/>
          </a:ln>
        </p:spPr>
      </p:pic>
      <p:pic>
        <p:nvPicPr>
          <p:cNvPr descr=" " id="529" name="Google Shape;529;p17"/>
          <p:cNvPicPr preferRelativeResize="0"/>
          <p:nvPr/>
        </p:nvPicPr>
        <p:blipFill rotWithShape="1">
          <a:blip r:embed="rId5">
            <a:alphaModFix/>
          </a:blip>
          <a:srcRect b="0" l="0" r="0" t="0"/>
          <a:stretch/>
        </p:blipFill>
        <p:spPr>
          <a:xfrm>
            <a:off x="289805" y="12458700"/>
            <a:ext cx="1254158" cy="1258838"/>
          </a:xfrm>
          <a:prstGeom prst="rect">
            <a:avLst/>
          </a:prstGeom>
          <a:noFill/>
          <a:ln>
            <a:noFill/>
          </a:ln>
        </p:spPr>
      </p:pic>
      <p:pic>
        <p:nvPicPr>
          <p:cNvPr descr=" " id="530" name="Google Shape;530;p17"/>
          <p:cNvPicPr preferRelativeResize="0"/>
          <p:nvPr/>
        </p:nvPicPr>
        <p:blipFill rotWithShape="1">
          <a:blip r:embed="rId6">
            <a:alphaModFix/>
          </a:blip>
          <a:srcRect b="0" l="0" r="0" t="0"/>
          <a:stretch/>
        </p:blipFill>
        <p:spPr>
          <a:xfrm>
            <a:off x="4430522" y="863600"/>
            <a:ext cx="1254158" cy="1258838"/>
          </a:xfrm>
          <a:prstGeom prst="rect">
            <a:avLst/>
          </a:prstGeom>
          <a:noFill/>
          <a:ln>
            <a:noFill/>
          </a:ln>
        </p:spPr>
      </p:pic>
      <p:pic>
        <p:nvPicPr>
          <p:cNvPr descr=" " id="531" name="Google Shape;531;p17"/>
          <p:cNvPicPr preferRelativeResize="0"/>
          <p:nvPr/>
        </p:nvPicPr>
        <p:blipFill rotWithShape="1">
          <a:blip r:embed="rId7">
            <a:alphaModFix/>
          </a:blip>
          <a:srcRect b="0" l="0" r="0" t="0"/>
          <a:stretch/>
        </p:blipFill>
        <p:spPr>
          <a:xfrm>
            <a:off x="22545318" y="10691862"/>
            <a:ext cx="1254158" cy="1258838"/>
          </a:xfrm>
          <a:prstGeom prst="rect">
            <a:avLst/>
          </a:prstGeom>
          <a:noFill/>
          <a:ln>
            <a:noFill/>
          </a:ln>
        </p:spPr>
      </p:pic>
      <p:pic>
        <p:nvPicPr>
          <p:cNvPr descr=" " id="532" name="Google Shape;532;p17"/>
          <p:cNvPicPr preferRelativeResize="0"/>
          <p:nvPr/>
        </p:nvPicPr>
        <p:blipFill rotWithShape="1">
          <a:blip r:embed="rId6">
            <a:alphaModFix/>
          </a:blip>
          <a:srcRect b="0" l="0" r="0" t="0"/>
          <a:stretch/>
        </p:blipFill>
        <p:spPr>
          <a:xfrm>
            <a:off x="17703681" y="863600"/>
            <a:ext cx="1254158" cy="1258838"/>
          </a:xfrm>
          <a:prstGeom prst="rect">
            <a:avLst/>
          </a:prstGeom>
          <a:noFill/>
          <a:ln>
            <a:noFill/>
          </a:ln>
        </p:spPr>
      </p:pic>
      <p:sp>
        <p:nvSpPr>
          <p:cNvPr id="533" name="Google Shape;533;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p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5" name="Google Shape;535;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7"/>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538" name="Google Shape;538;p17"/>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39" name="Google Shape;539;p17"/>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40" name="Google Shape;540;p17"/>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541" name="Google Shape;541;p17"/>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542" name="Google Shape;542;p17"/>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547" name="Shape 547"/>
        <p:cNvGrpSpPr/>
        <p:nvPr/>
      </p:nvGrpSpPr>
      <p:grpSpPr>
        <a:xfrm>
          <a:off x="0" y="0"/>
          <a:ext cx="0" cy="0"/>
          <a:chOff x="0" y="0"/>
          <a:chExt cx="0" cy="0"/>
        </a:xfrm>
      </p:grpSpPr>
      <p:sp>
        <p:nvSpPr>
          <p:cNvPr id="548" name="Google Shape;548;p18"/>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p18"/>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550" name="Google Shape;550;p18"/>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pic>
        <p:nvPicPr>
          <p:cNvPr descr=" " id="551" name="Google Shape;551;p18"/>
          <p:cNvPicPr preferRelativeResize="0"/>
          <p:nvPr/>
        </p:nvPicPr>
        <p:blipFill rotWithShape="1">
          <a:blip r:embed="rId5">
            <a:alphaModFix/>
          </a:blip>
          <a:srcRect b="0" l="0" r="0" t="0"/>
          <a:stretch/>
        </p:blipFill>
        <p:spPr>
          <a:xfrm>
            <a:off x="22545318" y="863600"/>
            <a:ext cx="1254158" cy="1258838"/>
          </a:xfrm>
          <a:prstGeom prst="rect">
            <a:avLst/>
          </a:prstGeom>
          <a:noFill/>
          <a:ln>
            <a:noFill/>
          </a:ln>
        </p:spPr>
      </p:pic>
      <p:pic>
        <p:nvPicPr>
          <p:cNvPr descr=" " id="552" name="Google Shape;552;p18"/>
          <p:cNvPicPr preferRelativeResize="0"/>
          <p:nvPr/>
        </p:nvPicPr>
        <p:blipFill rotWithShape="1">
          <a:blip r:embed="rId6">
            <a:alphaModFix/>
          </a:blip>
          <a:srcRect b="0" l="0" r="0" t="0"/>
          <a:stretch/>
        </p:blipFill>
        <p:spPr>
          <a:xfrm>
            <a:off x="18404600" y="12458700"/>
            <a:ext cx="1254158" cy="1258838"/>
          </a:xfrm>
          <a:prstGeom prst="rect">
            <a:avLst/>
          </a:prstGeom>
          <a:noFill/>
          <a:ln>
            <a:noFill/>
          </a:ln>
        </p:spPr>
      </p:pic>
      <p:pic>
        <p:nvPicPr>
          <p:cNvPr descr=" " id="553" name="Google Shape;553;p18"/>
          <p:cNvPicPr preferRelativeResize="0"/>
          <p:nvPr/>
        </p:nvPicPr>
        <p:blipFill rotWithShape="1">
          <a:blip r:embed="rId7">
            <a:alphaModFix/>
          </a:blip>
          <a:srcRect b="0" l="0" r="0" t="0"/>
          <a:stretch/>
        </p:blipFill>
        <p:spPr>
          <a:xfrm>
            <a:off x="289805" y="2630438"/>
            <a:ext cx="1254158" cy="1258838"/>
          </a:xfrm>
          <a:prstGeom prst="rect">
            <a:avLst/>
          </a:prstGeom>
          <a:noFill/>
          <a:ln>
            <a:noFill/>
          </a:ln>
        </p:spPr>
      </p:pic>
      <p:pic>
        <p:nvPicPr>
          <p:cNvPr descr=" " id="554" name="Google Shape;554;p18"/>
          <p:cNvPicPr preferRelativeResize="0"/>
          <p:nvPr/>
        </p:nvPicPr>
        <p:blipFill rotWithShape="1">
          <a:blip r:embed="rId6">
            <a:alphaModFix/>
          </a:blip>
          <a:srcRect b="0" l="0" r="0" t="0"/>
          <a:stretch/>
        </p:blipFill>
        <p:spPr>
          <a:xfrm>
            <a:off x="5131441" y="12458700"/>
            <a:ext cx="1254158" cy="1258838"/>
          </a:xfrm>
          <a:prstGeom prst="rect">
            <a:avLst/>
          </a:prstGeom>
          <a:noFill/>
          <a:ln>
            <a:noFill/>
          </a:ln>
        </p:spPr>
      </p:pic>
      <p:sp>
        <p:nvSpPr>
          <p:cNvPr id="555" name="Google Shape;555;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p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57" name="Google Shape;557;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8"/>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560" name="Google Shape;560;p18"/>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61" name="Google Shape;561;p18"/>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62" name="Google Shape;562;p18"/>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63" name="Google Shape;563;p18"/>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64" name="Google Shape;564;p18"/>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569" name="Shape 569"/>
        <p:cNvGrpSpPr/>
        <p:nvPr/>
      </p:nvGrpSpPr>
      <p:grpSpPr>
        <a:xfrm>
          <a:off x="0" y="0"/>
          <a:ext cx="0" cy="0"/>
          <a:chOff x="0" y="0"/>
          <a:chExt cx="0" cy="0"/>
        </a:xfrm>
      </p:grpSpPr>
      <p:pic>
        <p:nvPicPr>
          <p:cNvPr descr=" " id="570" name="Google Shape;570;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1" name="Google Shape;571;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3" name="Google Shape;573;p19"/>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32" name="Shape 32"/>
        <p:cNvGrpSpPr/>
        <p:nvPr/>
      </p:nvGrpSpPr>
      <p:grpSpPr>
        <a:xfrm>
          <a:off x="0" y="0"/>
          <a:ext cx="0" cy="0"/>
          <a:chOff x="0" y="0"/>
          <a:chExt cx="0" cy="0"/>
        </a:xfrm>
      </p:grpSpPr>
      <p:pic>
        <p:nvPicPr>
          <p:cNvPr descr=" " id="33" name="Google Shape;33;p2"/>
          <p:cNvPicPr preferRelativeResize="0"/>
          <p:nvPr/>
        </p:nvPicPr>
        <p:blipFill rotWithShape="1">
          <a:blip r:embed="rId3">
            <a:alphaModFix/>
          </a:blip>
          <a:srcRect b="0" l="0" r="0" t="0"/>
          <a:stretch/>
        </p:blipFill>
        <p:spPr>
          <a:xfrm>
            <a:off x="3289711" y="-596900"/>
            <a:ext cx="24387048" cy="14909802"/>
          </a:xfrm>
          <a:prstGeom prst="rect">
            <a:avLst/>
          </a:prstGeom>
          <a:noFill/>
          <a:ln>
            <a:noFill/>
          </a:ln>
        </p:spPr>
      </p:pic>
      <p:sp>
        <p:nvSpPr>
          <p:cNvPr id="34" name="Google Shape;3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 name="Google Shape;36;p2"/>
          <p:cNvSpPr/>
          <p:nvPr/>
        </p:nvSpPr>
        <p:spPr>
          <a:xfrm>
            <a:off x="13095337" y="4394200"/>
            <a:ext cx="8480427"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37" name="Google Shape;37;p2"/>
          <p:cNvSpPr/>
          <p:nvPr/>
        </p:nvSpPr>
        <p:spPr>
          <a:xfrm>
            <a:off x="13095337" y="6921500"/>
            <a:ext cx="9344135" cy="3793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8" name="Google Shape;38;p2"/>
          <p:cNvPicPr preferRelativeResize="0"/>
          <p:nvPr/>
        </p:nvPicPr>
        <p:blipFill rotWithShape="1">
          <a:blip r:embed="rId5">
            <a:alphaModFix/>
          </a:blip>
          <a:srcRect b="0" l="0" r="0" t="0"/>
          <a:stretch/>
        </p:blipFill>
        <p:spPr>
          <a:xfrm>
            <a:off x="685886" y="1409700"/>
            <a:ext cx="12288786" cy="10902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578" name="Shape 578"/>
        <p:cNvGrpSpPr/>
        <p:nvPr/>
      </p:nvGrpSpPr>
      <p:grpSpPr>
        <a:xfrm>
          <a:off x="0" y="0"/>
          <a:ext cx="0" cy="0"/>
          <a:chOff x="0" y="0"/>
          <a:chExt cx="0" cy="0"/>
        </a:xfrm>
      </p:grpSpPr>
      <p:sp>
        <p:nvSpPr>
          <p:cNvPr id="579" name="Google Shape;579;p20"/>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p20"/>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581" name="Google Shape;581;p20"/>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pic>
        <p:nvPicPr>
          <p:cNvPr descr=" " id="582" name="Google Shape;582;p20"/>
          <p:cNvPicPr preferRelativeResize="0"/>
          <p:nvPr/>
        </p:nvPicPr>
        <p:blipFill rotWithShape="1">
          <a:blip r:embed="rId5">
            <a:alphaModFix/>
          </a:blip>
          <a:srcRect b="0" l="0" r="0" t="0"/>
          <a:stretch/>
        </p:blipFill>
        <p:spPr>
          <a:xfrm>
            <a:off x="22545318" y="12458700"/>
            <a:ext cx="1254158" cy="1258838"/>
          </a:xfrm>
          <a:prstGeom prst="rect">
            <a:avLst/>
          </a:prstGeom>
          <a:noFill/>
          <a:ln>
            <a:noFill/>
          </a:ln>
        </p:spPr>
      </p:pic>
      <p:pic>
        <p:nvPicPr>
          <p:cNvPr descr=" " id="583" name="Google Shape;583;p20"/>
          <p:cNvPicPr preferRelativeResize="0"/>
          <p:nvPr/>
        </p:nvPicPr>
        <p:blipFill rotWithShape="1">
          <a:blip r:embed="rId6">
            <a:alphaModFix/>
          </a:blip>
          <a:srcRect b="0" l="0" r="0" t="0"/>
          <a:stretch/>
        </p:blipFill>
        <p:spPr>
          <a:xfrm>
            <a:off x="18404600" y="863600"/>
            <a:ext cx="1254158" cy="1258838"/>
          </a:xfrm>
          <a:prstGeom prst="rect">
            <a:avLst/>
          </a:prstGeom>
          <a:noFill/>
          <a:ln>
            <a:noFill/>
          </a:ln>
        </p:spPr>
      </p:pic>
      <p:pic>
        <p:nvPicPr>
          <p:cNvPr descr=" " id="584" name="Google Shape;584;p20"/>
          <p:cNvPicPr preferRelativeResize="0"/>
          <p:nvPr/>
        </p:nvPicPr>
        <p:blipFill rotWithShape="1">
          <a:blip r:embed="rId7">
            <a:alphaModFix/>
          </a:blip>
          <a:srcRect b="0" l="0" r="0" t="0"/>
          <a:stretch/>
        </p:blipFill>
        <p:spPr>
          <a:xfrm>
            <a:off x="289805" y="10691862"/>
            <a:ext cx="1254158" cy="1258838"/>
          </a:xfrm>
          <a:prstGeom prst="rect">
            <a:avLst/>
          </a:prstGeom>
          <a:noFill/>
          <a:ln>
            <a:noFill/>
          </a:ln>
        </p:spPr>
      </p:pic>
      <p:pic>
        <p:nvPicPr>
          <p:cNvPr descr=" " id="585" name="Google Shape;585;p20"/>
          <p:cNvPicPr preferRelativeResize="0"/>
          <p:nvPr/>
        </p:nvPicPr>
        <p:blipFill rotWithShape="1">
          <a:blip r:embed="rId6">
            <a:alphaModFix/>
          </a:blip>
          <a:srcRect b="0" l="0" r="0" t="0"/>
          <a:stretch/>
        </p:blipFill>
        <p:spPr>
          <a:xfrm>
            <a:off x="5131441" y="863600"/>
            <a:ext cx="1254158" cy="1258838"/>
          </a:xfrm>
          <a:prstGeom prst="rect">
            <a:avLst/>
          </a:prstGeom>
          <a:noFill/>
          <a:ln>
            <a:noFill/>
          </a:ln>
        </p:spPr>
      </p:pic>
      <p:sp>
        <p:nvSpPr>
          <p:cNvPr id="586" name="Google Shape;586;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p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88" name="Google Shape;588;p20"/>
          <p:cNvPicPr preferRelativeResize="0"/>
          <p:nvPr/>
        </p:nvPicPr>
        <p:blipFill rotWithShape="1">
          <a:blip r:embed="rId9">
            <a:alphaModFix/>
          </a:blip>
          <a:srcRect b="0" l="0" r="0" t="0"/>
          <a:stretch/>
        </p:blipFill>
        <p:spPr>
          <a:xfrm>
            <a:off x="0" y="0"/>
            <a:ext cx="7646356" cy="13716000"/>
          </a:xfrm>
          <a:prstGeom prst="rect">
            <a:avLst/>
          </a:prstGeom>
          <a:noFill/>
          <a:ln>
            <a:noFill/>
          </a:ln>
        </p:spPr>
      </p:pic>
      <p:sp>
        <p:nvSpPr>
          <p:cNvPr id="589" name="Google Shape;589;p20"/>
          <p:cNvSpPr/>
          <p:nvPr/>
        </p:nvSpPr>
        <p:spPr>
          <a:xfrm>
            <a:off x="8675184"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0"/>
          <p:cNvSpPr/>
          <p:nvPr/>
        </p:nvSpPr>
        <p:spPr>
          <a:xfrm>
            <a:off x="8675184" y="3238500"/>
            <a:ext cx="62237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0"/>
          <p:cNvSpPr/>
          <p:nvPr/>
        </p:nvSpPr>
        <p:spPr>
          <a:xfrm>
            <a:off x="8675184" y="3238500"/>
            <a:ext cx="116431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592" name="Google Shape;592;p20"/>
          <p:cNvSpPr/>
          <p:nvPr/>
        </p:nvSpPr>
        <p:spPr>
          <a:xfrm>
            <a:off x="9500787" y="2578100"/>
            <a:ext cx="5779222"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0"/>
          <p:cNvSpPr/>
          <p:nvPr/>
        </p:nvSpPr>
        <p:spPr>
          <a:xfrm>
            <a:off x="9500787" y="2578100"/>
            <a:ext cx="598244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594" name="Google Shape;594;p20"/>
          <p:cNvSpPr/>
          <p:nvPr/>
        </p:nvSpPr>
        <p:spPr>
          <a:xfrm>
            <a:off x="9500787" y="45085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95" name="Google Shape;595;p20"/>
          <p:cNvSpPr/>
          <p:nvPr/>
        </p:nvSpPr>
        <p:spPr>
          <a:xfrm>
            <a:off x="8675184"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0"/>
          <p:cNvSpPr/>
          <p:nvPr/>
        </p:nvSpPr>
        <p:spPr>
          <a:xfrm>
            <a:off x="8675184" y="7962900"/>
            <a:ext cx="990724"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0"/>
          <p:cNvSpPr/>
          <p:nvPr/>
        </p:nvSpPr>
        <p:spPr>
          <a:xfrm>
            <a:off x="8675184" y="79629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598" name="Google Shape;598;p20"/>
          <p:cNvSpPr/>
          <p:nvPr/>
        </p:nvSpPr>
        <p:spPr>
          <a:xfrm>
            <a:off x="9869133" y="6997700"/>
            <a:ext cx="541087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0"/>
          <p:cNvSpPr/>
          <p:nvPr/>
        </p:nvSpPr>
        <p:spPr>
          <a:xfrm>
            <a:off x="9869133" y="6997700"/>
            <a:ext cx="561410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600" name="Google Shape;600;p20"/>
          <p:cNvSpPr/>
          <p:nvPr/>
        </p:nvSpPr>
        <p:spPr>
          <a:xfrm>
            <a:off x="9869133" y="8928100"/>
            <a:ext cx="554636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01" name="Google Shape;601;p20"/>
          <p:cNvSpPr/>
          <p:nvPr/>
        </p:nvSpPr>
        <p:spPr>
          <a:xfrm>
            <a:off x="16181822"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0"/>
          <p:cNvSpPr/>
          <p:nvPr/>
        </p:nvSpPr>
        <p:spPr>
          <a:xfrm>
            <a:off x="16181822" y="7962900"/>
            <a:ext cx="110503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0"/>
          <p:cNvSpPr/>
          <p:nvPr/>
        </p:nvSpPr>
        <p:spPr>
          <a:xfrm>
            <a:off x="16181822" y="7962900"/>
            <a:ext cx="164697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604" name="Google Shape;604;p20"/>
          <p:cNvSpPr/>
          <p:nvPr/>
        </p:nvSpPr>
        <p:spPr>
          <a:xfrm>
            <a:off x="17490086" y="6997700"/>
            <a:ext cx="5296562"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0"/>
          <p:cNvSpPr/>
          <p:nvPr/>
        </p:nvSpPr>
        <p:spPr>
          <a:xfrm>
            <a:off x="17490086" y="6997700"/>
            <a:ext cx="5499787"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606" name="Google Shape;606;p20"/>
          <p:cNvSpPr/>
          <p:nvPr/>
        </p:nvSpPr>
        <p:spPr>
          <a:xfrm>
            <a:off x="17490086" y="8928100"/>
            <a:ext cx="543204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07" name="Google Shape;607;p20"/>
          <p:cNvSpPr/>
          <p:nvPr/>
        </p:nvSpPr>
        <p:spPr>
          <a:xfrm>
            <a:off x="16181822"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0"/>
          <p:cNvSpPr/>
          <p:nvPr/>
        </p:nvSpPr>
        <p:spPr>
          <a:xfrm>
            <a:off x="16181822" y="3238500"/>
            <a:ext cx="93991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a:off x="16181822" y="3238500"/>
            <a:ext cx="148185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610" name="Google Shape;610;p20"/>
          <p:cNvSpPr/>
          <p:nvPr/>
        </p:nvSpPr>
        <p:spPr>
          <a:xfrm>
            <a:off x="17324965" y="2578100"/>
            <a:ext cx="5461683"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0"/>
          <p:cNvSpPr/>
          <p:nvPr/>
        </p:nvSpPr>
        <p:spPr>
          <a:xfrm>
            <a:off x="17324965" y="2578100"/>
            <a:ext cx="566490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612" name="Google Shape;612;p20"/>
          <p:cNvSpPr/>
          <p:nvPr/>
        </p:nvSpPr>
        <p:spPr>
          <a:xfrm>
            <a:off x="17324965" y="4508500"/>
            <a:ext cx="559716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617" name="Shape 617"/>
        <p:cNvGrpSpPr/>
        <p:nvPr/>
      </p:nvGrpSpPr>
      <p:grpSpPr>
        <a:xfrm>
          <a:off x="0" y="0"/>
          <a:ext cx="0" cy="0"/>
          <a:chOff x="0" y="0"/>
          <a:chExt cx="0" cy="0"/>
        </a:xfrm>
      </p:grpSpPr>
      <p:sp>
        <p:nvSpPr>
          <p:cNvPr id="618" name="Google Shape;618;p21"/>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p21"/>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620" name="Google Shape;620;p21"/>
          <p:cNvPicPr preferRelativeResize="0"/>
          <p:nvPr/>
        </p:nvPicPr>
        <p:blipFill rotWithShape="1">
          <a:blip r:embed="rId4">
            <a:alphaModFix/>
          </a:blip>
          <a:srcRect b="0" l="0" r="0" t="0"/>
          <a:stretch/>
        </p:blipFill>
        <p:spPr>
          <a:xfrm>
            <a:off x="8522765" y="8089900"/>
            <a:ext cx="18099762" cy="5626100"/>
          </a:xfrm>
          <a:prstGeom prst="rect">
            <a:avLst/>
          </a:prstGeom>
          <a:noFill/>
          <a:ln>
            <a:noFill/>
          </a:ln>
        </p:spPr>
      </p:pic>
      <p:pic>
        <p:nvPicPr>
          <p:cNvPr descr=" " id="621" name="Google Shape;621;p21"/>
          <p:cNvPicPr preferRelativeResize="0"/>
          <p:nvPr/>
        </p:nvPicPr>
        <p:blipFill rotWithShape="1">
          <a:blip r:embed="rId5">
            <a:alphaModFix/>
          </a:blip>
          <a:srcRect b="0" l="0" r="0" t="0"/>
          <a:stretch/>
        </p:blipFill>
        <p:spPr>
          <a:xfrm>
            <a:off x="289805" y="12458700"/>
            <a:ext cx="1254158" cy="1258838"/>
          </a:xfrm>
          <a:prstGeom prst="rect">
            <a:avLst/>
          </a:prstGeom>
          <a:noFill/>
          <a:ln>
            <a:noFill/>
          </a:ln>
        </p:spPr>
      </p:pic>
      <p:pic>
        <p:nvPicPr>
          <p:cNvPr descr=" " id="622" name="Google Shape;622;p21"/>
          <p:cNvPicPr preferRelativeResize="0"/>
          <p:nvPr/>
        </p:nvPicPr>
        <p:blipFill rotWithShape="1">
          <a:blip r:embed="rId6">
            <a:alphaModFix/>
          </a:blip>
          <a:srcRect b="0" l="0" r="0" t="0"/>
          <a:stretch/>
        </p:blipFill>
        <p:spPr>
          <a:xfrm>
            <a:off x="4430522" y="863600"/>
            <a:ext cx="1254158" cy="1258838"/>
          </a:xfrm>
          <a:prstGeom prst="rect">
            <a:avLst/>
          </a:prstGeom>
          <a:noFill/>
          <a:ln>
            <a:noFill/>
          </a:ln>
        </p:spPr>
      </p:pic>
      <p:pic>
        <p:nvPicPr>
          <p:cNvPr descr=" " id="623" name="Google Shape;623;p21"/>
          <p:cNvPicPr preferRelativeResize="0"/>
          <p:nvPr/>
        </p:nvPicPr>
        <p:blipFill rotWithShape="1">
          <a:blip r:embed="rId7">
            <a:alphaModFix/>
          </a:blip>
          <a:srcRect b="0" l="0" r="0" t="0"/>
          <a:stretch/>
        </p:blipFill>
        <p:spPr>
          <a:xfrm>
            <a:off x="22545318" y="10691862"/>
            <a:ext cx="1254158" cy="1258838"/>
          </a:xfrm>
          <a:prstGeom prst="rect">
            <a:avLst/>
          </a:prstGeom>
          <a:noFill/>
          <a:ln>
            <a:noFill/>
          </a:ln>
        </p:spPr>
      </p:pic>
      <p:pic>
        <p:nvPicPr>
          <p:cNvPr descr=" " id="624" name="Google Shape;624;p21"/>
          <p:cNvPicPr preferRelativeResize="0"/>
          <p:nvPr/>
        </p:nvPicPr>
        <p:blipFill rotWithShape="1">
          <a:blip r:embed="rId6">
            <a:alphaModFix/>
          </a:blip>
          <a:srcRect b="0" l="0" r="0" t="0"/>
          <a:stretch/>
        </p:blipFill>
        <p:spPr>
          <a:xfrm>
            <a:off x="17703681" y="863600"/>
            <a:ext cx="1254158" cy="1258838"/>
          </a:xfrm>
          <a:prstGeom prst="rect">
            <a:avLst/>
          </a:prstGeom>
          <a:noFill/>
          <a:ln>
            <a:noFill/>
          </a:ln>
        </p:spPr>
      </p:pic>
      <p:sp>
        <p:nvSpPr>
          <p:cNvPr id="625" name="Google Shape;625;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p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627" name="Google Shape;627;p21"/>
          <p:cNvPicPr preferRelativeResize="0"/>
          <p:nvPr/>
        </p:nvPicPr>
        <p:blipFill rotWithShape="1">
          <a:blip r:embed="rId9">
            <a:alphaModFix/>
          </a:blip>
          <a:srcRect b="0" l="0" r="0" t="0"/>
          <a:stretch/>
        </p:blipFill>
        <p:spPr>
          <a:xfrm>
            <a:off x="508063" y="2933700"/>
            <a:ext cx="14479810" cy="7861300"/>
          </a:xfrm>
          <a:prstGeom prst="rect">
            <a:avLst/>
          </a:prstGeom>
          <a:noFill/>
          <a:ln>
            <a:noFill/>
          </a:ln>
        </p:spPr>
      </p:pic>
      <p:sp>
        <p:nvSpPr>
          <p:cNvPr id="628" name="Google Shape;628;p21"/>
          <p:cNvSpPr/>
          <p:nvPr/>
        </p:nvSpPr>
        <p:spPr>
          <a:xfrm>
            <a:off x="5012893" y="116967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629" name="Google Shape;629;p21"/>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1"/>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1"/>
          <p:cNvSpPr/>
          <p:nvPr/>
        </p:nvSpPr>
        <p:spPr>
          <a:xfrm>
            <a:off x="15724565" y="1562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632" name="Google Shape;632;p21"/>
          <p:cNvSpPr/>
          <p:nvPr/>
        </p:nvSpPr>
        <p:spPr>
          <a:xfrm>
            <a:off x="15724565" y="2578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33" name="Google Shape;633;p21"/>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1"/>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p:nvPr/>
        </p:nvSpPr>
        <p:spPr>
          <a:xfrm>
            <a:off x="15724565" y="4864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636" name="Google Shape;636;p21"/>
          <p:cNvSpPr/>
          <p:nvPr/>
        </p:nvSpPr>
        <p:spPr>
          <a:xfrm>
            <a:off x="15724565" y="5880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37" name="Google Shape;637;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1"/>
          <p:cNvSpPr/>
          <p:nvPr/>
        </p:nvSpPr>
        <p:spPr>
          <a:xfrm>
            <a:off x="15724565" y="8191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640" name="Google Shape;640;p21"/>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645" name="Shape 645"/>
        <p:cNvGrpSpPr/>
        <p:nvPr/>
      </p:nvGrpSpPr>
      <p:grpSpPr>
        <a:xfrm>
          <a:off x="0" y="0"/>
          <a:ext cx="0" cy="0"/>
          <a:chOff x="0" y="0"/>
          <a:chExt cx="0" cy="0"/>
        </a:xfrm>
      </p:grpSpPr>
      <p:sp>
        <p:nvSpPr>
          <p:cNvPr id="646" name="Google Shape;646;p22"/>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p22"/>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648" name="Google Shape;648;p22"/>
          <p:cNvPicPr preferRelativeResize="0"/>
          <p:nvPr/>
        </p:nvPicPr>
        <p:blipFill rotWithShape="1">
          <a:blip r:embed="rId4">
            <a:alphaModFix/>
          </a:blip>
          <a:srcRect b="0" l="0" r="0" t="0"/>
          <a:stretch/>
        </p:blipFill>
        <p:spPr>
          <a:xfrm>
            <a:off x="-323898" y="9582150"/>
            <a:ext cx="16004000" cy="5067300"/>
          </a:xfrm>
          <a:prstGeom prst="rect">
            <a:avLst/>
          </a:prstGeom>
          <a:noFill/>
          <a:ln>
            <a:noFill/>
          </a:ln>
        </p:spPr>
      </p:pic>
      <p:pic>
        <p:nvPicPr>
          <p:cNvPr descr=" " id="649" name="Google Shape;649;p22"/>
          <p:cNvPicPr preferRelativeResize="0"/>
          <p:nvPr/>
        </p:nvPicPr>
        <p:blipFill rotWithShape="1">
          <a:blip r:embed="rId5">
            <a:alphaModFix/>
          </a:blip>
          <a:srcRect b="0" l="0" r="0" t="0"/>
          <a:stretch/>
        </p:blipFill>
        <p:spPr>
          <a:xfrm>
            <a:off x="22545318" y="863600"/>
            <a:ext cx="1254158" cy="1258838"/>
          </a:xfrm>
          <a:prstGeom prst="rect">
            <a:avLst/>
          </a:prstGeom>
          <a:noFill/>
          <a:ln>
            <a:noFill/>
          </a:ln>
        </p:spPr>
      </p:pic>
      <p:pic>
        <p:nvPicPr>
          <p:cNvPr descr=" " id="650" name="Google Shape;650;p22"/>
          <p:cNvPicPr preferRelativeResize="0"/>
          <p:nvPr/>
        </p:nvPicPr>
        <p:blipFill rotWithShape="1">
          <a:blip r:embed="rId6">
            <a:alphaModFix/>
          </a:blip>
          <a:srcRect b="0" l="0" r="0" t="0"/>
          <a:stretch/>
        </p:blipFill>
        <p:spPr>
          <a:xfrm>
            <a:off x="18404600" y="12458700"/>
            <a:ext cx="1254158" cy="1258838"/>
          </a:xfrm>
          <a:prstGeom prst="rect">
            <a:avLst/>
          </a:prstGeom>
          <a:noFill/>
          <a:ln>
            <a:noFill/>
          </a:ln>
        </p:spPr>
      </p:pic>
      <p:pic>
        <p:nvPicPr>
          <p:cNvPr descr=" " id="651" name="Google Shape;651;p22"/>
          <p:cNvPicPr preferRelativeResize="0"/>
          <p:nvPr/>
        </p:nvPicPr>
        <p:blipFill rotWithShape="1">
          <a:blip r:embed="rId7">
            <a:alphaModFix/>
          </a:blip>
          <a:srcRect b="0" l="0" r="0" t="0"/>
          <a:stretch/>
        </p:blipFill>
        <p:spPr>
          <a:xfrm>
            <a:off x="289805" y="2630438"/>
            <a:ext cx="1254158" cy="1258838"/>
          </a:xfrm>
          <a:prstGeom prst="rect">
            <a:avLst/>
          </a:prstGeom>
          <a:noFill/>
          <a:ln>
            <a:noFill/>
          </a:ln>
        </p:spPr>
      </p:pic>
      <p:pic>
        <p:nvPicPr>
          <p:cNvPr descr=" " id="652" name="Google Shape;652;p22"/>
          <p:cNvPicPr preferRelativeResize="0"/>
          <p:nvPr/>
        </p:nvPicPr>
        <p:blipFill rotWithShape="1">
          <a:blip r:embed="rId6">
            <a:alphaModFix/>
          </a:blip>
          <a:srcRect b="0" l="0" r="0" t="0"/>
          <a:stretch/>
        </p:blipFill>
        <p:spPr>
          <a:xfrm>
            <a:off x="5131441" y="12458700"/>
            <a:ext cx="1254158" cy="1258838"/>
          </a:xfrm>
          <a:prstGeom prst="rect">
            <a:avLst/>
          </a:prstGeom>
          <a:noFill/>
          <a:ln>
            <a:noFill/>
          </a:ln>
        </p:spPr>
      </p:pic>
      <p:sp>
        <p:nvSpPr>
          <p:cNvPr id="653" name="Google Shape;653;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p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55" name="Google Shape;655;p22"/>
          <p:cNvSpPr/>
          <p:nvPr/>
        </p:nvSpPr>
        <p:spPr>
          <a:xfrm>
            <a:off x="6054423" y="965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656" name="Google Shape;656;p22"/>
          <p:cNvPicPr preferRelativeResize="0"/>
          <p:nvPr/>
        </p:nvPicPr>
        <p:blipFill rotWithShape="1">
          <a:blip r:embed="rId9">
            <a:alphaModFix/>
          </a:blip>
          <a:srcRect b="0" l="0" r="0" t="0"/>
          <a:stretch/>
        </p:blipFill>
        <p:spPr>
          <a:xfrm>
            <a:off x="927216" y="4470400"/>
            <a:ext cx="22532616" cy="7251700"/>
          </a:xfrm>
          <a:prstGeom prst="rect">
            <a:avLst/>
          </a:prstGeom>
          <a:noFill/>
          <a:ln>
            <a:noFill/>
          </a:ln>
        </p:spPr>
      </p:pic>
      <p:sp>
        <p:nvSpPr>
          <p:cNvPr id="657" name="Google Shape;657;p22"/>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8" name="Google Shape;658;p22"/>
          <p:cNvPicPr preferRelativeResize="0"/>
          <p:nvPr/>
        </p:nvPicPr>
        <p:blipFill rotWithShape="1">
          <a:blip r:embed="rId10">
            <a:alphaModFix/>
          </a:blip>
          <a:srcRect b="0" l="0" r="0" t="0"/>
          <a:stretch/>
        </p:blipFill>
        <p:spPr>
          <a:xfrm>
            <a:off x="3035679" y="7200900"/>
            <a:ext cx="1625803" cy="1625600"/>
          </a:xfrm>
          <a:prstGeom prst="rect">
            <a:avLst/>
          </a:prstGeom>
          <a:noFill/>
          <a:ln>
            <a:noFill/>
          </a:ln>
        </p:spPr>
      </p:pic>
      <p:sp>
        <p:nvSpPr>
          <p:cNvPr id="659" name="Google Shape;659;p22"/>
          <p:cNvSpPr/>
          <p:nvPr/>
        </p:nvSpPr>
        <p:spPr>
          <a:xfrm>
            <a:off x="3035679" y="7200900"/>
            <a:ext cx="1625803" cy="1625600"/>
          </a:xfrm>
          <a:prstGeom prst="roundRect">
            <a:avLst>
              <a:gd fmla="val 781313" name="adj"/>
            </a:avLst>
          </a:prstGeom>
          <a:noFill/>
          <a:ln cap="flat" cmpd="sng" w="127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2"/>
          <p:cNvSpPr/>
          <p:nvPr/>
        </p:nvSpPr>
        <p:spPr>
          <a:xfrm>
            <a:off x="3022978"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02750"/>
              </a:buClr>
              <a:buSzPts val="4800"/>
              <a:buFont typeface="Poppins"/>
              <a:buNone/>
            </a:pPr>
            <a:r>
              <a:rPr b="1" i="0" lang="en-US" sz="4800" u="none" cap="none" strike="noStrike">
                <a:solidFill>
                  <a:srgbClr val="502750"/>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661" name="Google Shape;661;p22"/>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p22"/>
          <p:cNvPicPr preferRelativeResize="0"/>
          <p:nvPr/>
        </p:nvPicPr>
        <p:blipFill rotWithShape="1">
          <a:blip r:embed="rId11">
            <a:alphaModFix/>
          </a:blip>
          <a:srcRect b="0" l="0" r="0" t="0"/>
          <a:stretch/>
        </p:blipFill>
        <p:spPr>
          <a:xfrm>
            <a:off x="4661483" y="7975600"/>
            <a:ext cx="3861283" cy="38100"/>
          </a:xfrm>
          <a:prstGeom prst="rect">
            <a:avLst/>
          </a:prstGeom>
          <a:noFill/>
          <a:ln>
            <a:noFill/>
          </a:ln>
        </p:spPr>
      </p:pic>
      <p:pic>
        <p:nvPicPr>
          <p:cNvPr descr=" " id="663" name="Google Shape;663;p22"/>
          <p:cNvPicPr preferRelativeResize="0"/>
          <p:nvPr/>
        </p:nvPicPr>
        <p:blipFill rotWithShape="1">
          <a:blip r:embed="rId10">
            <a:alphaModFix/>
          </a:blip>
          <a:srcRect b="0" l="0" r="0" t="0"/>
          <a:stretch/>
        </p:blipFill>
        <p:spPr>
          <a:xfrm>
            <a:off x="8522765" y="7200900"/>
            <a:ext cx="1625803" cy="1625600"/>
          </a:xfrm>
          <a:prstGeom prst="rect">
            <a:avLst/>
          </a:prstGeom>
          <a:noFill/>
          <a:ln>
            <a:noFill/>
          </a:ln>
        </p:spPr>
      </p:pic>
      <p:sp>
        <p:nvSpPr>
          <p:cNvPr id="664" name="Google Shape;664;p22"/>
          <p:cNvSpPr/>
          <p:nvPr/>
        </p:nvSpPr>
        <p:spPr>
          <a:xfrm>
            <a:off x="8522765" y="7200900"/>
            <a:ext cx="1625803" cy="1625600"/>
          </a:xfrm>
          <a:prstGeom prst="roundRect">
            <a:avLst>
              <a:gd fmla="val 781313" name="adj"/>
            </a:avLst>
          </a:prstGeom>
          <a:noFill/>
          <a:ln cap="flat" cmpd="sng" w="127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2"/>
          <p:cNvSpPr/>
          <p:nvPr/>
        </p:nvSpPr>
        <p:spPr>
          <a:xfrm>
            <a:off x="8497362"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02750"/>
              </a:buClr>
              <a:buSzPts val="4800"/>
              <a:buFont typeface="Poppins"/>
              <a:buNone/>
            </a:pPr>
            <a:r>
              <a:rPr b="1" i="0" lang="en-US" sz="4800" u="none" cap="none" strike="noStrike">
                <a:solidFill>
                  <a:srgbClr val="502750"/>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666" name="Google Shape;666;p22"/>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p22"/>
          <p:cNvPicPr preferRelativeResize="0"/>
          <p:nvPr/>
        </p:nvPicPr>
        <p:blipFill rotWithShape="1">
          <a:blip r:embed="rId11">
            <a:alphaModFix/>
          </a:blip>
          <a:srcRect b="0" l="0" r="0" t="0"/>
          <a:stretch/>
        </p:blipFill>
        <p:spPr>
          <a:xfrm>
            <a:off x="10148568" y="7975600"/>
            <a:ext cx="3861283" cy="38100"/>
          </a:xfrm>
          <a:prstGeom prst="rect">
            <a:avLst/>
          </a:prstGeom>
          <a:noFill/>
          <a:ln>
            <a:noFill/>
          </a:ln>
        </p:spPr>
      </p:pic>
      <p:pic>
        <p:nvPicPr>
          <p:cNvPr descr=" " id="668" name="Google Shape;668;p22"/>
          <p:cNvPicPr preferRelativeResize="0"/>
          <p:nvPr/>
        </p:nvPicPr>
        <p:blipFill rotWithShape="1">
          <a:blip r:embed="rId10">
            <a:alphaModFix/>
          </a:blip>
          <a:srcRect b="0" l="0" r="0" t="0"/>
          <a:stretch/>
        </p:blipFill>
        <p:spPr>
          <a:xfrm>
            <a:off x="14009851" y="7200900"/>
            <a:ext cx="1625803" cy="1625600"/>
          </a:xfrm>
          <a:prstGeom prst="rect">
            <a:avLst/>
          </a:prstGeom>
          <a:noFill/>
          <a:ln>
            <a:noFill/>
          </a:ln>
        </p:spPr>
      </p:pic>
      <p:sp>
        <p:nvSpPr>
          <p:cNvPr id="669" name="Google Shape;669;p22"/>
          <p:cNvSpPr/>
          <p:nvPr/>
        </p:nvSpPr>
        <p:spPr>
          <a:xfrm>
            <a:off x="14009851" y="7200900"/>
            <a:ext cx="1625803" cy="1625600"/>
          </a:xfrm>
          <a:prstGeom prst="roundRect">
            <a:avLst>
              <a:gd fmla="val 781313" name="adj"/>
            </a:avLst>
          </a:prstGeom>
          <a:noFill/>
          <a:ln cap="flat" cmpd="sng" w="127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2"/>
          <p:cNvSpPr/>
          <p:nvPr/>
        </p:nvSpPr>
        <p:spPr>
          <a:xfrm>
            <a:off x="13965395"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02750"/>
              </a:buClr>
              <a:buSzPts val="4800"/>
              <a:buFont typeface="Poppins"/>
              <a:buNone/>
            </a:pPr>
            <a:r>
              <a:rPr b="1" i="0" lang="en-US" sz="4800" u="none" cap="none" strike="noStrike">
                <a:solidFill>
                  <a:srgbClr val="502750"/>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671" name="Google Shape;671;p22"/>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p22"/>
          <p:cNvPicPr preferRelativeResize="0"/>
          <p:nvPr/>
        </p:nvPicPr>
        <p:blipFill rotWithShape="1">
          <a:blip r:embed="rId11">
            <a:alphaModFix/>
          </a:blip>
          <a:srcRect b="0" l="0" r="0" t="0"/>
          <a:stretch/>
        </p:blipFill>
        <p:spPr>
          <a:xfrm>
            <a:off x="15635654" y="7975600"/>
            <a:ext cx="3861283" cy="38100"/>
          </a:xfrm>
          <a:prstGeom prst="rect">
            <a:avLst/>
          </a:prstGeom>
          <a:noFill/>
          <a:ln>
            <a:noFill/>
          </a:ln>
        </p:spPr>
      </p:pic>
      <p:pic>
        <p:nvPicPr>
          <p:cNvPr descr=" " id="673" name="Google Shape;673;p22"/>
          <p:cNvPicPr preferRelativeResize="0"/>
          <p:nvPr/>
        </p:nvPicPr>
        <p:blipFill rotWithShape="1">
          <a:blip r:embed="rId10">
            <a:alphaModFix/>
          </a:blip>
          <a:srcRect b="0" l="0" r="0" t="0"/>
          <a:stretch/>
        </p:blipFill>
        <p:spPr>
          <a:xfrm>
            <a:off x="19496937" y="7200900"/>
            <a:ext cx="1625803" cy="1625600"/>
          </a:xfrm>
          <a:prstGeom prst="rect">
            <a:avLst/>
          </a:prstGeom>
          <a:noFill/>
          <a:ln>
            <a:noFill/>
          </a:ln>
        </p:spPr>
      </p:pic>
      <p:sp>
        <p:nvSpPr>
          <p:cNvPr id="674" name="Google Shape;674;p22"/>
          <p:cNvSpPr/>
          <p:nvPr/>
        </p:nvSpPr>
        <p:spPr>
          <a:xfrm>
            <a:off x="19496937" y="7200900"/>
            <a:ext cx="1625803" cy="1625600"/>
          </a:xfrm>
          <a:prstGeom prst="roundRect">
            <a:avLst>
              <a:gd fmla="val 781313" name="adj"/>
            </a:avLst>
          </a:prstGeom>
          <a:noFill/>
          <a:ln cap="flat" cmpd="sng" w="127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2"/>
          <p:cNvSpPr/>
          <p:nvPr/>
        </p:nvSpPr>
        <p:spPr>
          <a:xfrm>
            <a:off x="19458832"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02750"/>
              </a:buClr>
              <a:buSzPts val="4800"/>
              <a:buFont typeface="Poppins"/>
              <a:buNone/>
            </a:pPr>
            <a:r>
              <a:rPr b="1" i="0" lang="en-US" sz="4800" u="none" cap="none" strike="noStrike">
                <a:solidFill>
                  <a:srgbClr val="502750"/>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676" name="Google Shape;676;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2"/>
          <p:cNvSpPr/>
          <p:nvPr/>
        </p:nvSpPr>
        <p:spPr>
          <a:xfrm>
            <a:off x="825603"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679" name="Google Shape;679;p22"/>
          <p:cNvSpPr/>
          <p:nvPr/>
        </p:nvSpPr>
        <p:spPr>
          <a:xfrm>
            <a:off x="859474"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80" name="Google Shape;680;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p:nvPr/>
        </p:nvSpPr>
        <p:spPr>
          <a:xfrm>
            <a:off x="11825178"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683" name="Google Shape;683;p22"/>
          <p:cNvSpPr/>
          <p:nvPr/>
        </p:nvSpPr>
        <p:spPr>
          <a:xfrm>
            <a:off x="11859049"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84" name="Google Shape;684;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2"/>
          <p:cNvSpPr/>
          <p:nvPr/>
        </p:nvSpPr>
        <p:spPr>
          <a:xfrm>
            <a:off x="17261457"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687" name="Google Shape;687;p22"/>
          <p:cNvSpPr/>
          <p:nvPr/>
        </p:nvSpPr>
        <p:spPr>
          <a:xfrm>
            <a:off x="17295328"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88" name="Google Shape;688;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2"/>
          <p:cNvSpPr/>
          <p:nvPr/>
        </p:nvSpPr>
        <p:spPr>
          <a:xfrm>
            <a:off x="6388899"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691" name="Google Shape;691;p22"/>
          <p:cNvSpPr/>
          <p:nvPr/>
        </p:nvSpPr>
        <p:spPr>
          <a:xfrm>
            <a:off x="6422769"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696" name="Shape 696"/>
        <p:cNvGrpSpPr/>
        <p:nvPr/>
      </p:nvGrpSpPr>
      <p:grpSpPr>
        <a:xfrm>
          <a:off x="0" y="0"/>
          <a:ext cx="0" cy="0"/>
          <a:chOff x="0" y="0"/>
          <a:chExt cx="0" cy="0"/>
        </a:xfrm>
      </p:grpSpPr>
      <p:sp>
        <p:nvSpPr>
          <p:cNvPr id="697" name="Google Shape;697;p23"/>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p23"/>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699" name="Google Shape;699;p23"/>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pic>
        <p:nvPicPr>
          <p:cNvPr descr=" " id="700" name="Google Shape;700;p23"/>
          <p:cNvPicPr preferRelativeResize="0"/>
          <p:nvPr/>
        </p:nvPicPr>
        <p:blipFill rotWithShape="1">
          <a:blip r:embed="rId5">
            <a:alphaModFix/>
          </a:blip>
          <a:srcRect b="0" l="0" r="0" t="0"/>
          <a:stretch/>
        </p:blipFill>
        <p:spPr>
          <a:xfrm>
            <a:off x="22545318" y="12458700"/>
            <a:ext cx="1254158" cy="1258838"/>
          </a:xfrm>
          <a:prstGeom prst="rect">
            <a:avLst/>
          </a:prstGeom>
          <a:noFill/>
          <a:ln>
            <a:noFill/>
          </a:ln>
        </p:spPr>
      </p:pic>
      <p:pic>
        <p:nvPicPr>
          <p:cNvPr descr=" " id="701" name="Google Shape;701;p23"/>
          <p:cNvPicPr preferRelativeResize="0"/>
          <p:nvPr/>
        </p:nvPicPr>
        <p:blipFill rotWithShape="1">
          <a:blip r:embed="rId6">
            <a:alphaModFix/>
          </a:blip>
          <a:srcRect b="0" l="0" r="0" t="0"/>
          <a:stretch/>
        </p:blipFill>
        <p:spPr>
          <a:xfrm>
            <a:off x="18404600" y="863600"/>
            <a:ext cx="1254158" cy="1258838"/>
          </a:xfrm>
          <a:prstGeom prst="rect">
            <a:avLst/>
          </a:prstGeom>
          <a:noFill/>
          <a:ln>
            <a:noFill/>
          </a:ln>
        </p:spPr>
      </p:pic>
      <p:pic>
        <p:nvPicPr>
          <p:cNvPr descr=" " id="702" name="Google Shape;702;p23"/>
          <p:cNvPicPr preferRelativeResize="0"/>
          <p:nvPr/>
        </p:nvPicPr>
        <p:blipFill rotWithShape="1">
          <a:blip r:embed="rId7">
            <a:alphaModFix/>
          </a:blip>
          <a:srcRect b="0" l="0" r="0" t="0"/>
          <a:stretch/>
        </p:blipFill>
        <p:spPr>
          <a:xfrm>
            <a:off x="289805" y="10691862"/>
            <a:ext cx="1254158" cy="1258838"/>
          </a:xfrm>
          <a:prstGeom prst="rect">
            <a:avLst/>
          </a:prstGeom>
          <a:noFill/>
          <a:ln>
            <a:noFill/>
          </a:ln>
        </p:spPr>
      </p:pic>
      <p:pic>
        <p:nvPicPr>
          <p:cNvPr descr=" " id="703" name="Google Shape;703;p23"/>
          <p:cNvPicPr preferRelativeResize="0"/>
          <p:nvPr/>
        </p:nvPicPr>
        <p:blipFill rotWithShape="1">
          <a:blip r:embed="rId6">
            <a:alphaModFix/>
          </a:blip>
          <a:srcRect b="0" l="0" r="0" t="0"/>
          <a:stretch/>
        </p:blipFill>
        <p:spPr>
          <a:xfrm>
            <a:off x="5131441" y="863600"/>
            <a:ext cx="1254158" cy="1258838"/>
          </a:xfrm>
          <a:prstGeom prst="rect">
            <a:avLst/>
          </a:prstGeom>
          <a:noFill/>
          <a:ln>
            <a:noFill/>
          </a:ln>
        </p:spPr>
      </p:pic>
      <p:sp>
        <p:nvSpPr>
          <p:cNvPr id="704" name="Google Shape;704;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p2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06" name="Google Shape;706;p23"/>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3"/>
          <p:cNvSpPr/>
          <p:nvPr/>
        </p:nvSpPr>
        <p:spPr>
          <a:xfrm>
            <a:off x="10173972" y="3124200"/>
            <a:ext cx="5487086" cy="1803400"/>
          </a:xfrm>
          <a:prstGeom prst="roundRect">
            <a:avLst>
              <a:gd fmla="val 70479" name="adj"/>
            </a:avLst>
          </a:prstGeom>
          <a:solidFill>
            <a:srgbClr val="FFFFFF"/>
          </a:solidFill>
          <a:ln cap="flat" cmpd="sng" w="254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p23"/>
          <p:cNvPicPr preferRelativeResize="0"/>
          <p:nvPr/>
        </p:nvPicPr>
        <p:blipFill rotWithShape="1">
          <a:blip r:embed="rId9">
            <a:alphaModFix/>
          </a:blip>
          <a:srcRect b="0" l="0" r="0" t="0"/>
          <a:stretch/>
        </p:blipFill>
        <p:spPr>
          <a:xfrm>
            <a:off x="10478810" y="3467100"/>
            <a:ext cx="1117740" cy="1117600"/>
          </a:xfrm>
          <a:prstGeom prst="rect">
            <a:avLst/>
          </a:prstGeom>
          <a:noFill/>
          <a:ln>
            <a:noFill/>
          </a:ln>
        </p:spPr>
      </p:pic>
      <p:sp>
        <p:nvSpPr>
          <p:cNvPr id="709" name="Google Shape;709;p23"/>
          <p:cNvSpPr/>
          <p:nvPr/>
        </p:nvSpPr>
        <p:spPr>
          <a:xfrm>
            <a:off x="11799775" y="3327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3"/>
          <p:cNvSpPr/>
          <p:nvPr/>
        </p:nvSpPr>
        <p:spPr>
          <a:xfrm>
            <a:off x="11799775" y="3327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711" name="Google Shape;711;p23"/>
          <p:cNvSpPr/>
          <p:nvPr/>
        </p:nvSpPr>
        <p:spPr>
          <a:xfrm>
            <a:off x="11799775" y="4114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712" name="Google Shape;712;p23"/>
          <p:cNvSpPr/>
          <p:nvPr/>
        </p:nvSpPr>
        <p:spPr>
          <a:xfrm>
            <a:off x="787498" y="5486400"/>
            <a:ext cx="5487086" cy="1803400"/>
          </a:xfrm>
          <a:prstGeom prst="roundRect">
            <a:avLst>
              <a:gd fmla="val 70479" name="adj"/>
            </a:avLst>
          </a:prstGeom>
          <a:solidFill>
            <a:srgbClr val="FFFFFF"/>
          </a:solidFill>
          <a:ln cap="flat" cmpd="sng" w="254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p23"/>
          <p:cNvPicPr preferRelativeResize="0"/>
          <p:nvPr/>
        </p:nvPicPr>
        <p:blipFill rotWithShape="1">
          <a:blip r:embed="rId10">
            <a:alphaModFix/>
          </a:blip>
          <a:srcRect b="0" l="0" r="0" t="0"/>
          <a:stretch/>
        </p:blipFill>
        <p:spPr>
          <a:xfrm>
            <a:off x="1092337" y="5829300"/>
            <a:ext cx="1117740" cy="1117600"/>
          </a:xfrm>
          <a:prstGeom prst="rect">
            <a:avLst/>
          </a:prstGeom>
          <a:noFill/>
          <a:ln>
            <a:noFill/>
          </a:ln>
        </p:spPr>
      </p:pic>
      <p:sp>
        <p:nvSpPr>
          <p:cNvPr id="714" name="Google Shape;714;p23"/>
          <p:cNvSpPr/>
          <p:nvPr/>
        </p:nvSpPr>
        <p:spPr>
          <a:xfrm>
            <a:off x="2413302"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3"/>
          <p:cNvSpPr/>
          <p:nvPr/>
        </p:nvSpPr>
        <p:spPr>
          <a:xfrm>
            <a:off x="2413302"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716" name="Google Shape;716;p23"/>
          <p:cNvSpPr/>
          <p:nvPr/>
        </p:nvSpPr>
        <p:spPr>
          <a:xfrm>
            <a:off x="2413302"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717" name="Google Shape;717;p23"/>
          <p:cNvSpPr/>
          <p:nvPr/>
        </p:nvSpPr>
        <p:spPr>
          <a:xfrm>
            <a:off x="3835879" y="7823200"/>
            <a:ext cx="5487086" cy="1803400"/>
          </a:xfrm>
          <a:prstGeom prst="roundRect">
            <a:avLst>
              <a:gd fmla="val 70479" name="adj"/>
            </a:avLst>
          </a:prstGeom>
          <a:solidFill>
            <a:srgbClr val="FFFFFF"/>
          </a:solidFill>
          <a:ln cap="flat" cmpd="sng" w="254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p23"/>
          <p:cNvPicPr preferRelativeResize="0"/>
          <p:nvPr/>
        </p:nvPicPr>
        <p:blipFill rotWithShape="1">
          <a:blip r:embed="rId11">
            <a:alphaModFix/>
          </a:blip>
          <a:srcRect b="0" l="0" r="0" t="0"/>
          <a:stretch/>
        </p:blipFill>
        <p:spPr>
          <a:xfrm>
            <a:off x="4140718" y="8166100"/>
            <a:ext cx="1117740" cy="1117600"/>
          </a:xfrm>
          <a:prstGeom prst="rect">
            <a:avLst/>
          </a:prstGeom>
          <a:noFill/>
          <a:ln>
            <a:noFill/>
          </a:ln>
        </p:spPr>
      </p:pic>
      <p:sp>
        <p:nvSpPr>
          <p:cNvPr id="719" name="Google Shape;719;p23"/>
          <p:cNvSpPr/>
          <p:nvPr/>
        </p:nvSpPr>
        <p:spPr>
          <a:xfrm>
            <a:off x="5461683" y="8026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3"/>
          <p:cNvSpPr/>
          <p:nvPr/>
        </p:nvSpPr>
        <p:spPr>
          <a:xfrm>
            <a:off x="5461683" y="8026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721" name="Google Shape;721;p23"/>
          <p:cNvSpPr/>
          <p:nvPr/>
        </p:nvSpPr>
        <p:spPr>
          <a:xfrm>
            <a:off x="5461683" y="8813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722" name="Google Shape;722;p23"/>
          <p:cNvSpPr/>
          <p:nvPr/>
        </p:nvSpPr>
        <p:spPr>
          <a:xfrm>
            <a:off x="3835879" y="10210800"/>
            <a:ext cx="5487086" cy="1803400"/>
          </a:xfrm>
          <a:prstGeom prst="roundRect">
            <a:avLst>
              <a:gd fmla="val 70479" name="adj"/>
            </a:avLst>
          </a:prstGeom>
          <a:solidFill>
            <a:srgbClr val="FFFFFF"/>
          </a:solidFill>
          <a:ln cap="flat" cmpd="sng" w="254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3" name="Google Shape;723;p23"/>
          <p:cNvPicPr preferRelativeResize="0"/>
          <p:nvPr/>
        </p:nvPicPr>
        <p:blipFill rotWithShape="1">
          <a:blip r:embed="rId12">
            <a:alphaModFix/>
          </a:blip>
          <a:srcRect b="0" l="0" r="0" t="0"/>
          <a:stretch/>
        </p:blipFill>
        <p:spPr>
          <a:xfrm>
            <a:off x="4140718" y="10553700"/>
            <a:ext cx="1117740" cy="1117600"/>
          </a:xfrm>
          <a:prstGeom prst="rect">
            <a:avLst/>
          </a:prstGeom>
          <a:noFill/>
          <a:ln>
            <a:noFill/>
          </a:ln>
        </p:spPr>
      </p:pic>
      <p:sp>
        <p:nvSpPr>
          <p:cNvPr id="724" name="Google Shape;724;p23"/>
          <p:cNvSpPr/>
          <p:nvPr/>
        </p:nvSpPr>
        <p:spPr>
          <a:xfrm>
            <a:off x="5461683"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3"/>
          <p:cNvSpPr/>
          <p:nvPr/>
        </p:nvSpPr>
        <p:spPr>
          <a:xfrm>
            <a:off x="5461683"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726" name="Google Shape;726;p23"/>
          <p:cNvSpPr/>
          <p:nvPr/>
        </p:nvSpPr>
        <p:spPr>
          <a:xfrm>
            <a:off x="5461683"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27" name="Google Shape;727;p23"/>
          <p:cNvSpPr/>
          <p:nvPr/>
        </p:nvSpPr>
        <p:spPr>
          <a:xfrm>
            <a:off x="15343518" y="7848600"/>
            <a:ext cx="5487086" cy="1803400"/>
          </a:xfrm>
          <a:prstGeom prst="roundRect">
            <a:avLst>
              <a:gd fmla="val 70479" name="adj"/>
            </a:avLst>
          </a:prstGeom>
          <a:solidFill>
            <a:srgbClr val="FFFFFF"/>
          </a:solidFill>
          <a:ln cap="flat" cmpd="sng" w="254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8" name="Google Shape;728;p23"/>
          <p:cNvPicPr preferRelativeResize="0"/>
          <p:nvPr/>
        </p:nvPicPr>
        <p:blipFill rotWithShape="1">
          <a:blip r:embed="rId13">
            <a:alphaModFix/>
          </a:blip>
          <a:srcRect b="0" l="0" r="0" t="0"/>
          <a:stretch/>
        </p:blipFill>
        <p:spPr>
          <a:xfrm>
            <a:off x="15648356" y="8191500"/>
            <a:ext cx="1117740" cy="1117600"/>
          </a:xfrm>
          <a:prstGeom prst="rect">
            <a:avLst/>
          </a:prstGeom>
          <a:noFill/>
          <a:ln>
            <a:noFill/>
          </a:ln>
        </p:spPr>
      </p:pic>
      <p:sp>
        <p:nvSpPr>
          <p:cNvPr id="729" name="Google Shape;729;p23"/>
          <p:cNvSpPr/>
          <p:nvPr/>
        </p:nvSpPr>
        <p:spPr>
          <a:xfrm>
            <a:off x="16969321" y="80518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3"/>
          <p:cNvSpPr/>
          <p:nvPr/>
        </p:nvSpPr>
        <p:spPr>
          <a:xfrm>
            <a:off x="16969321" y="80518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731" name="Google Shape;731;p23"/>
          <p:cNvSpPr/>
          <p:nvPr/>
        </p:nvSpPr>
        <p:spPr>
          <a:xfrm>
            <a:off x="16969321" y="8839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32" name="Google Shape;732;p23"/>
          <p:cNvSpPr/>
          <p:nvPr/>
        </p:nvSpPr>
        <p:spPr>
          <a:xfrm>
            <a:off x="15343518" y="10210800"/>
            <a:ext cx="5487086" cy="1803400"/>
          </a:xfrm>
          <a:prstGeom prst="roundRect">
            <a:avLst>
              <a:gd fmla="val 70479" name="adj"/>
            </a:avLst>
          </a:prstGeom>
          <a:solidFill>
            <a:srgbClr val="FFFFFF"/>
          </a:solidFill>
          <a:ln cap="flat" cmpd="sng" w="254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3" name="Google Shape;733;p23"/>
          <p:cNvPicPr preferRelativeResize="0"/>
          <p:nvPr/>
        </p:nvPicPr>
        <p:blipFill rotWithShape="1">
          <a:blip r:embed="rId14">
            <a:alphaModFix/>
          </a:blip>
          <a:srcRect b="0" l="0" r="0" t="0"/>
          <a:stretch/>
        </p:blipFill>
        <p:spPr>
          <a:xfrm>
            <a:off x="15648356" y="10553700"/>
            <a:ext cx="1117740" cy="1117600"/>
          </a:xfrm>
          <a:prstGeom prst="rect">
            <a:avLst/>
          </a:prstGeom>
          <a:noFill/>
          <a:ln>
            <a:noFill/>
          </a:ln>
        </p:spPr>
      </p:pic>
      <p:sp>
        <p:nvSpPr>
          <p:cNvPr id="734" name="Google Shape;734;p23"/>
          <p:cNvSpPr/>
          <p:nvPr/>
        </p:nvSpPr>
        <p:spPr>
          <a:xfrm>
            <a:off x="16969321"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3"/>
          <p:cNvSpPr/>
          <p:nvPr/>
        </p:nvSpPr>
        <p:spPr>
          <a:xfrm>
            <a:off x="16969321"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736" name="Google Shape;736;p23"/>
          <p:cNvSpPr/>
          <p:nvPr/>
        </p:nvSpPr>
        <p:spPr>
          <a:xfrm>
            <a:off x="16969321"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37" name="Google Shape;737;p23"/>
          <p:cNvSpPr/>
          <p:nvPr/>
        </p:nvSpPr>
        <p:spPr>
          <a:xfrm>
            <a:off x="6681035" y="5486400"/>
            <a:ext cx="5487086" cy="1803400"/>
          </a:xfrm>
          <a:prstGeom prst="roundRect">
            <a:avLst>
              <a:gd fmla="val 70479" name="adj"/>
            </a:avLst>
          </a:prstGeom>
          <a:solidFill>
            <a:srgbClr val="FFFFFF"/>
          </a:solidFill>
          <a:ln cap="flat" cmpd="sng" w="254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8" name="Google Shape;738;p23"/>
          <p:cNvPicPr preferRelativeResize="0"/>
          <p:nvPr/>
        </p:nvPicPr>
        <p:blipFill rotWithShape="1">
          <a:blip r:embed="rId15">
            <a:alphaModFix/>
          </a:blip>
          <a:srcRect b="0" l="0" r="0" t="0"/>
          <a:stretch/>
        </p:blipFill>
        <p:spPr>
          <a:xfrm>
            <a:off x="6985873" y="5829300"/>
            <a:ext cx="1117740" cy="1117600"/>
          </a:xfrm>
          <a:prstGeom prst="rect">
            <a:avLst/>
          </a:prstGeom>
          <a:noFill/>
          <a:ln>
            <a:noFill/>
          </a:ln>
        </p:spPr>
      </p:pic>
      <p:sp>
        <p:nvSpPr>
          <p:cNvPr id="739" name="Google Shape;739;p23"/>
          <p:cNvSpPr/>
          <p:nvPr/>
        </p:nvSpPr>
        <p:spPr>
          <a:xfrm>
            <a:off x="8306838"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3"/>
          <p:cNvSpPr/>
          <p:nvPr/>
        </p:nvSpPr>
        <p:spPr>
          <a:xfrm>
            <a:off x="8306838"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741" name="Google Shape;741;p23"/>
          <p:cNvSpPr/>
          <p:nvPr/>
        </p:nvSpPr>
        <p:spPr>
          <a:xfrm>
            <a:off x="8306838"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42" name="Google Shape;742;p23"/>
          <p:cNvSpPr/>
          <p:nvPr/>
        </p:nvSpPr>
        <p:spPr>
          <a:xfrm>
            <a:off x="18468108" y="5486400"/>
            <a:ext cx="5487086" cy="1803400"/>
          </a:xfrm>
          <a:prstGeom prst="roundRect">
            <a:avLst>
              <a:gd fmla="val 70479" name="adj"/>
            </a:avLst>
          </a:prstGeom>
          <a:solidFill>
            <a:srgbClr val="FFFFFF"/>
          </a:solidFill>
          <a:ln cap="flat" cmpd="sng" w="254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3" name="Google Shape;743;p23"/>
          <p:cNvPicPr preferRelativeResize="0"/>
          <p:nvPr/>
        </p:nvPicPr>
        <p:blipFill rotWithShape="1">
          <a:blip r:embed="rId16">
            <a:alphaModFix/>
          </a:blip>
          <a:srcRect b="0" l="0" r="0" t="0"/>
          <a:stretch/>
        </p:blipFill>
        <p:spPr>
          <a:xfrm>
            <a:off x="18772946" y="5829300"/>
            <a:ext cx="1117740" cy="1117600"/>
          </a:xfrm>
          <a:prstGeom prst="rect">
            <a:avLst/>
          </a:prstGeom>
          <a:noFill/>
          <a:ln>
            <a:noFill/>
          </a:ln>
        </p:spPr>
      </p:pic>
      <p:sp>
        <p:nvSpPr>
          <p:cNvPr id="744" name="Google Shape;744;p23"/>
          <p:cNvSpPr/>
          <p:nvPr/>
        </p:nvSpPr>
        <p:spPr>
          <a:xfrm>
            <a:off x="20093911"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3"/>
          <p:cNvSpPr/>
          <p:nvPr/>
        </p:nvSpPr>
        <p:spPr>
          <a:xfrm>
            <a:off x="20093911"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746" name="Google Shape;746;p23"/>
          <p:cNvSpPr/>
          <p:nvPr/>
        </p:nvSpPr>
        <p:spPr>
          <a:xfrm>
            <a:off x="20093911"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47" name="Google Shape;747;p23"/>
          <p:cNvSpPr/>
          <p:nvPr/>
        </p:nvSpPr>
        <p:spPr>
          <a:xfrm>
            <a:off x="12574572" y="5486400"/>
            <a:ext cx="5487086" cy="1803400"/>
          </a:xfrm>
          <a:prstGeom prst="roundRect">
            <a:avLst>
              <a:gd fmla="val 70479" name="adj"/>
            </a:avLst>
          </a:prstGeom>
          <a:solidFill>
            <a:srgbClr val="FFFFFF"/>
          </a:solidFill>
          <a:ln cap="flat" cmpd="sng" w="25400">
            <a:solidFill>
              <a:srgbClr val="5027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8" name="Google Shape;748;p23"/>
          <p:cNvPicPr preferRelativeResize="0"/>
          <p:nvPr/>
        </p:nvPicPr>
        <p:blipFill rotWithShape="1">
          <a:blip r:embed="rId17">
            <a:alphaModFix/>
          </a:blip>
          <a:srcRect b="0" l="0" r="0" t="0"/>
          <a:stretch/>
        </p:blipFill>
        <p:spPr>
          <a:xfrm>
            <a:off x="12879410" y="5829300"/>
            <a:ext cx="1117740" cy="1117600"/>
          </a:xfrm>
          <a:prstGeom prst="rect">
            <a:avLst/>
          </a:prstGeom>
          <a:noFill/>
          <a:ln>
            <a:noFill/>
          </a:ln>
        </p:spPr>
      </p:pic>
      <p:sp>
        <p:nvSpPr>
          <p:cNvPr id="749" name="Google Shape;749;p23"/>
          <p:cNvSpPr/>
          <p:nvPr/>
        </p:nvSpPr>
        <p:spPr>
          <a:xfrm>
            <a:off x="14200375"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3"/>
          <p:cNvSpPr/>
          <p:nvPr/>
        </p:nvSpPr>
        <p:spPr>
          <a:xfrm>
            <a:off x="14200375"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751" name="Google Shape;751;p23"/>
          <p:cNvSpPr/>
          <p:nvPr/>
        </p:nvSpPr>
        <p:spPr>
          <a:xfrm>
            <a:off x="14200375"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52" name="Google Shape;752;p23"/>
          <p:cNvPicPr preferRelativeResize="0"/>
          <p:nvPr/>
        </p:nvPicPr>
        <p:blipFill rotWithShape="1">
          <a:blip r:embed="rId18">
            <a:alphaModFix/>
          </a:blip>
          <a:srcRect b="0" l="0" r="0" t="0"/>
          <a:stretch/>
        </p:blipFill>
        <p:spPr>
          <a:xfrm>
            <a:off x="3353219" y="5067300"/>
            <a:ext cx="17680610" cy="12700"/>
          </a:xfrm>
          <a:prstGeom prst="rect">
            <a:avLst/>
          </a:prstGeom>
          <a:noFill/>
          <a:ln>
            <a:noFill/>
          </a:ln>
        </p:spPr>
      </p:pic>
      <p:pic>
        <p:nvPicPr>
          <p:cNvPr descr=" " id="753" name="Google Shape;753;p23"/>
          <p:cNvPicPr preferRelativeResize="0"/>
          <p:nvPr/>
        </p:nvPicPr>
        <p:blipFill rotWithShape="1">
          <a:blip r:embed="rId19">
            <a:alphaModFix/>
          </a:blip>
          <a:srcRect b="0" l="0" r="0" t="0"/>
          <a:stretch/>
        </p:blipFill>
        <p:spPr>
          <a:xfrm>
            <a:off x="13006426" y="4673600"/>
            <a:ext cx="12702" cy="406400"/>
          </a:xfrm>
          <a:prstGeom prst="rect">
            <a:avLst/>
          </a:prstGeom>
          <a:noFill/>
          <a:ln>
            <a:noFill/>
          </a:ln>
        </p:spPr>
      </p:pic>
      <p:pic>
        <p:nvPicPr>
          <p:cNvPr descr=" " id="754" name="Google Shape;754;p23"/>
          <p:cNvPicPr preferRelativeResize="0"/>
          <p:nvPr/>
        </p:nvPicPr>
        <p:blipFill rotWithShape="1">
          <a:blip r:embed="rId20">
            <a:alphaModFix/>
          </a:blip>
          <a:srcRect b="0" l="0" r="0" t="0"/>
          <a:stretch/>
        </p:blipFill>
        <p:spPr>
          <a:xfrm>
            <a:off x="3353219" y="5080000"/>
            <a:ext cx="12702" cy="419100"/>
          </a:xfrm>
          <a:prstGeom prst="rect">
            <a:avLst/>
          </a:prstGeom>
          <a:noFill/>
          <a:ln>
            <a:noFill/>
          </a:ln>
        </p:spPr>
      </p:pic>
      <p:pic>
        <p:nvPicPr>
          <p:cNvPr descr=" " id="755" name="Google Shape;755;p23"/>
          <p:cNvPicPr preferRelativeResize="0"/>
          <p:nvPr/>
        </p:nvPicPr>
        <p:blipFill rotWithShape="1">
          <a:blip r:embed="rId20">
            <a:alphaModFix/>
          </a:blip>
          <a:srcRect b="0" l="0" r="0" t="0"/>
          <a:stretch/>
        </p:blipFill>
        <p:spPr>
          <a:xfrm>
            <a:off x="9513489" y="5080000"/>
            <a:ext cx="12702" cy="419100"/>
          </a:xfrm>
          <a:prstGeom prst="rect">
            <a:avLst/>
          </a:prstGeom>
          <a:noFill/>
          <a:ln>
            <a:noFill/>
          </a:ln>
        </p:spPr>
      </p:pic>
      <p:pic>
        <p:nvPicPr>
          <p:cNvPr descr=" " id="756" name="Google Shape;756;p23"/>
          <p:cNvPicPr preferRelativeResize="0"/>
          <p:nvPr/>
        </p:nvPicPr>
        <p:blipFill rotWithShape="1">
          <a:blip r:embed="rId20">
            <a:alphaModFix/>
          </a:blip>
          <a:srcRect b="0" l="0" r="0" t="0"/>
          <a:stretch/>
        </p:blipFill>
        <p:spPr>
          <a:xfrm>
            <a:off x="15407026" y="5080000"/>
            <a:ext cx="12702" cy="419100"/>
          </a:xfrm>
          <a:prstGeom prst="rect">
            <a:avLst/>
          </a:prstGeom>
          <a:noFill/>
          <a:ln>
            <a:noFill/>
          </a:ln>
        </p:spPr>
      </p:pic>
      <p:pic>
        <p:nvPicPr>
          <p:cNvPr descr=" " id="757" name="Google Shape;757;p23"/>
          <p:cNvPicPr preferRelativeResize="0"/>
          <p:nvPr/>
        </p:nvPicPr>
        <p:blipFill rotWithShape="1">
          <a:blip r:embed="rId20">
            <a:alphaModFix/>
          </a:blip>
          <a:srcRect b="0" l="0" r="0" t="0"/>
          <a:stretch/>
        </p:blipFill>
        <p:spPr>
          <a:xfrm>
            <a:off x="21021127" y="5080000"/>
            <a:ext cx="12702" cy="419100"/>
          </a:xfrm>
          <a:prstGeom prst="rect">
            <a:avLst/>
          </a:prstGeom>
          <a:noFill/>
          <a:ln>
            <a:noFill/>
          </a:ln>
        </p:spPr>
      </p:pic>
      <p:pic>
        <p:nvPicPr>
          <p:cNvPr descr=" " id="758" name="Google Shape;758;p23"/>
          <p:cNvPicPr preferRelativeResize="0"/>
          <p:nvPr/>
        </p:nvPicPr>
        <p:blipFill rotWithShape="1">
          <a:blip r:embed="rId21">
            <a:alphaModFix/>
          </a:blip>
          <a:srcRect b="0" l="0" r="0" t="0"/>
          <a:stretch/>
        </p:blipFill>
        <p:spPr>
          <a:xfrm>
            <a:off x="9513489" y="6896100"/>
            <a:ext cx="12702" cy="4165600"/>
          </a:xfrm>
          <a:prstGeom prst="rect">
            <a:avLst/>
          </a:prstGeom>
          <a:noFill/>
          <a:ln>
            <a:noFill/>
          </a:ln>
        </p:spPr>
      </p:pic>
      <p:pic>
        <p:nvPicPr>
          <p:cNvPr descr=" " id="759" name="Google Shape;759;p23"/>
          <p:cNvPicPr preferRelativeResize="0"/>
          <p:nvPr/>
        </p:nvPicPr>
        <p:blipFill rotWithShape="1">
          <a:blip r:embed="rId22">
            <a:alphaModFix/>
          </a:blip>
          <a:srcRect b="0" l="0" r="0" t="0"/>
          <a:stretch/>
        </p:blipFill>
        <p:spPr>
          <a:xfrm>
            <a:off x="9322965" y="8585200"/>
            <a:ext cx="203225" cy="12700"/>
          </a:xfrm>
          <a:prstGeom prst="rect">
            <a:avLst/>
          </a:prstGeom>
          <a:noFill/>
          <a:ln>
            <a:noFill/>
          </a:ln>
        </p:spPr>
      </p:pic>
      <p:pic>
        <p:nvPicPr>
          <p:cNvPr descr=" " id="760" name="Google Shape;760;p23"/>
          <p:cNvPicPr preferRelativeResize="0"/>
          <p:nvPr/>
        </p:nvPicPr>
        <p:blipFill rotWithShape="1">
          <a:blip r:embed="rId22">
            <a:alphaModFix/>
          </a:blip>
          <a:srcRect b="0" l="0" r="0" t="0"/>
          <a:stretch/>
        </p:blipFill>
        <p:spPr>
          <a:xfrm>
            <a:off x="20830603" y="8585200"/>
            <a:ext cx="203225" cy="12700"/>
          </a:xfrm>
          <a:prstGeom prst="rect">
            <a:avLst/>
          </a:prstGeom>
          <a:noFill/>
          <a:ln>
            <a:noFill/>
          </a:ln>
        </p:spPr>
      </p:pic>
      <p:pic>
        <p:nvPicPr>
          <p:cNvPr descr=" " id="761" name="Google Shape;761;p23"/>
          <p:cNvPicPr preferRelativeResize="0"/>
          <p:nvPr/>
        </p:nvPicPr>
        <p:blipFill rotWithShape="1">
          <a:blip r:embed="rId22">
            <a:alphaModFix/>
          </a:blip>
          <a:srcRect b="0" l="0" r="0" t="0"/>
          <a:stretch/>
        </p:blipFill>
        <p:spPr>
          <a:xfrm>
            <a:off x="9322965" y="11049000"/>
            <a:ext cx="203225" cy="12700"/>
          </a:xfrm>
          <a:prstGeom prst="rect">
            <a:avLst/>
          </a:prstGeom>
          <a:noFill/>
          <a:ln>
            <a:noFill/>
          </a:ln>
        </p:spPr>
      </p:pic>
      <p:pic>
        <p:nvPicPr>
          <p:cNvPr descr=" " id="762" name="Google Shape;762;p23"/>
          <p:cNvPicPr preferRelativeResize="0"/>
          <p:nvPr/>
        </p:nvPicPr>
        <p:blipFill rotWithShape="1">
          <a:blip r:embed="rId22">
            <a:alphaModFix/>
          </a:blip>
          <a:srcRect b="0" l="0" r="0" t="0"/>
          <a:stretch/>
        </p:blipFill>
        <p:spPr>
          <a:xfrm>
            <a:off x="20830603" y="11049000"/>
            <a:ext cx="203225" cy="12700"/>
          </a:xfrm>
          <a:prstGeom prst="rect">
            <a:avLst/>
          </a:prstGeom>
          <a:noFill/>
          <a:ln>
            <a:noFill/>
          </a:ln>
        </p:spPr>
      </p:pic>
      <p:pic>
        <p:nvPicPr>
          <p:cNvPr descr=" " id="763" name="Google Shape;763;p23"/>
          <p:cNvPicPr preferRelativeResize="0"/>
          <p:nvPr/>
        </p:nvPicPr>
        <p:blipFill rotWithShape="1">
          <a:blip r:embed="rId23">
            <a:alphaModFix/>
          </a:blip>
          <a:srcRect b="0" l="0" r="0" t="0"/>
          <a:stretch/>
        </p:blipFill>
        <p:spPr>
          <a:xfrm>
            <a:off x="21021127" y="7035800"/>
            <a:ext cx="12702" cy="4025900"/>
          </a:xfrm>
          <a:prstGeom prst="rect">
            <a:avLst/>
          </a:prstGeom>
          <a:noFill/>
          <a:ln>
            <a:noFill/>
          </a:ln>
        </p:spPr>
      </p:pic>
      <p:sp>
        <p:nvSpPr>
          <p:cNvPr id="764" name="Google Shape;764;p23"/>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65" name="Google Shape;765;p23"/>
          <p:cNvSpPr/>
          <p:nvPr/>
        </p:nvSpPr>
        <p:spPr>
          <a:xfrm>
            <a:off x="6816519" y="571500"/>
            <a:ext cx="1075401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70" name="Shape 770"/>
        <p:cNvGrpSpPr/>
        <p:nvPr/>
      </p:nvGrpSpPr>
      <p:grpSpPr>
        <a:xfrm>
          <a:off x="0" y="0"/>
          <a:ext cx="0" cy="0"/>
          <a:chOff x="0" y="0"/>
          <a:chExt cx="0" cy="0"/>
        </a:xfrm>
      </p:grpSpPr>
      <p:sp>
        <p:nvSpPr>
          <p:cNvPr id="771" name="Google Shape;771;p24"/>
          <p:cNvSpPr/>
          <p:nvPr/>
        </p:nvSpPr>
        <p:spPr>
          <a:xfrm>
            <a:off x="-4407451"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2" name="Google Shape;772;p24"/>
          <p:cNvPicPr preferRelativeResize="0"/>
          <p:nvPr/>
        </p:nvPicPr>
        <p:blipFill rotWithShape="1">
          <a:blip r:embed="rId3">
            <a:alphaModFix/>
          </a:blip>
          <a:srcRect b="0" l="0" r="0" t="0"/>
          <a:stretch/>
        </p:blipFill>
        <p:spPr>
          <a:xfrm>
            <a:off x="-851006" y="-596900"/>
            <a:ext cx="17286861" cy="14909800"/>
          </a:xfrm>
          <a:prstGeom prst="rect">
            <a:avLst/>
          </a:prstGeom>
          <a:noFill/>
          <a:ln>
            <a:noFill/>
          </a:ln>
        </p:spPr>
      </p:pic>
      <p:pic>
        <p:nvPicPr>
          <p:cNvPr descr=" " id="773" name="Google Shape;773;p24"/>
          <p:cNvPicPr preferRelativeResize="0"/>
          <p:nvPr/>
        </p:nvPicPr>
        <p:blipFill rotWithShape="1">
          <a:blip r:embed="rId4">
            <a:alphaModFix/>
          </a:blip>
          <a:srcRect b="0" l="0" r="0" t="0"/>
          <a:stretch/>
        </p:blipFill>
        <p:spPr>
          <a:xfrm>
            <a:off x="-2324391" y="1371600"/>
            <a:ext cx="1254158" cy="1258838"/>
          </a:xfrm>
          <a:prstGeom prst="rect">
            <a:avLst/>
          </a:prstGeom>
          <a:noFill/>
          <a:ln>
            <a:noFill/>
          </a:ln>
        </p:spPr>
      </p:pic>
      <p:pic>
        <p:nvPicPr>
          <p:cNvPr descr=" " id="774" name="Google Shape;774;p24"/>
          <p:cNvPicPr preferRelativeResize="0"/>
          <p:nvPr/>
        </p:nvPicPr>
        <p:blipFill rotWithShape="1">
          <a:blip r:embed="rId5">
            <a:alphaModFix/>
          </a:blip>
          <a:srcRect b="0" l="0" r="0" t="0"/>
          <a:stretch/>
        </p:blipFill>
        <p:spPr>
          <a:xfrm>
            <a:off x="23071" y="12458700"/>
            <a:ext cx="1254158" cy="1258838"/>
          </a:xfrm>
          <a:prstGeom prst="rect">
            <a:avLst/>
          </a:prstGeom>
          <a:noFill/>
          <a:ln>
            <a:noFill/>
          </a:ln>
        </p:spPr>
      </p:pic>
      <p:pic>
        <p:nvPicPr>
          <p:cNvPr descr=" " id="775" name="Google Shape;775;p24"/>
          <p:cNvPicPr preferRelativeResize="0"/>
          <p:nvPr/>
        </p:nvPicPr>
        <p:blipFill rotWithShape="1">
          <a:blip r:embed="rId6">
            <a:alphaModFix/>
          </a:blip>
          <a:srcRect b="0" l="0" r="0" t="0"/>
          <a:stretch/>
        </p:blipFill>
        <p:spPr>
          <a:xfrm>
            <a:off x="18137867" y="2630438"/>
            <a:ext cx="1254158" cy="1258838"/>
          </a:xfrm>
          <a:prstGeom prst="rect">
            <a:avLst/>
          </a:prstGeom>
          <a:noFill/>
          <a:ln>
            <a:noFill/>
          </a:ln>
        </p:spPr>
      </p:pic>
      <p:pic>
        <p:nvPicPr>
          <p:cNvPr descr=" " id="776" name="Google Shape;776;p24"/>
          <p:cNvPicPr preferRelativeResize="0"/>
          <p:nvPr/>
        </p:nvPicPr>
        <p:blipFill rotWithShape="1">
          <a:blip r:embed="rId5">
            <a:alphaModFix/>
          </a:blip>
          <a:srcRect b="0" l="0" r="0" t="0"/>
          <a:stretch/>
        </p:blipFill>
        <p:spPr>
          <a:xfrm>
            <a:off x="13296230" y="12458700"/>
            <a:ext cx="1254158" cy="1258838"/>
          </a:xfrm>
          <a:prstGeom prst="rect">
            <a:avLst/>
          </a:prstGeom>
          <a:noFill/>
          <a:ln>
            <a:noFill/>
          </a:ln>
        </p:spPr>
      </p:pic>
      <p:sp>
        <p:nvSpPr>
          <p:cNvPr id="777" name="Google Shape;777;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8" name="Google Shape;778;p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79" name="Google Shape;779;p24"/>
          <p:cNvSpPr/>
          <p:nvPr/>
        </p:nvSpPr>
        <p:spPr>
          <a:xfrm>
            <a:off x="660483" y="2133600"/>
            <a:ext cx="11240905" cy="10058400"/>
          </a:xfrm>
          <a:prstGeom prst="roundRect">
            <a:avLst>
              <a:gd fmla="val 1263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4"/>
          <p:cNvSpPr/>
          <p:nvPr/>
        </p:nvSpPr>
        <p:spPr>
          <a:xfrm>
            <a:off x="1473384" y="2946400"/>
            <a:ext cx="9953811"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781" name="Google Shape;781;p24"/>
          <p:cNvSpPr/>
          <p:nvPr/>
        </p:nvSpPr>
        <p:spPr>
          <a:xfrm>
            <a:off x="1473384" y="6604000"/>
            <a:ext cx="9750585"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82" name="Google Shape;782;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83" name="Google Shape;783;p24"/>
          <p:cNvPicPr preferRelativeResize="0"/>
          <p:nvPr/>
        </p:nvPicPr>
        <p:blipFill rotWithShape="1">
          <a:blip r:embed="rId9">
            <a:alphaModFix/>
          </a:blip>
          <a:srcRect b="0" l="0" r="0" t="0"/>
          <a:stretch/>
        </p:blipFill>
        <p:spPr>
          <a:xfrm>
            <a:off x="11571146" y="2133600"/>
            <a:ext cx="11304413" cy="9931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43" name="Shape 43"/>
        <p:cNvGrpSpPr/>
        <p:nvPr/>
      </p:nvGrpSpPr>
      <p:grpSpPr>
        <a:xfrm>
          <a:off x="0" y="0"/>
          <a:ext cx="0" cy="0"/>
          <a:chOff x="0" y="0"/>
          <a:chExt cx="0" cy="0"/>
        </a:xfrm>
      </p:grpSpPr>
      <p:sp>
        <p:nvSpPr>
          <p:cNvPr id="44" name="Google Shape;44;p3"/>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p3"/>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46" name="Google Shape;46;p3"/>
          <p:cNvPicPr preferRelativeResize="0"/>
          <p:nvPr/>
        </p:nvPicPr>
        <p:blipFill rotWithShape="1">
          <a:blip r:embed="rId4">
            <a:alphaModFix/>
          </a:blip>
          <a:srcRect b="0" l="0" r="0" t="0"/>
          <a:stretch/>
        </p:blipFill>
        <p:spPr>
          <a:xfrm>
            <a:off x="8522765" y="8089900"/>
            <a:ext cx="18099762" cy="5626100"/>
          </a:xfrm>
          <a:prstGeom prst="rect">
            <a:avLst/>
          </a:prstGeom>
          <a:noFill/>
          <a:ln>
            <a:noFill/>
          </a:ln>
        </p:spPr>
      </p:pic>
      <p:pic>
        <p:nvPicPr>
          <p:cNvPr descr=" " id="47" name="Google Shape;47;p3"/>
          <p:cNvPicPr preferRelativeResize="0"/>
          <p:nvPr/>
        </p:nvPicPr>
        <p:blipFill rotWithShape="1">
          <a:blip r:embed="rId5">
            <a:alphaModFix/>
          </a:blip>
          <a:srcRect b="0" l="0" r="0" t="0"/>
          <a:stretch/>
        </p:blipFill>
        <p:spPr>
          <a:xfrm>
            <a:off x="289805" y="12458700"/>
            <a:ext cx="1254158" cy="1258838"/>
          </a:xfrm>
          <a:prstGeom prst="rect">
            <a:avLst/>
          </a:prstGeom>
          <a:noFill/>
          <a:ln>
            <a:noFill/>
          </a:ln>
        </p:spPr>
      </p:pic>
      <p:pic>
        <p:nvPicPr>
          <p:cNvPr descr=" " id="48" name="Google Shape;48;p3"/>
          <p:cNvPicPr preferRelativeResize="0"/>
          <p:nvPr/>
        </p:nvPicPr>
        <p:blipFill rotWithShape="1">
          <a:blip r:embed="rId6">
            <a:alphaModFix/>
          </a:blip>
          <a:srcRect b="0" l="0" r="0" t="0"/>
          <a:stretch/>
        </p:blipFill>
        <p:spPr>
          <a:xfrm>
            <a:off x="4430522" y="863600"/>
            <a:ext cx="1254158" cy="1258838"/>
          </a:xfrm>
          <a:prstGeom prst="rect">
            <a:avLst/>
          </a:prstGeom>
          <a:noFill/>
          <a:ln>
            <a:noFill/>
          </a:ln>
        </p:spPr>
      </p:pic>
      <p:pic>
        <p:nvPicPr>
          <p:cNvPr descr=" " id="49" name="Google Shape;49;p3"/>
          <p:cNvPicPr preferRelativeResize="0"/>
          <p:nvPr/>
        </p:nvPicPr>
        <p:blipFill rotWithShape="1">
          <a:blip r:embed="rId7">
            <a:alphaModFix/>
          </a:blip>
          <a:srcRect b="0" l="0" r="0" t="0"/>
          <a:stretch/>
        </p:blipFill>
        <p:spPr>
          <a:xfrm>
            <a:off x="22545318" y="10691862"/>
            <a:ext cx="1254158" cy="1258838"/>
          </a:xfrm>
          <a:prstGeom prst="rect">
            <a:avLst/>
          </a:prstGeom>
          <a:noFill/>
          <a:ln>
            <a:noFill/>
          </a:ln>
        </p:spPr>
      </p:pic>
      <p:pic>
        <p:nvPicPr>
          <p:cNvPr descr=" " id="50" name="Google Shape;50;p3"/>
          <p:cNvPicPr preferRelativeResize="0"/>
          <p:nvPr/>
        </p:nvPicPr>
        <p:blipFill rotWithShape="1">
          <a:blip r:embed="rId6">
            <a:alphaModFix/>
          </a:blip>
          <a:srcRect b="0" l="0" r="0" t="0"/>
          <a:stretch/>
        </p:blipFill>
        <p:spPr>
          <a:xfrm>
            <a:off x="17703681" y="863600"/>
            <a:ext cx="1254158" cy="1258838"/>
          </a:xfrm>
          <a:prstGeom prst="rect">
            <a:avLst/>
          </a:prstGeom>
          <a:noFill/>
          <a:ln>
            <a:noFill/>
          </a:ln>
        </p:spPr>
      </p:pic>
      <p:sp>
        <p:nvSpPr>
          <p:cNvPr id="51" name="Google Shape;51;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 name="Google Shape;53;p3"/>
          <p:cNvSpPr/>
          <p:nvPr/>
        </p:nvSpPr>
        <p:spPr>
          <a:xfrm>
            <a:off x="1193949" y="13208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54" name="Google Shape;54;p3"/>
          <p:cNvSpPr/>
          <p:nvPr/>
        </p:nvSpPr>
        <p:spPr>
          <a:xfrm>
            <a:off x="1130441"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1130441" y="4051300"/>
            <a:ext cx="1625803" cy="1625600"/>
          </a:xfrm>
          <a:prstGeom prst="roundRect">
            <a:avLst>
              <a:gd fmla="val 781313" name="adj"/>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524191"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2959470"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2959470"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2959470"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0" name="Google Shape;60;p3"/>
          <p:cNvSpPr/>
          <p:nvPr/>
        </p:nvSpPr>
        <p:spPr>
          <a:xfrm>
            <a:off x="8598975"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8598975" y="4051300"/>
            <a:ext cx="1625803" cy="1625600"/>
          </a:xfrm>
          <a:prstGeom prst="roundRect">
            <a:avLst>
              <a:gd fmla="val 781313" name="adj"/>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8935567"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0428003"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0428003"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0428003"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6" name="Google Shape;66;p3"/>
          <p:cNvSpPr/>
          <p:nvPr/>
        </p:nvSpPr>
        <p:spPr>
          <a:xfrm>
            <a:off x="1130441"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1130441" y="7035800"/>
            <a:ext cx="1625803" cy="1625600"/>
          </a:xfrm>
          <a:prstGeom prst="roundRect">
            <a:avLst>
              <a:gd fmla="val 781313" name="adj"/>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454332"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2959470"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2959470"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2959470"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2" name="Google Shape;72;p3"/>
          <p:cNvSpPr/>
          <p:nvPr/>
        </p:nvSpPr>
        <p:spPr>
          <a:xfrm>
            <a:off x="8598975"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8598975" y="7035800"/>
            <a:ext cx="1625803" cy="1625600"/>
          </a:xfrm>
          <a:prstGeom prst="roundRect">
            <a:avLst>
              <a:gd fmla="val 781313" name="adj"/>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8903813"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0428003"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0428003"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0428003"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1130441"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1130441" y="10020300"/>
            <a:ext cx="1625803" cy="1625600"/>
          </a:xfrm>
          <a:prstGeom prst="roundRect">
            <a:avLst>
              <a:gd fmla="val 781313" name="adj"/>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441630"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2959470"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2959470"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2959470"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4" name="Google Shape;84;p3"/>
          <p:cNvSpPr/>
          <p:nvPr/>
        </p:nvSpPr>
        <p:spPr>
          <a:xfrm>
            <a:off x="8598975"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8598975" y="10020300"/>
            <a:ext cx="1625803" cy="1625600"/>
          </a:xfrm>
          <a:prstGeom prst="roundRect">
            <a:avLst>
              <a:gd fmla="val 781313" name="adj"/>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8916514"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7" name="Google Shape;87;p3"/>
          <p:cNvSpPr/>
          <p:nvPr/>
        </p:nvSpPr>
        <p:spPr>
          <a:xfrm>
            <a:off x="10428003"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0428003"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10428003"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90" name="Google Shape;90;p3"/>
          <p:cNvPicPr preferRelativeResize="0"/>
          <p:nvPr/>
        </p:nvPicPr>
        <p:blipFill rotWithShape="1">
          <a:blip r:embed="rId9">
            <a:alphaModFix/>
          </a:blip>
          <a:srcRect b="0" l="0" r="0" t="0"/>
          <a:stretch/>
        </p:blipFill>
        <p:spPr>
          <a:xfrm>
            <a:off x="14898962" y="3886200"/>
            <a:ext cx="9488086" cy="8064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95" name="Shape 95"/>
        <p:cNvGrpSpPr/>
        <p:nvPr/>
      </p:nvGrpSpPr>
      <p:grpSpPr>
        <a:xfrm>
          <a:off x="0" y="0"/>
          <a:ext cx="0" cy="0"/>
          <a:chOff x="0" y="0"/>
          <a:chExt cx="0" cy="0"/>
        </a:xfrm>
      </p:grpSpPr>
      <p:sp>
        <p:nvSpPr>
          <p:cNvPr id="96" name="Google Shape;96;p4"/>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p4"/>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98" name="Google Shape;98;p4"/>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pic>
        <p:nvPicPr>
          <p:cNvPr descr=" " id="99" name="Google Shape;99;p4"/>
          <p:cNvPicPr preferRelativeResize="0"/>
          <p:nvPr/>
        </p:nvPicPr>
        <p:blipFill rotWithShape="1">
          <a:blip r:embed="rId5">
            <a:alphaModFix/>
          </a:blip>
          <a:srcRect b="0" l="0" r="0" t="0"/>
          <a:stretch/>
        </p:blipFill>
        <p:spPr>
          <a:xfrm>
            <a:off x="22545318" y="863600"/>
            <a:ext cx="1254158" cy="1258838"/>
          </a:xfrm>
          <a:prstGeom prst="rect">
            <a:avLst/>
          </a:prstGeom>
          <a:noFill/>
          <a:ln>
            <a:noFill/>
          </a:ln>
        </p:spPr>
      </p:pic>
      <p:pic>
        <p:nvPicPr>
          <p:cNvPr descr=" " id="100" name="Google Shape;100;p4"/>
          <p:cNvPicPr preferRelativeResize="0"/>
          <p:nvPr/>
        </p:nvPicPr>
        <p:blipFill rotWithShape="1">
          <a:blip r:embed="rId6">
            <a:alphaModFix/>
          </a:blip>
          <a:srcRect b="0" l="0" r="0" t="0"/>
          <a:stretch/>
        </p:blipFill>
        <p:spPr>
          <a:xfrm>
            <a:off x="18404600" y="12458700"/>
            <a:ext cx="1254158" cy="1258838"/>
          </a:xfrm>
          <a:prstGeom prst="rect">
            <a:avLst/>
          </a:prstGeom>
          <a:noFill/>
          <a:ln>
            <a:noFill/>
          </a:ln>
        </p:spPr>
      </p:pic>
      <p:pic>
        <p:nvPicPr>
          <p:cNvPr descr=" " id="101" name="Google Shape;101;p4"/>
          <p:cNvPicPr preferRelativeResize="0"/>
          <p:nvPr/>
        </p:nvPicPr>
        <p:blipFill rotWithShape="1">
          <a:blip r:embed="rId7">
            <a:alphaModFix/>
          </a:blip>
          <a:srcRect b="0" l="0" r="0" t="0"/>
          <a:stretch/>
        </p:blipFill>
        <p:spPr>
          <a:xfrm>
            <a:off x="289805" y="2630438"/>
            <a:ext cx="1254158" cy="1258838"/>
          </a:xfrm>
          <a:prstGeom prst="rect">
            <a:avLst/>
          </a:prstGeom>
          <a:noFill/>
          <a:ln>
            <a:noFill/>
          </a:ln>
        </p:spPr>
      </p:pic>
      <p:pic>
        <p:nvPicPr>
          <p:cNvPr descr=" " id="102" name="Google Shape;102;p4"/>
          <p:cNvPicPr preferRelativeResize="0"/>
          <p:nvPr/>
        </p:nvPicPr>
        <p:blipFill rotWithShape="1">
          <a:blip r:embed="rId6">
            <a:alphaModFix/>
          </a:blip>
          <a:srcRect b="0" l="0" r="0" t="0"/>
          <a:stretch/>
        </p:blipFill>
        <p:spPr>
          <a:xfrm>
            <a:off x="5131441" y="12458700"/>
            <a:ext cx="1254158" cy="1258838"/>
          </a:xfrm>
          <a:prstGeom prst="rect">
            <a:avLst/>
          </a:prstGeom>
          <a:noFill/>
          <a:ln>
            <a:noFill/>
          </a:ln>
        </p:spPr>
      </p:pic>
      <p:sp>
        <p:nvSpPr>
          <p:cNvPr id="103" name="Google Shape;103;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p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5" name="Google Shape;105;p4"/>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06" name="Google Shape;106;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7" name="Google Shape;107;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112" name="Shape 112"/>
        <p:cNvGrpSpPr/>
        <p:nvPr/>
      </p:nvGrpSpPr>
      <p:grpSpPr>
        <a:xfrm>
          <a:off x="0" y="0"/>
          <a:ext cx="0" cy="0"/>
          <a:chOff x="0" y="0"/>
          <a:chExt cx="0" cy="0"/>
        </a:xfrm>
      </p:grpSpPr>
      <p:sp>
        <p:nvSpPr>
          <p:cNvPr id="113" name="Google Shape;113;p5"/>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p5"/>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115" name="Google Shape;115;p5"/>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pic>
        <p:nvPicPr>
          <p:cNvPr descr=" " id="116" name="Google Shape;116;p5"/>
          <p:cNvPicPr preferRelativeResize="0"/>
          <p:nvPr/>
        </p:nvPicPr>
        <p:blipFill rotWithShape="1">
          <a:blip r:embed="rId5">
            <a:alphaModFix/>
          </a:blip>
          <a:srcRect b="0" l="0" r="0" t="0"/>
          <a:stretch/>
        </p:blipFill>
        <p:spPr>
          <a:xfrm>
            <a:off x="22545318" y="12458700"/>
            <a:ext cx="1254158" cy="1258838"/>
          </a:xfrm>
          <a:prstGeom prst="rect">
            <a:avLst/>
          </a:prstGeom>
          <a:noFill/>
          <a:ln>
            <a:noFill/>
          </a:ln>
        </p:spPr>
      </p:pic>
      <p:pic>
        <p:nvPicPr>
          <p:cNvPr descr=" " id="117" name="Google Shape;117;p5"/>
          <p:cNvPicPr preferRelativeResize="0"/>
          <p:nvPr/>
        </p:nvPicPr>
        <p:blipFill rotWithShape="1">
          <a:blip r:embed="rId6">
            <a:alphaModFix/>
          </a:blip>
          <a:srcRect b="0" l="0" r="0" t="0"/>
          <a:stretch/>
        </p:blipFill>
        <p:spPr>
          <a:xfrm>
            <a:off x="18404600" y="863600"/>
            <a:ext cx="1254158" cy="1258838"/>
          </a:xfrm>
          <a:prstGeom prst="rect">
            <a:avLst/>
          </a:prstGeom>
          <a:noFill/>
          <a:ln>
            <a:noFill/>
          </a:ln>
        </p:spPr>
      </p:pic>
      <p:pic>
        <p:nvPicPr>
          <p:cNvPr descr=" " id="118" name="Google Shape;118;p5"/>
          <p:cNvPicPr preferRelativeResize="0"/>
          <p:nvPr/>
        </p:nvPicPr>
        <p:blipFill rotWithShape="1">
          <a:blip r:embed="rId7">
            <a:alphaModFix/>
          </a:blip>
          <a:srcRect b="0" l="0" r="0" t="0"/>
          <a:stretch/>
        </p:blipFill>
        <p:spPr>
          <a:xfrm>
            <a:off x="289805" y="10691862"/>
            <a:ext cx="1254158" cy="1258838"/>
          </a:xfrm>
          <a:prstGeom prst="rect">
            <a:avLst/>
          </a:prstGeom>
          <a:noFill/>
          <a:ln>
            <a:noFill/>
          </a:ln>
        </p:spPr>
      </p:pic>
      <p:pic>
        <p:nvPicPr>
          <p:cNvPr descr=" " id="119" name="Google Shape;119;p5"/>
          <p:cNvPicPr preferRelativeResize="0"/>
          <p:nvPr/>
        </p:nvPicPr>
        <p:blipFill rotWithShape="1">
          <a:blip r:embed="rId6">
            <a:alphaModFix/>
          </a:blip>
          <a:srcRect b="0" l="0" r="0" t="0"/>
          <a:stretch/>
        </p:blipFill>
        <p:spPr>
          <a:xfrm>
            <a:off x="5131441" y="863600"/>
            <a:ext cx="1254158" cy="1258838"/>
          </a:xfrm>
          <a:prstGeom prst="rect">
            <a:avLst/>
          </a:prstGeom>
          <a:noFill/>
          <a:ln>
            <a:noFill/>
          </a:ln>
        </p:spPr>
      </p:pic>
      <p:sp>
        <p:nvSpPr>
          <p:cNvPr id="120" name="Google Shape;120;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p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22" name="Google Shape;122;p5"/>
          <p:cNvPicPr preferRelativeResize="0"/>
          <p:nvPr/>
        </p:nvPicPr>
        <p:blipFill rotWithShape="1">
          <a:blip r:embed="rId9">
            <a:alphaModFix/>
          </a:blip>
          <a:srcRect b="0" l="0" r="0" t="0"/>
          <a:stretch/>
        </p:blipFill>
        <p:spPr>
          <a:xfrm>
            <a:off x="0" y="0"/>
            <a:ext cx="11685461" cy="13716000"/>
          </a:xfrm>
          <a:prstGeom prst="rect">
            <a:avLst/>
          </a:prstGeom>
          <a:noFill/>
          <a:ln>
            <a:noFill/>
          </a:ln>
        </p:spPr>
      </p:pic>
      <p:sp>
        <p:nvSpPr>
          <p:cNvPr id="123" name="Google Shape;123;p5"/>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5"/>
          <p:cNvSpPr/>
          <p:nvPr/>
        </p:nvSpPr>
        <p:spPr>
          <a:xfrm>
            <a:off x="13057232" y="3670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p5"/>
          <p:cNvPicPr preferRelativeResize="0"/>
          <p:nvPr/>
        </p:nvPicPr>
        <p:blipFill rotWithShape="1">
          <a:blip r:embed="rId10">
            <a:alphaModFix/>
          </a:blip>
          <a:srcRect b="0" l="0" r="0" t="0"/>
          <a:stretch/>
        </p:blipFill>
        <p:spPr>
          <a:xfrm>
            <a:off x="13057232" y="3670300"/>
            <a:ext cx="1625803" cy="1625600"/>
          </a:xfrm>
          <a:prstGeom prst="rect">
            <a:avLst/>
          </a:prstGeom>
          <a:noFill/>
          <a:ln>
            <a:noFill/>
          </a:ln>
        </p:spPr>
      </p:pic>
      <p:pic>
        <p:nvPicPr>
          <p:cNvPr descr=" " id="126" name="Google Shape;126;p5"/>
          <p:cNvPicPr preferRelativeResize="0"/>
          <p:nvPr/>
        </p:nvPicPr>
        <p:blipFill rotWithShape="1">
          <a:blip r:embed="rId11">
            <a:alphaModFix/>
          </a:blip>
          <a:srcRect b="0" l="0" r="0" t="0"/>
          <a:stretch/>
        </p:blipFill>
        <p:spPr>
          <a:xfrm>
            <a:off x="13272170" y="3778250"/>
            <a:ext cx="1196250" cy="1409700"/>
          </a:xfrm>
          <a:prstGeom prst="rect">
            <a:avLst/>
          </a:prstGeom>
          <a:noFill/>
          <a:ln>
            <a:noFill/>
          </a:ln>
        </p:spPr>
      </p:pic>
      <p:sp>
        <p:nvSpPr>
          <p:cNvPr id="127" name="Google Shape;127;p5"/>
          <p:cNvSpPr/>
          <p:nvPr/>
        </p:nvSpPr>
        <p:spPr>
          <a:xfrm>
            <a:off x="15089486" y="27051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15089486" y="27051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29" name="Google Shape;129;p5"/>
          <p:cNvSpPr/>
          <p:nvPr/>
        </p:nvSpPr>
        <p:spPr>
          <a:xfrm>
            <a:off x="15089486" y="3822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0" name="Google Shape;130;p5"/>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a:off x="13057232" y="78232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p5"/>
          <p:cNvPicPr preferRelativeResize="0"/>
          <p:nvPr/>
        </p:nvPicPr>
        <p:blipFill rotWithShape="1">
          <a:blip r:embed="rId10">
            <a:alphaModFix/>
          </a:blip>
          <a:srcRect b="0" l="0" r="0" t="0"/>
          <a:stretch/>
        </p:blipFill>
        <p:spPr>
          <a:xfrm>
            <a:off x="13057232" y="7823200"/>
            <a:ext cx="1625803" cy="1625600"/>
          </a:xfrm>
          <a:prstGeom prst="rect">
            <a:avLst/>
          </a:prstGeom>
          <a:noFill/>
          <a:ln>
            <a:noFill/>
          </a:ln>
        </p:spPr>
      </p:pic>
      <p:pic>
        <p:nvPicPr>
          <p:cNvPr descr=" " id="133" name="Google Shape;133;p5"/>
          <p:cNvPicPr preferRelativeResize="0"/>
          <p:nvPr/>
        </p:nvPicPr>
        <p:blipFill rotWithShape="1">
          <a:blip r:embed="rId12">
            <a:alphaModFix/>
          </a:blip>
          <a:srcRect b="0" l="0" r="0" t="0"/>
          <a:stretch/>
        </p:blipFill>
        <p:spPr>
          <a:xfrm>
            <a:off x="13312216" y="7924800"/>
            <a:ext cx="1116152" cy="1422561"/>
          </a:xfrm>
          <a:prstGeom prst="rect">
            <a:avLst/>
          </a:prstGeom>
          <a:noFill/>
          <a:ln>
            <a:noFill/>
          </a:ln>
        </p:spPr>
      </p:pic>
      <p:sp>
        <p:nvSpPr>
          <p:cNvPr id="134" name="Google Shape;134;p5"/>
          <p:cNvSpPr/>
          <p:nvPr/>
        </p:nvSpPr>
        <p:spPr>
          <a:xfrm>
            <a:off x="15089486" y="68580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15089486" y="68580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36" name="Google Shape;136;p5"/>
          <p:cNvSpPr/>
          <p:nvPr/>
        </p:nvSpPr>
        <p:spPr>
          <a:xfrm>
            <a:off x="15089486" y="7975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141" name="Shape 141"/>
        <p:cNvGrpSpPr/>
        <p:nvPr/>
      </p:nvGrpSpPr>
      <p:grpSpPr>
        <a:xfrm>
          <a:off x="0" y="0"/>
          <a:ext cx="0" cy="0"/>
          <a:chOff x="0" y="0"/>
          <a:chExt cx="0" cy="0"/>
        </a:xfrm>
      </p:grpSpPr>
      <p:sp>
        <p:nvSpPr>
          <p:cNvPr id="142" name="Google Shape;142;p6"/>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p6"/>
          <p:cNvPicPr preferRelativeResize="0"/>
          <p:nvPr/>
        </p:nvPicPr>
        <p:blipFill rotWithShape="1">
          <a:blip r:embed="rId3">
            <a:alphaModFix/>
          </a:blip>
          <a:srcRect b="0" l="0" r="0" t="0"/>
          <a:stretch/>
        </p:blipFill>
        <p:spPr>
          <a:xfrm>
            <a:off x="-2222778" y="-3136900"/>
            <a:ext cx="11507638" cy="11226800"/>
          </a:xfrm>
          <a:prstGeom prst="rect">
            <a:avLst/>
          </a:prstGeom>
          <a:noFill/>
          <a:ln>
            <a:noFill/>
          </a:ln>
        </p:spPr>
      </p:pic>
      <p:pic>
        <p:nvPicPr>
          <p:cNvPr descr=" " id="144" name="Google Shape;144;p6"/>
          <p:cNvPicPr preferRelativeResize="0"/>
          <p:nvPr/>
        </p:nvPicPr>
        <p:blipFill rotWithShape="1">
          <a:blip r:embed="rId4">
            <a:alphaModFix/>
          </a:blip>
          <a:srcRect b="0" l="0" r="0" t="0"/>
          <a:stretch/>
        </p:blipFill>
        <p:spPr>
          <a:xfrm>
            <a:off x="8522765" y="8089900"/>
            <a:ext cx="18099762" cy="5626100"/>
          </a:xfrm>
          <a:prstGeom prst="rect">
            <a:avLst/>
          </a:prstGeom>
          <a:noFill/>
          <a:ln>
            <a:noFill/>
          </a:ln>
        </p:spPr>
      </p:pic>
      <p:pic>
        <p:nvPicPr>
          <p:cNvPr descr=" " id="145" name="Google Shape;145;p6"/>
          <p:cNvPicPr preferRelativeResize="0"/>
          <p:nvPr/>
        </p:nvPicPr>
        <p:blipFill rotWithShape="1">
          <a:blip r:embed="rId5">
            <a:alphaModFix/>
          </a:blip>
          <a:srcRect b="0" l="0" r="0" t="0"/>
          <a:stretch/>
        </p:blipFill>
        <p:spPr>
          <a:xfrm>
            <a:off x="289805" y="12458700"/>
            <a:ext cx="1254158" cy="1258838"/>
          </a:xfrm>
          <a:prstGeom prst="rect">
            <a:avLst/>
          </a:prstGeom>
          <a:noFill/>
          <a:ln>
            <a:noFill/>
          </a:ln>
        </p:spPr>
      </p:pic>
      <p:pic>
        <p:nvPicPr>
          <p:cNvPr descr=" " id="146" name="Google Shape;146;p6"/>
          <p:cNvPicPr preferRelativeResize="0"/>
          <p:nvPr/>
        </p:nvPicPr>
        <p:blipFill rotWithShape="1">
          <a:blip r:embed="rId6">
            <a:alphaModFix/>
          </a:blip>
          <a:srcRect b="0" l="0" r="0" t="0"/>
          <a:stretch/>
        </p:blipFill>
        <p:spPr>
          <a:xfrm>
            <a:off x="4430522" y="863600"/>
            <a:ext cx="1254158" cy="1258838"/>
          </a:xfrm>
          <a:prstGeom prst="rect">
            <a:avLst/>
          </a:prstGeom>
          <a:noFill/>
          <a:ln>
            <a:noFill/>
          </a:ln>
        </p:spPr>
      </p:pic>
      <p:pic>
        <p:nvPicPr>
          <p:cNvPr descr=" " id="147" name="Google Shape;147;p6"/>
          <p:cNvPicPr preferRelativeResize="0"/>
          <p:nvPr/>
        </p:nvPicPr>
        <p:blipFill rotWithShape="1">
          <a:blip r:embed="rId7">
            <a:alphaModFix/>
          </a:blip>
          <a:srcRect b="0" l="0" r="0" t="0"/>
          <a:stretch/>
        </p:blipFill>
        <p:spPr>
          <a:xfrm>
            <a:off x="22545318" y="10691862"/>
            <a:ext cx="1254158" cy="1258838"/>
          </a:xfrm>
          <a:prstGeom prst="rect">
            <a:avLst/>
          </a:prstGeom>
          <a:noFill/>
          <a:ln>
            <a:noFill/>
          </a:ln>
        </p:spPr>
      </p:pic>
      <p:pic>
        <p:nvPicPr>
          <p:cNvPr descr=" " id="148" name="Google Shape;148;p6"/>
          <p:cNvPicPr preferRelativeResize="0"/>
          <p:nvPr/>
        </p:nvPicPr>
        <p:blipFill rotWithShape="1">
          <a:blip r:embed="rId6">
            <a:alphaModFix/>
          </a:blip>
          <a:srcRect b="0" l="0" r="0" t="0"/>
          <a:stretch/>
        </p:blipFill>
        <p:spPr>
          <a:xfrm>
            <a:off x="17703681" y="863600"/>
            <a:ext cx="1254158" cy="1258838"/>
          </a:xfrm>
          <a:prstGeom prst="rect">
            <a:avLst/>
          </a:prstGeom>
          <a:noFill/>
          <a:ln>
            <a:noFill/>
          </a:ln>
        </p:spPr>
      </p:pic>
      <p:sp>
        <p:nvSpPr>
          <p:cNvPr id="149" name="Google Shape;149;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p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51" name="Google Shape;151;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6795349" y="1384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p6"/>
          <p:cNvPicPr preferRelativeResize="0"/>
          <p:nvPr/>
        </p:nvPicPr>
        <p:blipFill rotWithShape="1">
          <a:blip r:embed="rId9">
            <a:alphaModFix/>
          </a:blip>
          <a:srcRect b="0" l="0" r="0" t="0"/>
          <a:stretch/>
        </p:blipFill>
        <p:spPr>
          <a:xfrm>
            <a:off x="6795349" y="1384300"/>
            <a:ext cx="1625803" cy="1625600"/>
          </a:xfrm>
          <a:prstGeom prst="rect">
            <a:avLst/>
          </a:prstGeom>
          <a:noFill/>
          <a:ln>
            <a:noFill/>
          </a:ln>
        </p:spPr>
      </p:pic>
      <p:pic>
        <p:nvPicPr>
          <p:cNvPr descr=" " id="154" name="Google Shape;154;p6"/>
          <p:cNvPicPr preferRelativeResize="0"/>
          <p:nvPr/>
        </p:nvPicPr>
        <p:blipFill rotWithShape="1">
          <a:blip r:embed="rId10">
            <a:alphaModFix/>
          </a:blip>
          <a:srcRect b="0" l="0" r="0" t="0"/>
          <a:stretch/>
        </p:blipFill>
        <p:spPr>
          <a:xfrm>
            <a:off x="6954119" y="1485900"/>
            <a:ext cx="1308264" cy="1422400"/>
          </a:xfrm>
          <a:prstGeom prst="rect">
            <a:avLst/>
          </a:prstGeom>
          <a:noFill/>
          <a:ln>
            <a:noFill/>
          </a:ln>
        </p:spPr>
      </p:pic>
      <p:sp>
        <p:nvSpPr>
          <p:cNvPr id="155" name="Google Shape;155;p6"/>
          <p:cNvSpPr/>
          <p:nvPr/>
        </p:nvSpPr>
        <p:spPr>
          <a:xfrm>
            <a:off x="4832954" y="3619500"/>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4832954" y="3619500"/>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57" name="Google Shape;157;p6"/>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9" name="Google Shape;159;p6"/>
          <p:cNvPicPr preferRelativeResize="0"/>
          <p:nvPr/>
        </p:nvPicPr>
        <p:blipFill rotWithShape="1">
          <a:blip r:embed="rId11">
            <a:alphaModFix/>
          </a:blip>
          <a:srcRect b="0" l="0" r="0" t="0"/>
          <a:stretch/>
        </p:blipFill>
        <p:spPr>
          <a:xfrm>
            <a:off x="3543743" y="7581900"/>
            <a:ext cx="8129016" cy="5016500"/>
          </a:xfrm>
          <a:prstGeom prst="rect">
            <a:avLst/>
          </a:prstGeom>
          <a:noFill/>
          <a:ln>
            <a:noFill/>
          </a:ln>
        </p:spPr>
      </p:pic>
      <p:sp>
        <p:nvSpPr>
          <p:cNvPr id="160" name="Google Shape;160;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15915089" y="1384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p6"/>
          <p:cNvPicPr preferRelativeResize="0"/>
          <p:nvPr/>
        </p:nvPicPr>
        <p:blipFill rotWithShape="1">
          <a:blip r:embed="rId9">
            <a:alphaModFix/>
          </a:blip>
          <a:srcRect b="0" l="0" r="0" t="0"/>
          <a:stretch/>
        </p:blipFill>
        <p:spPr>
          <a:xfrm>
            <a:off x="15915089" y="1384300"/>
            <a:ext cx="1625803" cy="1625600"/>
          </a:xfrm>
          <a:prstGeom prst="rect">
            <a:avLst/>
          </a:prstGeom>
          <a:noFill/>
          <a:ln>
            <a:noFill/>
          </a:ln>
        </p:spPr>
      </p:pic>
      <p:pic>
        <p:nvPicPr>
          <p:cNvPr descr=" " id="163" name="Google Shape;163;p6"/>
          <p:cNvPicPr preferRelativeResize="0"/>
          <p:nvPr/>
        </p:nvPicPr>
        <p:blipFill rotWithShape="1">
          <a:blip r:embed="rId12">
            <a:alphaModFix/>
          </a:blip>
          <a:srcRect b="0" l="0" r="0" t="0"/>
          <a:stretch/>
        </p:blipFill>
        <p:spPr>
          <a:xfrm>
            <a:off x="16080331" y="1549561"/>
            <a:ext cx="1295481" cy="1294923"/>
          </a:xfrm>
          <a:prstGeom prst="rect">
            <a:avLst/>
          </a:prstGeom>
          <a:noFill/>
          <a:ln>
            <a:noFill/>
          </a:ln>
        </p:spPr>
      </p:pic>
      <p:sp>
        <p:nvSpPr>
          <p:cNvPr id="164" name="Google Shape;164;p6"/>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66" name="Google Shape;166;p6"/>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8" name="Google Shape;168;p6"/>
          <p:cNvPicPr preferRelativeResize="0"/>
          <p:nvPr/>
        </p:nvPicPr>
        <p:blipFill rotWithShape="1">
          <a:blip r:embed="rId13">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173" name="Shape 173"/>
        <p:cNvGrpSpPr/>
        <p:nvPr/>
      </p:nvGrpSpPr>
      <p:grpSpPr>
        <a:xfrm>
          <a:off x="0" y="0"/>
          <a:ext cx="0" cy="0"/>
          <a:chOff x="0" y="0"/>
          <a:chExt cx="0" cy="0"/>
        </a:xfrm>
      </p:grpSpPr>
      <p:sp>
        <p:nvSpPr>
          <p:cNvPr id="174" name="Google Shape;174;p7"/>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p7"/>
          <p:cNvPicPr preferRelativeResize="0"/>
          <p:nvPr/>
        </p:nvPicPr>
        <p:blipFill rotWithShape="1">
          <a:blip r:embed="rId3">
            <a:alphaModFix/>
          </a:blip>
          <a:srcRect b="0" l="0" r="0" t="0"/>
          <a:stretch/>
        </p:blipFill>
        <p:spPr>
          <a:xfrm>
            <a:off x="3556445" y="-596900"/>
            <a:ext cx="17286861" cy="14909800"/>
          </a:xfrm>
          <a:prstGeom prst="rect">
            <a:avLst/>
          </a:prstGeom>
          <a:noFill/>
          <a:ln>
            <a:noFill/>
          </a:ln>
        </p:spPr>
      </p:pic>
      <p:pic>
        <p:nvPicPr>
          <p:cNvPr descr=" " id="176" name="Google Shape;176;p7"/>
          <p:cNvPicPr preferRelativeResize="0"/>
          <p:nvPr/>
        </p:nvPicPr>
        <p:blipFill rotWithShape="1">
          <a:blip r:embed="rId4">
            <a:alphaModFix/>
          </a:blip>
          <a:srcRect b="0" l="0" r="0" t="0"/>
          <a:stretch/>
        </p:blipFill>
        <p:spPr>
          <a:xfrm>
            <a:off x="2083060" y="1371600"/>
            <a:ext cx="1254158" cy="1258838"/>
          </a:xfrm>
          <a:prstGeom prst="rect">
            <a:avLst/>
          </a:prstGeom>
          <a:noFill/>
          <a:ln>
            <a:noFill/>
          </a:ln>
        </p:spPr>
      </p:pic>
      <p:pic>
        <p:nvPicPr>
          <p:cNvPr descr=" " id="177" name="Google Shape;177;p7"/>
          <p:cNvPicPr preferRelativeResize="0"/>
          <p:nvPr/>
        </p:nvPicPr>
        <p:blipFill rotWithShape="1">
          <a:blip r:embed="rId5">
            <a:alphaModFix/>
          </a:blip>
          <a:srcRect b="0" l="0" r="0" t="0"/>
          <a:stretch/>
        </p:blipFill>
        <p:spPr>
          <a:xfrm>
            <a:off x="4430522" y="12458700"/>
            <a:ext cx="1254158" cy="1258838"/>
          </a:xfrm>
          <a:prstGeom prst="rect">
            <a:avLst/>
          </a:prstGeom>
          <a:noFill/>
          <a:ln>
            <a:noFill/>
          </a:ln>
        </p:spPr>
      </p:pic>
      <p:pic>
        <p:nvPicPr>
          <p:cNvPr descr=" " id="178" name="Google Shape;178;p7"/>
          <p:cNvPicPr preferRelativeResize="0"/>
          <p:nvPr/>
        </p:nvPicPr>
        <p:blipFill rotWithShape="1">
          <a:blip r:embed="rId6">
            <a:alphaModFix/>
          </a:blip>
          <a:srcRect b="0" l="0" r="0" t="0"/>
          <a:stretch/>
        </p:blipFill>
        <p:spPr>
          <a:xfrm>
            <a:off x="22545318" y="2630438"/>
            <a:ext cx="1254158" cy="1258838"/>
          </a:xfrm>
          <a:prstGeom prst="rect">
            <a:avLst/>
          </a:prstGeom>
          <a:noFill/>
          <a:ln>
            <a:noFill/>
          </a:ln>
        </p:spPr>
      </p:pic>
      <p:pic>
        <p:nvPicPr>
          <p:cNvPr descr=" " id="179" name="Google Shape;179;p7"/>
          <p:cNvPicPr preferRelativeResize="0"/>
          <p:nvPr/>
        </p:nvPicPr>
        <p:blipFill rotWithShape="1">
          <a:blip r:embed="rId5">
            <a:alphaModFix/>
          </a:blip>
          <a:srcRect b="0" l="0" r="0" t="0"/>
          <a:stretch/>
        </p:blipFill>
        <p:spPr>
          <a:xfrm>
            <a:off x="17703681" y="12458700"/>
            <a:ext cx="1254158" cy="1258838"/>
          </a:xfrm>
          <a:prstGeom prst="rect">
            <a:avLst/>
          </a:prstGeom>
          <a:noFill/>
          <a:ln>
            <a:noFill/>
          </a:ln>
        </p:spPr>
      </p:pic>
      <p:sp>
        <p:nvSpPr>
          <p:cNvPr id="180" name="Google Shape;180;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p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82" name="Google Shape;182;p7"/>
          <p:cNvPicPr preferRelativeResize="0"/>
          <p:nvPr/>
        </p:nvPicPr>
        <p:blipFill rotWithShape="1">
          <a:blip r:embed="rId8">
            <a:alphaModFix/>
          </a:blip>
          <a:srcRect b="0" l="0" r="0" t="0"/>
          <a:stretch/>
        </p:blipFill>
        <p:spPr>
          <a:xfrm>
            <a:off x="-508063" y="1384300"/>
            <a:ext cx="5966698" cy="4437887"/>
          </a:xfrm>
          <a:prstGeom prst="rect">
            <a:avLst/>
          </a:prstGeom>
          <a:noFill/>
          <a:ln>
            <a:noFill/>
          </a:ln>
        </p:spPr>
      </p:pic>
      <p:sp>
        <p:nvSpPr>
          <p:cNvPr id="183" name="Google Shape;183;p7"/>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7"/>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5" name="Google Shape;185;p7"/>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190" name="Shape 190"/>
        <p:cNvGrpSpPr/>
        <p:nvPr/>
      </p:nvGrpSpPr>
      <p:grpSpPr>
        <a:xfrm>
          <a:off x="0" y="0"/>
          <a:ext cx="0" cy="0"/>
          <a:chOff x="0" y="0"/>
          <a:chExt cx="0" cy="0"/>
        </a:xfrm>
      </p:grpSpPr>
      <p:sp>
        <p:nvSpPr>
          <p:cNvPr id="191" name="Google Shape;191;p8"/>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p8"/>
          <p:cNvPicPr preferRelativeResize="0"/>
          <p:nvPr/>
        </p:nvPicPr>
        <p:blipFill rotWithShape="1">
          <a:blip r:embed="rId3">
            <a:alphaModFix/>
          </a:blip>
          <a:srcRect b="0" l="0" r="0" t="0"/>
          <a:stretch/>
        </p:blipFill>
        <p:spPr>
          <a:xfrm>
            <a:off x="9119740" y="-1892300"/>
            <a:ext cx="17528191" cy="8750300"/>
          </a:xfrm>
          <a:prstGeom prst="rect">
            <a:avLst/>
          </a:prstGeom>
          <a:noFill/>
          <a:ln>
            <a:noFill/>
          </a:ln>
        </p:spPr>
      </p:pic>
      <p:pic>
        <p:nvPicPr>
          <p:cNvPr descr=" " id="193" name="Google Shape;193;p8"/>
          <p:cNvPicPr preferRelativeResize="0"/>
          <p:nvPr/>
        </p:nvPicPr>
        <p:blipFill rotWithShape="1">
          <a:blip r:embed="rId4">
            <a:alphaModFix/>
          </a:blip>
          <a:srcRect b="0" l="0" r="0" t="0"/>
          <a:stretch/>
        </p:blipFill>
        <p:spPr>
          <a:xfrm>
            <a:off x="2" y="9588500"/>
            <a:ext cx="16003999" cy="5067300"/>
          </a:xfrm>
          <a:prstGeom prst="rect">
            <a:avLst/>
          </a:prstGeom>
          <a:noFill/>
          <a:ln>
            <a:noFill/>
          </a:ln>
        </p:spPr>
      </p:pic>
      <p:pic>
        <p:nvPicPr>
          <p:cNvPr descr=" " id="194" name="Google Shape;194;p8"/>
          <p:cNvPicPr preferRelativeResize="0"/>
          <p:nvPr/>
        </p:nvPicPr>
        <p:blipFill rotWithShape="1">
          <a:blip r:embed="rId5">
            <a:alphaModFix/>
          </a:blip>
          <a:srcRect b="0" l="0" r="0" t="0"/>
          <a:stretch/>
        </p:blipFill>
        <p:spPr>
          <a:xfrm>
            <a:off x="22545318" y="863600"/>
            <a:ext cx="1254158" cy="1258838"/>
          </a:xfrm>
          <a:prstGeom prst="rect">
            <a:avLst/>
          </a:prstGeom>
          <a:noFill/>
          <a:ln>
            <a:noFill/>
          </a:ln>
        </p:spPr>
      </p:pic>
      <p:pic>
        <p:nvPicPr>
          <p:cNvPr descr=" " id="195" name="Google Shape;195;p8"/>
          <p:cNvPicPr preferRelativeResize="0"/>
          <p:nvPr/>
        </p:nvPicPr>
        <p:blipFill rotWithShape="1">
          <a:blip r:embed="rId6">
            <a:alphaModFix/>
          </a:blip>
          <a:srcRect b="0" l="0" r="0" t="0"/>
          <a:stretch/>
        </p:blipFill>
        <p:spPr>
          <a:xfrm>
            <a:off x="18404600" y="12458700"/>
            <a:ext cx="1254158" cy="1258838"/>
          </a:xfrm>
          <a:prstGeom prst="rect">
            <a:avLst/>
          </a:prstGeom>
          <a:noFill/>
          <a:ln>
            <a:noFill/>
          </a:ln>
        </p:spPr>
      </p:pic>
      <p:pic>
        <p:nvPicPr>
          <p:cNvPr descr=" " id="196" name="Google Shape;196;p8"/>
          <p:cNvPicPr preferRelativeResize="0"/>
          <p:nvPr/>
        </p:nvPicPr>
        <p:blipFill rotWithShape="1">
          <a:blip r:embed="rId7">
            <a:alphaModFix/>
          </a:blip>
          <a:srcRect b="0" l="0" r="0" t="0"/>
          <a:stretch/>
        </p:blipFill>
        <p:spPr>
          <a:xfrm>
            <a:off x="289805" y="2630438"/>
            <a:ext cx="1254158" cy="1258838"/>
          </a:xfrm>
          <a:prstGeom prst="rect">
            <a:avLst/>
          </a:prstGeom>
          <a:noFill/>
          <a:ln>
            <a:noFill/>
          </a:ln>
        </p:spPr>
      </p:pic>
      <p:pic>
        <p:nvPicPr>
          <p:cNvPr descr=" " id="197" name="Google Shape;197;p8"/>
          <p:cNvPicPr preferRelativeResize="0"/>
          <p:nvPr/>
        </p:nvPicPr>
        <p:blipFill rotWithShape="1">
          <a:blip r:embed="rId6">
            <a:alphaModFix/>
          </a:blip>
          <a:srcRect b="0" l="0" r="0" t="0"/>
          <a:stretch/>
        </p:blipFill>
        <p:spPr>
          <a:xfrm>
            <a:off x="5131441" y="12458700"/>
            <a:ext cx="1254158" cy="1258838"/>
          </a:xfrm>
          <a:prstGeom prst="rect">
            <a:avLst/>
          </a:prstGeom>
          <a:noFill/>
          <a:ln>
            <a:noFill/>
          </a:ln>
        </p:spPr>
      </p:pic>
      <p:sp>
        <p:nvSpPr>
          <p:cNvPr id="198" name="Google Shape;198;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00" name="Google Shape;200;p8"/>
          <p:cNvPicPr preferRelativeResize="0"/>
          <p:nvPr/>
        </p:nvPicPr>
        <p:blipFill rotWithShape="1">
          <a:blip r:embed="rId9">
            <a:alphaModFix/>
          </a:blip>
          <a:srcRect b="0" l="0" r="0" t="0"/>
          <a:stretch/>
        </p:blipFill>
        <p:spPr>
          <a:xfrm>
            <a:off x="5624912" y="2376053"/>
            <a:ext cx="13152494" cy="10325100"/>
          </a:xfrm>
          <a:prstGeom prst="rect">
            <a:avLst/>
          </a:prstGeom>
          <a:noFill/>
          <a:ln>
            <a:noFill/>
          </a:ln>
        </p:spPr>
      </p:pic>
      <p:sp>
        <p:nvSpPr>
          <p:cNvPr id="201" name="Google Shape;201;p8"/>
          <p:cNvSpPr/>
          <p:nvPr/>
        </p:nvSpPr>
        <p:spPr>
          <a:xfrm>
            <a:off x="2248181" y="18669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a:off x="2248181" y="18669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203" name="Google Shape;203;p8"/>
          <p:cNvSpPr/>
          <p:nvPr/>
        </p:nvSpPr>
        <p:spPr>
          <a:xfrm>
            <a:off x="2248181" y="49149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04" name="Google Shape;204;p8"/>
          <p:cNvSpPr/>
          <p:nvPr/>
        </p:nvSpPr>
        <p:spPr>
          <a:xfrm>
            <a:off x="18391899" y="65278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
          <p:cNvSpPr/>
          <p:nvPr/>
        </p:nvSpPr>
        <p:spPr>
          <a:xfrm>
            <a:off x="18391899" y="65278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206" name="Google Shape;206;p8"/>
          <p:cNvSpPr/>
          <p:nvPr/>
        </p:nvSpPr>
        <p:spPr>
          <a:xfrm>
            <a:off x="18391899" y="9575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2"/>
        </a:solidFill>
      </p:bgPr>
    </p:bg>
    <p:spTree>
      <p:nvGrpSpPr>
        <p:cNvPr id="211" name="Shape 211"/>
        <p:cNvGrpSpPr/>
        <p:nvPr/>
      </p:nvGrpSpPr>
      <p:grpSpPr>
        <a:xfrm>
          <a:off x="0" y="0"/>
          <a:ext cx="0" cy="0"/>
          <a:chOff x="0" y="0"/>
          <a:chExt cx="0" cy="0"/>
        </a:xfrm>
      </p:grpSpPr>
      <p:sp>
        <p:nvSpPr>
          <p:cNvPr id="212" name="Google Shape;212;p9"/>
          <p:cNvSpPr/>
          <p:nvPr/>
        </p:nvSpPr>
        <p:spPr>
          <a:xfrm>
            <a:off x="0" y="0"/>
            <a:ext cx="24387048" cy="13716000"/>
          </a:xfrm>
          <a:prstGeom prst="rect">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p9"/>
          <p:cNvPicPr preferRelativeResize="0"/>
          <p:nvPr/>
        </p:nvPicPr>
        <p:blipFill rotWithShape="1">
          <a:blip r:embed="rId3">
            <a:alphaModFix/>
          </a:blip>
          <a:srcRect b="0" l="0" r="0" t="0"/>
          <a:stretch/>
        </p:blipFill>
        <p:spPr>
          <a:xfrm>
            <a:off x="16740692" y="0"/>
            <a:ext cx="7646356" cy="9334500"/>
          </a:xfrm>
          <a:prstGeom prst="rect">
            <a:avLst/>
          </a:prstGeom>
          <a:noFill/>
          <a:ln>
            <a:noFill/>
          </a:ln>
        </p:spPr>
      </p:pic>
      <p:pic>
        <p:nvPicPr>
          <p:cNvPr descr=" " id="214" name="Google Shape;214;p9"/>
          <p:cNvPicPr preferRelativeResize="0"/>
          <p:nvPr/>
        </p:nvPicPr>
        <p:blipFill rotWithShape="1">
          <a:blip r:embed="rId4">
            <a:alphaModFix/>
          </a:blip>
          <a:srcRect b="0" l="0" r="0" t="0"/>
          <a:stretch/>
        </p:blipFill>
        <p:spPr>
          <a:xfrm>
            <a:off x="0" y="5651500"/>
            <a:ext cx="16740692" cy="8064500"/>
          </a:xfrm>
          <a:prstGeom prst="rect">
            <a:avLst/>
          </a:prstGeom>
          <a:noFill/>
          <a:ln>
            <a:noFill/>
          </a:ln>
        </p:spPr>
      </p:pic>
      <p:pic>
        <p:nvPicPr>
          <p:cNvPr descr=" " id="215" name="Google Shape;215;p9"/>
          <p:cNvPicPr preferRelativeResize="0"/>
          <p:nvPr/>
        </p:nvPicPr>
        <p:blipFill rotWithShape="1">
          <a:blip r:embed="rId5">
            <a:alphaModFix/>
          </a:blip>
          <a:srcRect b="0" l="0" r="0" t="0"/>
          <a:stretch/>
        </p:blipFill>
        <p:spPr>
          <a:xfrm>
            <a:off x="22545318" y="12458700"/>
            <a:ext cx="1254158" cy="1258838"/>
          </a:xfrm>
          <a:prstGeom prst="rect">
            <a:avLst/>
          </a:prstGeom>
          <a:noFill/>
          <a:ln>
            <a:noFill/>
          </a:ln>
        </p:spPr>
      </p:pic>
      <p:pic>
        <p:nvPicPr>
          <p:cNvPr descr=" " id="216" name="Google Shape;216;p9"/>
          <p:cNvPicPr preferRelativeResize="0"/>
          <p:nvPr/>
        </p:nvPicPr>
        <p:blipFill rotWithShape="1">
          <a:blip r:embed="rId6">
            <a:alphaModFix/>
          </a:blip>
          <a:srcRect b="0" l="0" r="0" t="0"/>
          <a:stretch/>
        </p:blipFill>
        <p:spPr>
          <a:xfrm>
            <a:off x="18404600" y="863600"/>
            <a:ext cx="1254158" cy="1258838"/>
          </a:xfrm>
          <a:prstGeom prst="rect">
            <a:avLst/>
          </a:prstGeom>
          <a:noFill/>
          <a:ln>
            <a:noFill/>
          </a:ln>
        </p:spPr>
      </p:pic>
      <p:pic>
        <p:nvPicPr>
          <p:cNvPr descr=" " id="217" name="Google Shape;217;p9"/>
          <p:cNvPicPr preferRelativeResize="0"/>
          <p:nvPr/>
        </p:nvPicPr>
        <p:blipFill rotWithShape="1">
          <a:blip r:embed="rId7">
            <a:alphaModFix/>
          </a:blip>
          <a:srcRect b="0" l="0" r="0" t="0"/>
          <a:stretch/>
        </p:blipFill>
        <p:spPr>
          <a:xfrm>
            <a:off x="289805" y="10691862"/>
            <a:ext cx="1254158" cy="1258838"/>
          </a:xfrm>
          <a:prstGeom prst="rect">
            <a:avLst/>
          </a:prstGeom>
          <a:noFill/>
          <a:ln>
            <a:noFill/>
          </a:ln>
        </p:spPr>
      </p:pic>
      <p:pic>
        <p:nvPicPr>
          <p:cNvPr descr=" " id="218" name="Google Shape;218;p9"/>
          <p:cNvPicPr preferRelativeResize="0"/>
          <p:nvPr/>
        </p:nvPicPr>
        <p:blipFill rotWithShape="1">
          <a:blip r:embed="rId6">
            <a:alphaModFix/>
          </a:blip>
          <a:srcRect b="0" l="0" r="0" t="0"/>
          <a:stretch/>
        </p:blipFill>
        <p:spPr>
          <a:xfrm>
            <a:off x="5131441" y="863600"/>
            <a:ext cx="1254158" cy="1258838"/>
          </a:xfrm>
          <a:prstGeom prst="rect">
            <a:avLst/>
          </a:prstGeom>
          <a:noFill/>
          <a:ln>
            <a:noFill/>
          </a:ln>
        </p:spPr>
      </p:pic>
      <p:sp>
        <p:nvSpPr>
          <p:cNvPr id="219" name="Google Shape;219;p9"/>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220" name="Google Shape;220;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2146568" y="4025900"/>
            <a:ext cx="8205226" cy="8204200"/>
          </a:xfrm>
          <a:prstGeom prst="ellipse">
            <a:avLst/>
          </a:prstGeom>
          <a:solidFill>
            <a:srgbClr val="5027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3175397" y="5918200"/>
            <a:ext cx="6160270" cy="6159500"/>
          </a:xfrm>
          <a:prstGeom prst="ellipse">
            <a:avLst/>
          </a:prstGeom>
          <a:solidFill>
            <a:srgbClr val="FFF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225" name="Google Shape;225;p9"/>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02750"/>
              </a:buClr>
              <a:buSzPts val="4800"/>
              <a:buFont typeface="Poppins"/>
              <a:buNone/>
            </a:pPr>
            <a:r>
              <a:rPr b="1" i="0" lang="en-US" sz="4800" u="none" cap="none" strike="noStrike">
                <a:solidFill>
                  <a:srgbClr val="502750"/>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226" name="Google Shape;226;p9"/>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02750"/>
              </a:buClr>
              <a:buSzPts val="4800"/>
              <a:buFont typeface="Poppins"/>
              <a:buNone/>
            </a:pPr>
            <a:r>
              <a:rPr b="1" i="0" lang="en-US" sz="4800" u="none" cap="none" strike="noStrike">
                <a:solidFill>
                  <a:srgbClr val="502750"/>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227" name="Google Shape;227;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p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29" name="Google Shape;229;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p:nvPr/>
        </p:nvSpPr>
        <p:spPr>
          <a:xfrm>
            <a:off x="12638080" y="35941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9"/>
          <p:cNvPicPr preferRelativeResize="0"/>
          <p:nvPr/>
        </p:nvPicPr>
        <p:blipFill rotWithShape="1">
          <a:blip r:embed="rId9">
            <a:alphaModFix/>
          </a:blip>
          <a:srcRect b="0" l="0" r="0" t="0"/>
          <a:stretch/>
        </p:blipFill>
        <p:spPr>
          <a:xfrm>
            <a:off x="12638080" y="3594100"/>
            <a:ext cx="1016127" cy="1016000"/>
          </a:xfrm>
          <a:prstGeom prst="rect">
            <a:avLst/>
          </a:prstGeom>
          <a:noFill/>
          <a:ln>
            <a:noFill/>
          </a:ln>
        </p:spPr>
      </p:pic>
      <p:pic>
        <p:nvPicPr>
          <p:cNvPr descr=" " id="232" name="Google Shape;232;p9"/>
          <p:cNvPicPr preferRelativeResize="0"/>
          <p:nvPr/>
        </p:nvPicPr>
        <p:blipFill rotWithShape="1">
          <a:blip r:embed="rId10">
            <a:alphaModFix/>
          </a:blip>
          <a:srcRect b="0" l="0" r="0" t="0"/>
          <a:stretch/>
        </p:blipFill>
        <p:spPr>
          <a:xfrm>
            <a:off x="12799826" y="3689350"/>
            <a:ext cx="693626" cy="825537"/>
          </a:xfrm>
          <a:prstGeom prst="rect">
            <a:avLst/>
          </a:prstGeom>
          <a:noFill/>
          <a:ln>
            <a:noFill/>
          </a:ln>
        </p:spPr>
      </p:pic>
      <p:sp>
        <p:nvSpPr>
          <p:cNvPr id="233" name="Google Shape;233;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5" name="Google Shape;235;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9"/>
          <p:cNvSpPr/>
          <p:nvPr/>
        </p:nvSpPr>
        <p:spPr>
          <a:xfrm>
            <a:off x="12638080" y="69469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p9"/>
          <p:cNvPicPr preferRelativeResize="0"/>
          <p:nvPr/>
        </p:nvPicPr>
        <p:blipFill rotWithShape="1">
          <a:blip r:embed="rId9">
            <a:alphaModFix/>
          </a:blip>
          <a:srcRect b="0" l="0" r="0" t="0"/>
          <a:stretch/>
        </p:blipFill>
        <p:spPr>
          <a:xfrm>
            <a:off x="12638080" y="6946900"/>
            <a:ext cx="1016127" cy="1016000"/>
          </a:xfrm>
          <a:prstGeom prst="rect">
            <a:avLst/>
          </a:prstGeom>
          <a:noFill/>
          <a:ln>
            <a:noFill/>
          </a:ln>
        </p:spPr>
      </p:pic>
      <p:pic>
        <p:nvPicPr>
          <p:cNvPr descr=" " id="238" name="Google Shape;238;p9"/>
          <p:cNvPicPr preferRelativeResize="0"/>
          <p:nvPr/>
        </p:nvPicPr>
        <p:blipFill rotWithShape="1">
          <a:blip r:embed="rId11">
            <a:alphaModFix/>
          </a:blip>
          <a:srcRect b="0" l="0" r="0" t="0"/>
          <a:stretch/>
        </p:blipFill>
        <p:spPr>
          <a:xfrm>
            <a:off x="12733341" y="7089775"/>
            <a:ext cx="777972" cy="762000"/>
          </a:xfrm>
          <a:prstGeom prst="rect">
            <a:avLst/>
          </a:prstGeom>
          <a:noFill/>
          <a:ln>
            <a:noFill/>
          </a:ln>
        </p:spPr>
      </p:pic>
      <p:sp>
        <p:nvSpPr>
          <p:cNvPr id="239" name="Google Shape;239;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41" name="Google Shape;241;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9"/>
          <p:cNvSpPr/>
          <p:nvPr/>
        </p:nvSpPr>
        <p:spPr>
          <a:xfrm>
            <a:off x="12638080" y="102997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p9"/>
          <p:cNvPicPr preferRelativeResize="0"/>
          <p:nvPr/>
        </p:nvPicPr>
        <p:blipFill rotWithShape="1">
          <a:blip r:embed="rId9">
            <a:alphaModFix/>
          </a:blip>
          <a:srcRect b="0" l="0" r="0" t="0"/>
          <a:stretch/>
        </p:blipFill>
        <p:spPr>
          <a:xfrm>
            <a:off x="12638080" y="10299700"/>
            <a:ext cx="1016127" cy="1016000"/>
          </a:xfrm>
          <a:prstGeom prst="rect">
            <a:avLst/>
          </a:prstGeom>
          <a:noFill/>
          <a:ln>
            <a:noFill/>
          </a:ln>
        </p:spPr>
      </p:pic>
      <p:pic>
        <p:nvPicPr>
          <p:cNvPr descr=" " id="244" name="Google Shape;244;p9"/>
          <p:cNvPicPr preferRelativeResize="0"/>
          <p:nvPr/>
        </p:nvPicPr>
        <p:blipFill rotWithShape="1">
          <a:blip r:embed="rId12">
            <a:alphaModFix/>
          </a:blip>
          <a:srcRect b="0" l="0" r="0" t="0"/>
          <a:stretch/>
        </p:blipFill>
        <p:spPr>
          <a:xfrm>
            <a:off x="12780972" y="10442575"/>
            <a:ext cx="730341" cy="730250"/>
          </a:xfrm>
          <a:prstGeom prst="rect">
            <a:avLst/>
          </a:prstGeom>
          <a:noFill/>
          <a:ln>
            <a:noFill/>
          </a:ln>
        </p:spPr>
      </p:pic>
      <p:sp>
        <p:nvSpPr>
          <p:cNvPr id="245" name="Google Shape;245;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2024-01-05T04:46:00Z</dcterms:created>
  <dc:creator>PptxGenJS</dc:creator>
</cp:coreProperties>
</file>