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84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6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82.xml"/>
  <Override ContentType="application/vnd.openxmlformats-officedocument.presentationml.notesSlide+xml" PartName="/ppt/notesSlides/notesSlide8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77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8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8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80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87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8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78.xml"/>
  <Override ContentType="application/vnd.openxmlformats-officedocument.presentationml.notesSlide+xml" PartName="/ppt/notesSlides/notesSlide79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83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78.xml"/>
  <Override ContentType="application/vnd.openxmlformats-officedocument.presentationml.slide+xml" PartName="/ppt/slides/slide86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69.xml"/>
  <Override ContentType="application/vnd.openxmlformats-officedocument.presentationml.slide+xml" PartName="/ppt/slides/slide8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77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6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84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79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83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8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1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75.xml"/>
  <Override ContentType="application/vnd.openxmlformats-officedocument.presentationml.slide+xml" PartName="/ppt/slides/slide76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80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87.xml"/>
  <Override ContentType="application/vnd.openxmlformats-officedocument.presentationml.slide+xml" PartName="/ppt/slides/slide74.xml"/>
  <Override ContentType="application/vnd.openxmlformats-officedocument.presentationml.slide+xml" PartName="/ppt/slides/slide88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715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  <p:sldId id="328" r:id="rId78"/>
    <p:sldId id="329" r:id="rId79"/>
    <p:sldId id="330" r:id="rId80"/>
    <p:sldId id="331" r:id="rId81"/>
    <p:sldId id="332" r:id="rId82"/>
    <p:sldId id="333" r:id="rId83"/>
    <p:sldId id="334" r:id="rId84"/>
    <p:sldId id="335" r:id="rId85"/>
    <p:sldId id="336" r:id="rId86"/>
    <p:sldId id="337" r:id="rId87"/>
    <p:sldId id="338" r:id="rId88"/>
    <p:sldId id="339" r:id="rId89"/>
    <p:sldId id="340" r:id="rId90"/>
    <p:sldId id="341" r:id="rId91"/>
    <p:sldId id="342" r:id="rId92"/>
    <p:sldId id="343" r:id="rId93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84" Type="http://schemas.openxmlformats.org/officeDocument/2006/relationships/slide" Target="slides/slide79.xml"/><Relationship Id="rId83" Type="http://schemas.openxmlformats.org/officeDocument/2006/relationships/slide" Target="slides/slide78.xml"/><Relationship Id="rId42" Type="http://schemas.openxmlformats.org/officeDocument/2006/relationships/slide" Target="slides/slide37.xml"/><Relationship Id="rId86" Type="http://schemas.openxmlformats.org/officeDocument/2006/relationships/slide" Target="slides/slide81.xml"/><Relationship Id="rId41" Type="http://schemas.openxmlformats.org/officeDocument/2006/relationships/slide" Target="slides/slide36.xml"/><Relationship Id="rId85" Type="http://schemas.openxmlformats.org/officeDocument/2006/relationships/slide" Target="slides/slide80.xml"/><Relationship Id="rId44" Type="http://schemas.openxmlformats.org/officeDocument/2006/relationships/slide" Target="slides/slide39.xml"/><Relationship Id="rId88" Type="http://schemas.openxmlformats.org/officeDocument/2006/relationships/slide" Target="slides/slide83.xml"/><Relationship Id="rId43" Type="http://schemas.openxmlformats.org/officeDocument/2006/relationships/slide" Target="slides/slide38.xml"/><Relationship Id="rId87" Type="http://schemas.openxmlformats.org/officeDocument/2006/relationships/slide" Target="slides/slide82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89" Type="http://schemas.openxmlformats.org/officeDocument/2006/relationships/slide" Target="slides/slide84.xml"/><Relationship Id="rId80" Type="http://schemas.openxmlformats.org/officeDocument/2006/relationships/slide" Target="slides/slide75.xml"/><Relationship Id="rId82" Type="http://schemas.openxmlformats.org/officeDocument/2006/relationships/slide" Target="slides/slide77.xml"/><Relationship Id="rId81" Type="http://schemas.openxmlformats.org/officeDocument/2006/relationships/slide" Target="slides/slide7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73" Type="http://schemas.openxmlformats.org/officeDocument/2006/relationships/slide" Target="slides/slide68.xml"/><Relationship Id="rId72" Type="http://schemas.openxmlformats.org/officeDocument/2006/relationships/slide" Target="slides/slide67.xml"/><Relationship Id="rId31" Type="http://schemas.openxmlformats.org/officeDocument/2006/relationships/slide" Target="slides/slide26.xml"/><Relationship Id="rId75" Type="http://schemas.openxmlformats.org/officeDocument/2006/relationships/slide" Target="slides/slide70.xml"/><Relationship Id="rId30" Type="http://schemas.openxmlformats.org/officeDocument/2006/relationships/slide" Target="slides/slide25.xml"/><Relationship Id="rId74" Type="http://schemas.openxmlformats.org/officeDocument/2006/relationships/slide" Target="slides/slide69.xml"/><Relationship Id="rId33" Type="http://schemas.openxmlformats.org/officeDocument/2006/relationships/slide" Target="slides/slide28.xml"/><Relationship Id="rId77" Type="http://schemas.openxmlformats.org/officeDocument/2006/relationships/slide" Target="slides/slide72.xml"/><Relationship Id="rId32" Type="http://schemas.openxmlformats.org/officeDocument/2006/relationships/slide" Target="slides/slide27.xml"/><Relationship Id="rId76" Type="http://schemas.openxmlformats.org/officeDocument/2006/relationships/slide" Target="slides/slide71.xml"/><Relationship Id="rId35" Type="http://schemas.openxmlformats.org/officeDocument/2006/relationships/slide" Target="slides/slide30.xml"/><Relationship Id="rId79" Type="http://schemas.openxmlformats.org/officeDocument/2006/relationships/slide" Target="slides/slide74.xml"/><Relationship Id="rId34" Type="http://schemas.openxmlformats.org/officeDocument/2006/relationships/slide" Target="slides/slide29.xml"/><Relationship Id="rId78" Type="http://schemas.openxmlformats.org/officeDocument/2006/relationships/slide" Target="slides/slide73.xml"/><Relationship Id="rId71" Type="http://schemas.openxmlformats.org/officeDocument/2006/relationships/slide" Target="slides/slide66.xml"/><Relationship Id="rId70" Type="http://schemas.openxmlformats.org/officeDocument/2006/relationships/slide" Target="slides/slide65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slide" Target="slides/slide57.xml"/><Relationship Id="rId61" Type="http://schemas.openxmlformats.org/officeDocument/2006/relationships/slide" Target="slides/slide56.xml"/><Relationship Id="rId20" Type="http://schemas.openxmlformats.org/officeDocument/2006/relationships/slide" Target="slides/slide15.xml"/><Relationship Id="rId64" Type="http://schemas.openxmlformats.org/officeDocument/2006/relationships/slide" Target="slides/slide59.xml"/><Relationship Id="rId63" Type="http://schemas.openxmlformats.org/officeDocument/2006/relationships/slide" Target="slides/slide58.xml"/><Relationship Id="rId22" Type="http://schemas.openxmlformats.org/officeDocument/2006/relationships/slide" Target="slides/slide17.xml"/><Relationship Id="rId66" Type="http://schemas.openxmlformats.org/officeDocument/2006/relationships/slide" Target="slides/slide61.xml"/><Relationship Id="rId21" Type="http://schemas.openxmlformats.org/officeDocument/2006/relationships/slide" Target="slides/slide16.xml"/><Relationship Id="rId65" Type="http://schemas.openxmlformats.org/officeDocument/2006/relationships/slide" Target="slides/slide60.xml"/><Relationship Id="rId24" Type="http://schemas.openxmlformats.org/officeDocument/2006/relationships/slide" Target="slides/slide19.xml"/><Relationship Id="rId68" Type="http://schemas.openxmlformats.org/officeDocument/2006/relationships/slide" Target="slides/slide63.xml"/><Relationship Id="rId23" Type="http://schemas.openxmlformats.org/officeDocument/2006/relationships/slide" Target="slides/slide18.xml"/><Relationship Id="rId67" Type="http://schemas.openxmlformats.org/officeDocument/2006/relationships/slide" Target="slides/slide62.xml"/><Relationship Id="rId60" Type="http://schemas.openxmlformats.org/officeDocument/2006/relationships/slide" Target="slides/slide55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69" Type="http://schemas.openxmlformats.org/officeDocument/2006/relationships/slide" Target="slides/slide64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slide" Target="slides/slide52.xml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91" Type="http://schemas.openxmlformats.org/officeDocument/2006/relationships/slide" Target="slides/slide86.xml"/><Relationship Id="rId90" Type="http://schemas.openxmlformats.org/officeDocument/2006/relationships/slide" Target="slides/slide85.xml"/><Relationship Id="rId93" Type="http://schemas.openxmlformats.org/officeDocument/2006/relationships/slide" Target="slides/slide88.xml"/><Relationship Id="rId92" Type="http://schemas.openxmlformats.org/officeDocument/2006/relationships/slide" Target="slides/slide87.xml"/><Relationship Id="rId15" Type="http://schemas.openxmlformats.org/officeDocument/2006/relationships/slide" Target="slides/slide10.xml"/><Relationship Id="rId59" Type="http://schemas.openxmlformats.org/officeDocument/2006/relationships/slide" Target="slides/slide54.xml"/><Relationship Id="rId14" Type="http://schemas.openxmlformats.org/officeDocument/2006/relationships/slide" Target="slides/slide9.xml"/><Relationship Id="rId58" Type="http://schemas.openxmlformats.org/officeDocument/2006/relationships/slide" Target="slides/slide5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34" name="Shape 5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5" name="Google Shape;5135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36" name="Google Shape;513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20" name="Shape 5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1" name="Google Shape;5321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22" name="Google Shape;532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37" name="Shape 5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8" name="Google Shape;5338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39" name="Google Shape;533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70" name="Shape 5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1" name="Google Shape;5371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72" name="Google Shape;5372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88" name="Shape 5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9" name="Google Shape;5389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90" name="Google Shape;5390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06" name="Shape 5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7" name="Google Shape;5407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08" name="Google Shape;5408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24" name="Shape 5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5" name="Google Shape;5425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26" name="Google Shape;5426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58" name="Shape 5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9" name="Google Shape;5459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60" name="Google Shape;5460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77" name="Shape 5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8" name="Google Shape;5478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79" name="Google Shape;5479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96" name="Shape 5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7" name="Google Shape;5497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98" name="Google Shape;5498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15" name="Shape 5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6" name="Google Shape;5516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17" name="Google Shape;5517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42" name="Shape 5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3" name="Google Shape;5143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44" name="Google Shape;514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50" name="Shape 5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1" name="Google Shape;5551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52" name="Google Shape;5552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70" name="Shape 5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1" name="Google Shape;5571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72" name="Google Shape;5572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90" name="Shape 5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" name="Google Shape;5591;p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92" name="Google Shape;5592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10" name="Shape 5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1" name="Google Shape;5611;p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12" name="Google Shape;5612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46" name="Shape 5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7" name="Google Shape;5647;p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48" name="Google Shape;5648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67" name="Shape 5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8" name="Google Shape;5668;p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69" name="Google Shape;5669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88" name="Shape 5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9" name="Google Shape;5689;p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90" name="Google Shape;5690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09" name="Shape 5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0" name="Google Shape;5710;p2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11" name="Google Shape;5711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46" name="Shape 5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7" name="Google Shape;5747;p2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48" name="Google Shape;5748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68" name="Shape 5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9" name="Google Shape;5769;p2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70" name="Google Shape;5770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75" name="Shape 5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6" name="Google Shape;5176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77" name="Google Shape;517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90" name="Shape 5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1" name="Google Shape;5791;p3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92" name="Google Shape;5792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19" name="Shape 5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0" name="Google Shape;5820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21" name="Google Shape;5821;p3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58" name="Shape 5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9" name="Google Shape;5859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60" name="Google Shape;5860;p3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80" name="Shape 5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1" name="Google Shape;5881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82" name="Google Shape;5882;p33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02" name="Shape 5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3" name="Google Shape;5903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04" name="Google Shape;5904;p34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24" name="Shape 5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5" name="Google Shape;5925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26" name="Google Shape;5926;p35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62" name="Shape 5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3" name="Google Shape;5963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64" name="Google Shape;5964;p36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84" name="Shape 5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5" name="Google Shape;5985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86" name="Google Shape;5986;p37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06" name="Shape 6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7" name="Google Shape;6007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08" name="Google Shape;6008;p38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28" name="Shape 6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9" name="Google Shape;6029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30" name="Google Shape;6030;p39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06" name="Shape 5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7" name="Google Shape;5207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08" name="Google Shape;520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66" name="Shape 6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7" name="Google Shape;6067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68" name="Google Shape;6068;p40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88" name="Shape 6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9" name="Google Shape;6089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90" name="Google Shape;6090;p4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10" name="Shape 6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1" name="Google Shape;6111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12" name="Google Shape;6112;p4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32" name="Shape 6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3" name="Google Shape;6133;p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34" name="Google Shape;6134;p43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70" name="Shape 6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1" name="Google Shape;6171;p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72" name="Google Shape;6172;p44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92" name="Shape 6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3" name="Google Shape;6193;p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94" name="Google Shape;6194;p45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14" name="Shape 6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5" name="Google Shape;6215;p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16" name="Google Shape;6216;p46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36" name="Shape 6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7" name="Google Shape;6237;p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38" name="Google Shape;6238;p47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74" name="Shape 6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5" name="Google Shape;6275;p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76" name="Google Shape;6276;p48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96" name="Shape 6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7" name="Google Shape;6297;p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98" name="Google Shape;6298;p49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22" name="Shape 5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" name="Google Shape;5223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24" name="Google Shape;522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18" name="Shape 6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9" name="Google Shape;6319;p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20" name="Google Shape;6320;p50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40" name="Shape 6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1" name="Google Shape;6341;p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42" name="Google Shape;6342;p5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78" name="Shape 6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9" name="Google Shape;6379;p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80" name="Google Shape;6380;p5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00" name="Shape 6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1" name="Google Shape;6401;p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02" name="Google Shape;6402;p53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22" name="Shape 6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3" name="Google Shape;6423;p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24" name="Google Shape;6424;p54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44" name="Shape 6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5" name="Google Shape;6445;p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46" name="Google Shape;6446;p55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82" name="Shape 6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3" name="Google Shape;6483;p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84" name="Google Shape;6484;p56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04" name="Shape 6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5" name="Google Shape;6505;p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06" name="Google Shape;6506;p57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26" name="Shape 6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7" name="Google Shape;6527;p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28" name="Google Shape;6528;p58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48" name="Shape 6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9" name="Google Shape;6549;p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50" name="Google Shape;6550;p59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38" name="Shape 5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9" name="Google Shape;5239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40" name="Google Shape;524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86" name="Shape 6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7" name="Google Shape;6587;p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88" name="Google Shape;6588;p60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07" name="Shape 6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8" name="Google Shape;6608;p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09" name="Google Shape;6609;p6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28" name="Shape 6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9" name="Google Shape;6629;p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30" name="Google Shape;6630;p6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49" name="Shape 6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0" name="Google Shape;6650;p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51" name="Google Shape;6651;p63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86" name="Shape 6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7" name="Google Shape;6687;p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88" name="Google Shape;6688;p64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06" name="Shape 6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7" name="Google Shape;6707;p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08" name="Google Shape;6708;p65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26" name="Shape 6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7" name="Google Shape;6727;p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28" name="Google Shape;6728;p66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46" name="Shape 6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7" name="Google Shape;6747;p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48" name="Google Shape;6748;p67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82" name="Shape 6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3" name="Google Shape;6783;p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84" name="Google Shape;6784;p68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01" name="Shape 6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2" name="Google Shape;6802;p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03" name="Google Shape;6803;p69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54" name="Shape 5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5" name="Google Shape;5255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56" name="Google Shape;525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20" name="Shape 6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1" name="Google Shape;6821;p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22" name="Google Shape;6822;p70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39" name="Shape 6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0" name="Google Shape;6840;p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41" name="Google Shape;6841;p7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74" name="Shape 6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5" name="Google Shape;6875;p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76" name="Google Shape;6876;p7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92" name="Shape 6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3" name="Google Shape;6893;p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94" name="Google Shape;6894;p73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10" name="Shape 6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1" name="Google Shape;6911;p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12" name="Google Shape;6912;p74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28" name="Shape 6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9" name="Google Shape;6929;p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30" name="Google Shape;6930;p75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62" name="Shape 6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" name="Google Shape;6963;p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64" name="Google Shape;6964;p76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79" name="Shape 6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0" name="Google Shape;6980;p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81" name="Google Shape;6981;p77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96" name="Shape 6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7" name="Google Shape;6997;p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98" name="Google Shape;6998;p78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13" name="Shape 7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4" name="Google Shape;7014;p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15" name="Google Shape;7015;p79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86" name="Shape 5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7" name="Google Shape;5287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88" name="Google Shape;528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46" name="Shape 7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7" name="Google Shape;7047;p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48" name="Google Shape;7048;p80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62" name="Shape 7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3" name="Google Shape;7063;p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64" name="Google Shape;7064;p8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78" name="Shape 7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9" name="Google Shape;7079;p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80" name="Google Shape;7080;p8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94" name="Shape 7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5" name="Google Shape;7095;p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96" name="Google Shape;7096;p83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26" name="Shape 7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7" name="Google Shape;7127;p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28" name="Google Shape;7128;p84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41" name="Shape 7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2" name="Google Shape;7142;p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43" name="Google Shape;7143;p85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56" name="Shape 7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7" name="Google Shape;7157;p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58" name="Google Shape;7158;p86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71" name="Shape 7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Google Shape;7172;p8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73" name="Google Shape;7173;p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84" name="Shape 7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5" name="Google Shape;7185;p8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86" name="Google Shape;7186;p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03" name="Shape 5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" name="Google Shape;5304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05" name="Google Shape;530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slide" Target="/ppt/slides/slide2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slide" Target="/ppt/slides/slide3.xml"/><Relationship Id="rId3" Type="http://schemas.openxmlformats.org/officeDocument/2006/relationships/slide" Target="/ppt/slides/slide7.xml"/><Relationship Id="rId4" Type="http://schemas.openxmlformats.org/officeDocument/2006/relationships/slide" Target="/ppt/slides/slide11.xml"/><Relationship Id="rId5" Type="http://schemas.openxmlformats.org/officeDocument/2006/relationships/slide" Target="/ppt/slides/slide15.xml"/><Relationship Id="rId6" Type="http://schemas.openxmlformats.org/officeDocument/2006/relationships/slide" Target="/ppt/slides/slide19.xml"/><Relationship Id="rId7" Type="http://schemas.openxmlformats.org/officeDocument/2006/relationships/slide" Target="/ppt/slides/slide23.xml"/><Relationship Id="rId8" Type="http://schemas.openxmlformats.org/officeDocument/2006/relationships/slide" Target="/ppt/slides/slide27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slide" Target="/ppt/slides/slide15.xml"/><Relationship Id="rId3" Type="http://schemas.openxmlformats.org/officeDocument/2006/relationships/slide" Target="/ppt/slides/slide19.xml"/><Relationship Id="rId4" Type="http://schemas.openxmlformats.org/officeDocument/2006/relationships/slide" Target="/ppt/slides/slide23.xml"/><Relationship Id="rId5" Type="http://schemas.openxmlformats.org/officeDocument/2006/relationships/slide" Target="/ppt/slides/slide27.xml"/><Relationship Id="rId6" Type="http://schemas.openxmlformats.org/officeDocument/2006/relationships/slide" Target="/ppt/slides/slide3.xml"/><Relationship Id="rId7" Type="http://schemas.openxmlformats.org/officeDocument/2006/relationships/slide" Target="/ppt/slides/slide7.xml"/><Relationship Id="rId8" Type="http://schemas.openxmlformats.org/officeDocument/2006/relationships/slide" Target="/ppt/slides/slide1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slide" Target="/ppt/slides/slide15.xml"/><Relationship Id="rId3" Type="http://schemas.openxmlformats.org/officeDocument/2006/relationships/slide" Target="/ppt/slides/slide19.xml"/><Relationship Id="rId4" Type="http://schemas.openxmlformats.org/officeDocument/2006/relationships/slide" Target="/ppt/slides/slide23.xml"/><Relationship Id="rId5" Type="http://schemas.openxmlformats.org/officeDocument/2006/relationships/slide" Target="/ppt/slides/slide27.xml"/><Relationship Id="rId6" Type="http://schemas.openxmlformats.org/officeDocument/2006/relationships/slide" Target="/ppt/slides/slide3.xml"/><Relationship Id="rId7" Type="http://schemas.openxmlformats.org/officeDocument/2006/relationships/slide" Target="/ppt/slides/slide7.xml"/><Relationship Id="rId8" Type="http://schemas.openxmlformats.org/officeDocument/2006/relationships/slide" Target="/ppt/slides/slide1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slide" Target="/ppt/slides/slide3.xml"/><Relationship Id="rId3" Type="http://schemas.openxmlformats.org/officeDocument/2006/relationships/slide" Target="/ppt/slides/slide7.xml"/><Relationship Id="rId4" Type="http://schemas.openxmlformats.org/officeDocument/2006/relationships/slide" Target="/ppt/slides/slide11.xml"/><Relationship Id="rId5" Type="http://schemas.openxmlformats.org/officeDocument/2006/relationships/slide" Target="/ppt/slides/slide15.xml"/><Relationship Id="rId6" Type="http://schemas.openxmlformats.org/officeDocument/2006/relationships/slide" Target="/ppt/slides/slide19.xml"/><Relationship Id="rId7" Type="http://schemas.openxmlformats.org/officeDocument/2006/relationships/slide" Target="/ppt/slides/slide23.xml"/><Relationship Id="rId8" Type="http://schemas.openxmlformats.org/officeDocument/2006/relationships/slide" Target="/ppt/slides/slide27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slide" Target="/ppt/slides/slide19.xml"/><Relationship Id="rId3" Type="http://schemas.openxmlformats.org/officeDocument/2006/relationships/slide" Target="/ppt/slides/slide23.xml"/><Relationship Id="rId4" Type="http://schemas.openxmlformats.org/officeDocument/2006/relationships/slide" Target="/ppt/slides/slide27.xml"/><Relationship Id="rId5" Type="http://schemas.openxmlformats.org/officeDocument/2006/relationships/slide" Target="/ppt/slides/slide3.xml"/><Relationship Id="rId6" Type="http://schemas.openxmlformats.org/officeDocument/2006/relationships/slide" Target="/ppt/slides/slide7.xml"/><Relationship Id="rId7" Type="http://schemas.openxmlformats.org/officeDocument/2006/relationships/slide" Target="/ppt/slides/slide11.xml"/><Relationship Id="rId8" Type="http://schemas.openxmlformats.org/officeDocument/2006/relationships/slide" Target="/ppt/slides/slide15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slide" Target="/ppt/slides/slide19.xml"/><Relationship Id="rId3" Type="http://schemas.openxmlformats.org/officeDocument/2006/relationships/slide" Target="/ppt/slides/slide23.xml"/><Relationship Id="rId4" Type="http://schemas.openxmlformats.org/officeDocument/2006/relationships/slide" Target="/ppt/slides/slide27.xml"/><Relationship Id="rId5" Type="http://schemas.openxmlformats.org/officeDocument/2006/relationships/slide" Target="/ppt/slides/slide3.xml"/><Relationship Id="rId6" Type="http://schemas.openxmlformats.org/officeDocument/2006/relationships/slide" Target="/ppt/slides/slide7.xml"/><Relationship Id="rId7" Type="http://schemas.openxmlformats.org/officeDocument/2006/relationships/slide" Target="/ppt/slides/slide11.xml"/><Relationship Id="rId8" Type="http://schemas.openxmlformats.org/officeDocument/2006/relationships/slide" Target="/ppt/slides/slide15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slide" Target="/ppt/slides/slide3.xml"/><Relationship Id="rId3" Type="http://schemas.openxmlformats.org/officeDocument/2006/relationships/slide" Target="/ppt/slides/slide7.xml"/><Relationship Id="rId4" Type="http://schemas.openxmlformats.org/officeDocument/2006/relationships/slide" Target="/ppt/slides/slide11.xml"/><Relationship Id="rId5" Type="http://schemas.openxmlformats.org/officeDocument/2006/relationships/slide" Target="/ppt/slides/slide15.xml"/><Relationship Id="rId6" Type="http://schemas.openxmlformats.org/officeDocument/2006/relationships/slide" Target="/ppt/slides/slide19.xml"/><Relationship Id="rId7" Type="http://schemas.openxmlformats.org/officeDocument/2006/relationships/slide" Target="/ppt/slides/slide23.xml"/><Relationship Id="rId8" Type="http://schemas.openxmlformats.org/officeDocument/2006/relationships/slide" Target="/ppt/slides/slide27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slide" Target="/ppt/slides/slide23.xml"/><Relationship Id="rId3" Type="http://schemas.openxmlformats.org/officeDocument/2006/relationships/slide" Target="/ppt/slides/slide27.xml"/><Relationship Id="rId4" Type="http://schemas.openxmlformats.org/officeDocument/2006/relationships/slide" Target="/ppt/slides/slide3.xml"/><Relationship Id="rId5" Type="http://schemas.openxmlformats.org/officeDocument/2006/relationships/slide" Target="/ppt/slides/slide7.xml"/><Relationship Id="rId6" Type="http://schemas.openxmlformats.org/officeDocument/2006/relationships/slide" Target="/ppt/slides/slide11.xml"/><Relationship Id="rId7" Type="http://schemas.openxmlformats.org/officeDocument/2006/relationships/slide" Target="/ppt/slides/slide15.xml"/><Relationship Id="rId8" Type="http://schemas.openxmlformats.org/officeDocument/2006/relationships/slide" Target="/ppt/slides/slide19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slide" Target="/ppt/slides/slide23.xml"/><Relationship Id="rId3" Type="http://schemas.openxmlformats.org/officeDocument/2006/relationships/slide" Target="/ppt/slides/slide27.xml"/><Relationship Id="rId4" Type="http://schemas.openxmlformats.org/officeDocument/2006/relationships/slide" Target="/ppt/slides/slide3.xml"/><Relationship Id="rId5" Type="http://schemas.openxmlformats.org/officeDocument/2006/relationships/slide" Target="/ppt/slides/slide7.xml"/><Relationship Id="rId6" Type="http://schemas.openxmlformats.org/officeDocument/2006/relationships/slide" Target="/ppt/slides/slide11.xml"/><Relationship Id="rId7" Type="http://schemas.openxmlformats.org/officeDocument/2006/relationships/slide" Target="/ppt/slides/slide15.xml"/><Relationship Id="rId8" Type="http://schemas.openxmlformats.org/officeDocument/2006/relationships/slide" Target="/ppt/slides/slide19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slide" Target="/ppt/slides/slide3.xml"/><Relationship Id="rId3" Type="http://schemas.openxmlformats.org/officeDocument/2006/relationships/slide" Target="/ppt/slides/slide7.xml"/><Relationship Id="rId4" Type="http://schemas.openxmlformats.org/officeDocument/2006/relationships/slide" Target="/ppt/slides/slide11.xml"/><Relationship Id="rId5" Type="http://schemas.openxmlformats.org/officeDocument/2006/relationships/slide" Target="/ppt/slides/slide15.xml"/><Relationship Id="rId6" Type="http://schemas.openxmlformats.org/officeDocument/2006/relationships/slide" Target="/ppt/slides/slide19.xml"/><Relationship Id="rId7" Type="http://schemas.openxmlformats.org/officeDocument/2006/relationships/slide" Target="/ppt/slides/slide23.xml"/><Relationship Id="rId8" Type="http://schemas.openxmlformats.org/officeDocument/2006/relationships/slide" Target="/ppt/slides/slide27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slide" Target="/ppt/slides/slide3.xml"/><Relationship Id="rId3" Type="http://schemas.openxmlformats.org/officeDocument/2006/relationships/slide" Target="/ppt/slides/slide7.xml"/><Relationship Id="rId4" Type="http://schemas.openxmlformats.org/officeDocument/2006/relationships/slide" Target="/ppt/slides/slide11.xml"/><Relationship Id="rId5" Type="http://schemas.openxmlformats.org/officeDocument/2006/relationships/slide" Target="/ppt/slides/slide15.xml"/><Relationship Id="rId6" Type="http://schemas.openxmlformats.org/officeDocument/2006/relationships/slide" Target="/ppt/slides/slide19.xml"/><Relationship Id="rId7" Type="http://schemas.openxmlformats.org/officeDocument/2006/relationships/slide" Target="/ppt/slides/slide23.xml"/><Relationship Id="rId8" Type="http://schemas.openxmlformats.org/officeDocument/2006/relationships/slide" Target="/ppt/slides/slide27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slide" Target="/ppt/slides/slide27.xml"/><Relationship Id="rId3" Type="http://schemas.openxmlformats.org/officeDocument/2006/relationships/slide" Target="/ppt/slides/slide3.xml"/><Relationship Id="rId4" Type="http://schemas.openxmlformats.org/officeDocument/2006/relationships/slide" Target="/ppt/slides/slide7.xml"/><Relationship Id="rId5" Type="http://schemas.openxmlformats.org/officeDocument/2006/relationships/slide" Target="/ppt/slides/slide11.xml"/><Relationship Id="rId6" Type="http://schemas.openxmlformats.org/officeDocument/2006/relationships/slide" Target="/ppt/slides/slide15.xml"/><Relationship Id="rId7" Type="http://schemas.openxmlformats.org/officeDocument/2006/relationships/slide" Target="/ppt/slides/slide19.xml"/><Relationship Id="rId8" Type="http://schemas.openxmlformats.org/officeDocument/2006/relationships/slide" Target="/ppt/slides/slide23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slide" Target="/ppt/slides/slide27.xml"/><Relationship Id="rId3" Type="http://schemas.openxmlformats.org/officeDocument/2006/relationships/slide" Target="/ppt/slides/slide3.xml"/><Relationship Id="rId4" Type="http://schemas.openxmlformats.org/officeDocument/2006/relationships/slide" Target="/ppt/slides/slide7.xml"/><Relationship Id="rId5" Type="http://schemas.openxmlformats.org/officeDocument/2006/relationships/slide" Target="/ppt/slides/slide11.xml"/><Relationship Id="rId6" Type="http://schemas.openxmlformats.org/officeDocument/2006/relationships/slide" Target="/ppt/slides/slide15.xml"/><Relationship Id="rId7" Type="http://schemas.openxmlformats.org/officeDocument/2006/relationships/slide" Target="/ppt/slides/slide19.xml"/><Relationship Id="rId8" Type="http://schemas.openxmlformats.org/officeDocument/2006/relationships/slide" Target="/ppt/slides/slide23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slide" Target="/ppt/slides/slide3.xml"/><Relationship Id="rId3" Type="http://schemas.openxmlformats.org/officeDocument/2006/relationships/slide" Target="/ppt/slides/slide7.xml"/><Relationship Id="rId4" Type="http://schemas.openxmlformats.org/officeDocument/2006/relationships/slide" Target="/ppt/slides/slide11.xml"/><Relationship Id="rId5" Type="http://schemas.openxmlformats.org/officeDocument/2006/relationships/slide" Target="/ppt/slides/slide15.xml"/><Relationship Id="rId6" Type="http://schemas.openxmlformats.org/officeDocument/2006/relationships/slide" Target="/ppt/slides/slide19.xml"/><Relationship Id="rId7" Type="http://schemas.openxmlformats.org/officeDocument/2006/relationships/slide" Target="/ppt/slides/slide23.xml"/><Relationship Id="rId8" Type="http://schemas.openxmlformats.org/officeDocument/2006/relationships/slide" Target="/ppt/slides/slide27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slide" Target="/ppt/slides/slide3.xml"/><Relationship Id="rId3" Type="http://schemas.openxmlformats.org/officeDocument/2006/relationships/slide" Target="/ppt/slides/slide7.xml"/><Relationship Id="rId4" Type="http://schemas.openxmlformats.org/officeDocument/2006/relationships/slide" Target="/ppt/slides/slide11.xml"/><Relationship Id="rId9" Type="http://schemas.openxmlformats.org/officeDocument/2006/relationships/slide" Target="/ppt/slides/slide87.xml"/><Relationship Id="rId5" Type="http://schemas.openxmlformats.org/officeDocument/2006/relationships/slide" Target="/ppt/slides/slide15.xml"/><Relationship Id="rId6" Type="http://schemas.openxmlformats.org/officeDocument/2006/relationships/slide" Target="/ppt/slides/slide19.xml"/><Relationship Id="rId7" Type="http://schemas.openxmlformats.org/officeDocument/2006/relationships/slide" Target="/ppt/slides/slide23.xml"/><Relationship Id="rId8" Type="http://schemas.openxmlformats.org/officeDocument/2006/relationships/slide" Target="/ppt/slides/slide27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slide" Target="/ppt/slides/slide3.xml"/><Relationship Id="rId3" Type="http://schemas.openxmlformats.org/officeDocument/2006/relationships/slide" Target="/ppt/slides/slide7.xml"/><Relationship Id="rId4" Type="http://schemas.openxmlformats.org/officeDocument/2006/relationships/slide" Target="/ppt/slides/slide11.xml"/><Relationship Id="rId9" Type="http://schemas.openxmlformats.org/officeDocument/2006/relationships/slide" Target="/ppt/slides/slide87.xml"/><Relationship Id="rId5" Type="http://schemas.openxmlformats.org/officeDocument/2006/relationships/slide" Target="/ppt/slides/slide15.xml"/><Relationship Id="rId6" Type="http://schemas.openxmlformats.org/officeDocument/2006/relationships/slide" Target="/ppt/slides/slide19.xml"/><Relationship Id="rId7" Type="http://schemas.openxmlformats.org/officeDocument/2006/relationships/slide" Target="/ppt/slides/slide23.xml"/><Relationship Id="rId8" Type="http://schemas.openxmlformats.org/officeDocument/2006/relationships/slide" Target="/ppt/slides/slide27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slide" Target="/ppt/slides/slide7.xml"/><Relationship Id="rId3" Type="http://schemas.openxmlformats.org/officeDocument/2006/relationships/slide" Target="/ppt/slides/slide11.xml"/><Relationship Id="rId4" Type="http://schemas.openxmlformats.org/officeDocument/2006/relationships/slide" Target="/ppt/slides/slide15.xml"/><Relationship Id="rId5" Type="http://schemas.openxmlformats.org/officeDocument/2006/relationships/slide" Target="/ppt/slides/slide19.xml"/><Relationship Id="rId6" Type="http://schemas.openxmlformats.org/officeDocument/2006/relationships/slide" Target="/ppt/slides/slide23.xml"/><Relationship Id="rId7" Type="http://schemas.openxmlformats.org/officeDocument/2006/relationships/slide" Target="/ppt/slides/slide27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slide" Target="/ppt/slides/slide7.xml"/><Relationship Id="rId3" Type="http://schemas.openxmlformats.org/officeDocument/2006/relationships/slide" Target="/ppt/slides/slide11.xml"/><Relationship Id="rId4" Type="http://schemas.openxmlformats.org/officeDocument/2006/relationships/slide" Target="/ppt/slides/slide15.xml"/><Relationship Id="rId5" Type="http://schemas.openxmlformats.org/officeDocument/2006/relationships/slide" Target="/ppt/slides/slide19.xml"/><Relationship Id="rId6" Type="http://schemas.openxmlformats.org/officeDocument/2006/relationships/slide" Target="/ppt/slides/slide23.xml"/><Relationship Id="rId7" Type="http://schemas.openxmlformats.org/officeDocument/2006/relationships/slide" Target="/ppt/slides/slide27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slide" Target="/ppt/slides/slide7.xml"/><Relationship Id="rId3" Type="http://schemas.openxmlformats.org/officeDocument/2006/relationships/slide" Target="/ppt/slides/slide11.xml"/><Relationship Id="rId4" Type="http://schemas.openxmlformats.org/officeDocument/2006/relationships/slide" Target="/ppt/slides/slide15.xml"/><Relationship Id="rId5" Type="http://schemas.openxmlformats.org/officeDocument/2006/relationships/slide" Target="/ppt/slides/slide19.xml"/><Relationship Id="rId6" Type="http://schemas.openxmlformats.org/officeDocument/2006/relationships/slide" Target="/ppt/slides/slide23.xml"/><Relationship Id="rId7" Type="http://schemas.openxmlformats.org/officeDocument/2006/relationships/slide" Target="/ppt/slides/slide27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slide" Target="/ppt/slides/slide7.xml"/><Relationship Id="rId3" Type="http://schemas.openxmlformats.org/officeDocument/2006/relationships/slide" Target="/ppt/slides/slide11.xml"/><Relationship Id="rId4" Type="http://schemas.openxmlformats.org/officeDocument/2006/relationships/slide" Target="/ppt/slides/slide15.xml"/><Relationship Id="rId5" Type="http://schemas.openxmlformats.org/officeDocument/2006/relationships/slide" Target="/ppt/slides/slide19.xml"/><Relationship Id="rId6" Type="http://schemas.openxmlformats.org/officeDocument/2006/relationships/slide" Target="/ppt/slides/slide23.xml"/><Relationship Id="rId7" Type="http://schemas.openxmlformats.org/officeDocument/2006/relationships/slide" Target="/ppt/slides/slide27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slide" Target="/ppt/slides/slide7.xml"/><Relationship Id="rId3" Type="http://schemas.openxmlformats.org/officeDocument/2006/relationships/slide" Target="/ppt/slides/slide11.xml"/><Relationship Id="rId4" Type="http://schemas.openxmlformats.org/officeDocument/2006/relationships/slide" Target="/ppt/slides/slide15.xml"/><Relationship Id="rId5" Type="http://schemas.openxmlformats.org/officeDocument/2006/relationships/slide" Target="/ppt/slides/slide19.xml"/><Relationship Id="rId6" Type="http://schemas.openxmlformats.org/officeDocument/2006/relationships/slide" Target="/ppt/slides/slide23.xml"/><Relationship Id="rId7" Type="http://schemas.openxmlformats.org/officeDocument/2006/relationships/slide" Target="/ppt/slides/slide27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slide" Target="/ppt/slides/slide3.xml"/><Relationship Id="rId3" Type="http://schemas.openxmlformats.org/officeDocument/2006/relationships/slide" Target="/ppt/slides/slide7.xml"/><Relationship Id="rId4" Type="http://schemas.openxmlformats.org/officeDocument/2006/relationships/slide" Target="/ppt/slides/slide11.xml"/><Relationship Id="rId5" Type="http://schemas.openxmlformats.org/officeDocument/2006/relationships/slide" Target="/ppt/slides/slide15.xml"/><Relationship Id="rId6" Type="http://schemas.openxmlformats.org/officeDocument/2006/relationships/slide" Target="/ppt/slides/slide19.xml"/><Relationship Id="rId7" Type="http://schemas.openxmlformats.org/officeDocument/2006/relationships/slide" Target="/ppt/slides/slide23.xml"/><Relationship Id="rId8" Type="http://schemas.openxmlformats.org/officeDocument/2006/relationships/slide" Target="/ppt/slides/slide27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slide" Target="/ppt/slides/slide7.xml"/><Relationship Id="rId3" Type="http://schemas.openxmlformats.org/officeDocument/2006/relationships/slide" Target="/ppt/slides/slide11.xml"/><Relationship Id="rId4" Type="http://schemas.openxmlformats.org/officeDocument/2006/relationships/slide" Target="/ppt/slides/slide15.xml"/><Relationship Id="rId5" Type="http://schemas.openxmlformats.org/officeDocument/2006/relationships/slide" Target="/ppt/slides/slide19.xml"/><Relationship Id="rId6" Type="http://schemas.openxmlformats.org/officeDocument/2006/relationships/slide" Target="/ppt/slides/slide23.xml"/><Relationship Id="rId7" Type="http://schemas.openxmlformats.org/officeDocument/2006/relationships/slide" Target="/ppt/slides/slide27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slide" Target="/ppt/slides/slide7.xml"/><Relationship Id="rId3" Type="http://schemas.openxmlformats.org/officeDocument/2006/relationships/slide" Target="/ppt/slides/slide11.xml"/><Relationship Id="rId4" Type="http://schemas.openxmlformats.org/officeDocument/2006/relationships/slide" Target="/ppt/slides/slide15.xml"/><Relationship Id="rId5" Type="http://schemas.openxmlformats.org/officeDocument/2006/relationships/slide" Target="/ppt/slides/slide19.xml"/><Relationship Id="rId6" Type="http://schemas.openxmlformats.org/officeDocument/2006/relationships/slide" Target="/ppt/slides/slide23.xml"/><Relationship Id="rId7" Type="http://schemas.openxmlformats.org/officeDocument/2006/relationships/slide" Target="/ppt/slides/slide27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slide" Target="/ppt/slides/slide7.xml"/><Relationship Id="rId3" Type="http://schemas.openxmlformats.org/officeDocument/2006/relationships/slide" Target="/ppt/slides/slide11.xml"/><Relationship Id="rId4" Type="http://schemas.openxmlformats.org/officeDocument/2006/relationships/slide" Target="/ppt/slides/slide15.xml"/><Relationship Id="rId5" Type="http://schemas.openxmlformats.org/officeDocument/2006/relationships/slide" Target="/ppt/slides/slide19.xml"/><Relationship Id="rId6" Type="http://schemas.openxmlformats.org/officeDocument/2006/relationships/slide" Target="/ppt/slides/slide23.xml"/><Relationship Id="rId7" Type="http://schemas.openxmlformats.org/officeDocument/2006/relationships/slide" Target="/ppt/slides/slide27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slide" Target="/ppt/slides/slide7.xml"/><Relationship Id="rId3" Type="http://schemas.openxmlformats.org/officeDocument/2006/relationships/slide" Target="/ppt/slides/slide11.xml"/><Relationship Id="rId4" Type="http://schemas.openxmlformats.org/officeDocument/2006/relationships/slide" Target="/ppt/slides/slide15.xml"/><Relationship Id="rId5" Type="http://schemas.openxmlformats.org/officeDocument/2006/relationships/slide" Target="/ppt/slides/slide19.xml"/><Relationship Id="rId6" Type="http://schemas.openxmlformats.org/officeDocument/2006/relationships/slide" Target="/ppt/slides/slide23.xml"/><Relationship Id="rId7" Type="http://schemas.openxmlformats.org/officeDocument/2006/relationships/slide" Target="/ppt/slides/slide27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slide" Target="/ppt/slides/slide7.xml"/><Relationship Id="rId3" Type="http://schemas.openxmlformats.org/officeDocument/2006/relationships/slide" Target="/ppt/slides/slide11.xml"/><Relationship Id="rId4" Type="http://schemas.openxmlformats.org/officeDocument/2006/relationships/slide" Target="/ppt/slides/slide15.xml"/><Relationship Id="rId5" Type="http://schemas.openxmlformats.org/officeDocument/2006/relationships/slide" Target="/ppt/slides/slide19.xml"/><Relationship Id="rId6" Type="http://schemas.openxmlformats.org/officeDocument/2006/relationships/slide" Target="/ppt/slides/slide23.xml"/><Relationship Id="rId7" Type="http://schemas.openxmlformats.org/officeDocument/2006/relationships/slide" Target="/ppt/slides/slide27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slide" Target="/ppt/slides/slide7.xml"/><Relationship Id="rId3" Type="http://schemas.openxmlformats.org/officeDocument/2006/relationships/slide" Target="/ppt/slides/slide11.xml"/><Relationship Id="rId4" Type="http://schemas.openxmlformats.org/officeDocument/2006/relationships/slide" Target="/ppt/slides/slide15.xml"/><Relationship Id="rId5" Type="http://schemas.openxmlformats.org/officeDocument/2006/relationships/slide" Target="/ppt/slides/slide19.xml"/><Relationship Id="rId6" Type="http://schemas.openxmlformats.org/officeDocument/2006/relationships/slide" Target="/ppt/slides/slide23.xml"/><Relationship Id="rId7" Type="http://schemas.openxmlformats.org/officeDocument/2006/relationships/slide" Target="/ppt/slides/slide27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slide" Target="/ppt/slides/slide7.xml"/><Relationship Id="rId3" Type="http://schemas.openxmlformats.org/officeDocument/2006/relationships/slide" Target="/ppt/slides/slide11.xml"/><Relationship Id="rId4" Type="http://schemas.openxmlformats.org/officeDocument/2006/relationships/slide" Target="/ppt/slides/slide15.xml"/><Relationship Id="rId5" Type="http://schemas.openxmlformats.org/officeDocument/2006/relationships/slide" Target="/ppt/slides/slide19.xml"/><Relationship Id="rId6" Type="http://schemas.openxmlformats.org/officeDocument/2006/relationships/slide" Target="/ppt/slides/slide23.xml"/><Relationship Id="rId7" Type="http://schemas.openxmlformats.org/officeDocument/2006/relationships/slide" Target="/ppt/slides/slide27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slide" Target="/ppt/slides/slide7.xml"/><Relationship Id="rId3" Type="http://schemas.openxmlformats.org/officeDocument/2006/relationships/slide" Target="/ppt/slides/slide11.xml"/><Relationship Id="rId4" Type="http://schemas.openxmlformats.org/officeDocument/2006/relationships/slide" Target="/ppt/slides/slide15.xml"/><Relationship Id="rId5" Type="http://schemas.openxmlformats.org/officeDocument/2006/relationships/slide" Target="/ppt/slides/slide19.xml"/><Relationship Id="rId6" Type="http://schemas.openxmlformats.org/officeDocument/2006/relationships/slide" Target="/ppt/slides/slide23.xml"/><Relationship Id="rId7" Type="http://schemas.openxmlformats.org/officeDocument/2006/relationships/slide" Target="/ppt/slides/slide27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slide" Target="/ppt/slides/slide7.xml"/><Relationship Id="rId3" Type="http://schemas.openxmlformats.org/officeDocument/2006/relationships/slide" Target="/ppt/slides/slide11.xml"/><Relationship Id="rId4" Type="http://schemas.openxmlformats.org/officeDocument/2006/relationships/slide" Target="/ppt/slides/slide15.xml"/><Relationship Id="rId5" Type="http://schemas.openxmlformats.org/officeDocument/2006/relationships/slide" Target="/ppt/slides/slide19.xml"/><Relationship Id="rId6" Type="http://schemas.openxmlformats.org/officeDocument/2006/relationships/slide" Target="/ppt/slides/slide23.xml"/><Relationship Id="rId7" Type="http://schemas.openxmlformats.org/officeDocument/2006/relationships/slide" Target="/ppt/slides/slide27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slide" Target="/ppt/slides/slide7.xml"/><Relationship Id="rId3" Type="http://schemas.openxmlformats.org/officeDocument/2006/relationships/slide" Target="/ppt/slides/slide11.xml"/><Relationship Id="rId4" Type="http://schemas.openxmlformats.org/officeDocument/2006/relationships/slide" Target="/ppt/slides/slide15.xml"/><Relationship Id="rId5" Type="http://schemas.openxmlformats.org/officeDocument/2006/relationships/slide" Target="/ppt/slides/slide19.xml"/><Relationship Id="rId6" Type="http://schemas.openxmlformats.org/officeDocument/2006/relationships/slide" Target="/ppt/slides/slide23.xml"/><Relationship Id="rId7" Type="http://schemas.openxmlformats.org/officeDocument/2006/relationships/slide" Target="/ppt/slides/slide27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slide" Target="/ppt/slides/slide3.xml"/><Relationship Id="rId3" Type="http://schemas.openxmlformats.org/officeDocument/2006/relationships/slide" Target="/ppt/slides/slide7.xml"/><Relationship Id="rId4" Type="http://schemas.openxmlformats.org/officeDocument/2006/relationships/slide" Target="/ppt/slides/slide11.xml"/><Relationship Id="rId5" Type="http://schemas.openxmlformats.org/officeDocument/2006/relationships/slide" Target="/ppt/slides/slide15.xml"/><Relationship Id="rId6" Type="http://schemas.openxmlformats.org/officeDocument/2006/relationships/slide" Target="/ppt/slides/slide19.xml"/><Relationship Id="rId7" Type="http://schemas.openxmlformats.org/officeDocument/2006/relationships/slide" Target="/ppt/slides/slide23.xml"/><Relationship Id="rId8" Type="http://schemas.openxmlformats.org/officeDocument/2006/relationships/slide" Target="/ppt/slides/slide27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slide" Target="/ppt/slides/slide7.xml"/><Relationship Id="rId3" Type="http://schemas.openxmlformats.org/officeDocument/2006/relationships/slide" Target="/ppt/slides/slide11.xml"/><Relationship Id="rId4" Type="http://schemas.openxmlformats.org/officeDocument/2006/relationships/slide" Target="/ppt/slides/slide15.xml"/><Relationship Id="rId5" Type="http://schemas.openxmlformats.org/officeDocument/2006/relationships/slide" Target="/ppt/slides/slide19.xml"/><Relationship Id="rId6" Type="http://schemas.openxmlformats.org/officeDocument/2006/relationships/slide" Target="/ppt/slides/slide23.xml"/><Relationship Id="rId7" Type="http://schemas.openxmlformats.org/officeDocument/2006/relationships/slide" Target="/ppt/slides/slide27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slide" Target="/ppt/slides/slide7.xml"/><Relationship Id="rId3" Type="http://schemas.openxmlformats.org/officeDocument/2006/relationships/slide" Target="/ppt/slides/slide11.xml"/><Relationship Id="rId4" Type="http://schemas.openxmlformats.org/officeDocument/2006/relationships/slide" Target="/ppt/slides/slide15.xml"/><Relationship Id="rId5" Type="http://schemas.openxmlformats.org/officeDocument/2006/relationships/slide" Target="/ppt/slides/slide19.xml"/><Relationship Id="rId6" Type="http://schemas.openxmlformats.org/officeDocument/2006/relationships/slide" Target="/ppt/slides/slide23.xml"/><Relationship Id="rId7" Type="http://schemas.openxmlformats.org/officeDocument/2006/relationships/slide" Target="/ppt/slides/slide27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slide" Target="/ppt/slides/slide7.xml"/><Relationship Id="rId3" Type="http://schemas.openxmlformats.org/officeDocument/2006/relationships/slide" Target="/ppt/slides/slide11.xml"/><Relationship Id="rId4" Type="http://schemas.openxmlformats.org/officeDocument/2006/relationships/slide" Target="/ppt/slides/slide15.xml"/><Relationship Id="rId5" Type="http://schemas.openxmlformats.org/officeDocument/2006/relationships/slide" Target="/ppt/slides/slide19.xml"/><Relationship Id="rId6" Type="http://schemas.openxmlformats.org/officeDocument/2006/relationships/slide" Target="/ppt/slides/slide23.xml"/><Relationship Id="rId7" Type="http://schemas.openxmlformats.org/officeDocument/2006/relationships/slide" Target="/ppt/slides/slide27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slide" Target="/ppt/slides/slide7.xml"/><Relationship Id="rId3" Type="http://schemas.openxmlformats.org/officeDocument/2006/relationships/slide" Target="/ppt/slides/slide11.xml"/><Relationship Id="rId4" Type="http://schemas.openxmlformats.org/officeDocument/2006/relationships/slide" Target="/ppt/slides/slide15.xml"/><Relationship Id="rId5" Type="http://schemas.openxmlformats.org/officeDocument/2006/relationships/slide" Target="/ppt/slides/slide19.xml"/><Relationship Id="rId6" Type="http://schemas.openxmlformats.org/officeDocument/2006/relationships/slide" Target="/ppt/slides/slide23.xml"/><Relationship Id="rId7" Type="http://schemas.openxmlformats.org/officeDocument/2006/relationships/slide" Target="/ppt/slides/slide27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slide" Target="/ppt/slides/slide7.xml"/><Relationship Id="rId3" Type="http://schemas.openxmlformats.org/officeDocument/2006/relationships/slide" Target="/ppt/slides/slide11.xml"/><Relationship Id="rId4" Type="http://schemas.openxmlformats.org/officeDocument/2006/relationships/slide" Target="/ppt/slides/slide15.xml"/><Relationship Id="rId5" Type="http://schemas.openxmlformats.org/officeDocument/2006/relationships/slide" Target="/ppt/slides/slide19.xml"/><Relationship Id="rId6" Type="http://schemas.openxmlformats.org/officeDocument/2006/relationships/slide" Target="/ppt/slides/slide23.xml"/><Relationship Id="rId7" Type="http://schemas.openxmlformats.org/officeDocument/2006/relationships/slide" Target="/ppt/slides/slide27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slide" Target="/ppt/slides/slide7.xml"/><Relationship Id="rId3" Type="http://schemas.openxmlformats.org/officeDocument/2006/relationships/slide" Target="/ppt/slides/slide11.xml"/><Relationship Id="rId4" Type="http://schemas.openxmlformats.org/officeDocument/2006/relationships/slide" Target="/ppt/slides/slide15.xml"/><Relationship Id="rId5" Type="http://schemas.openxmlformats.org/officeDocument/2006/relationships/slide" Target="/ppt/slides/slide19.xml"/><Relationship Id="rId6" Type="http://schemas.openxmlformats.org/officeDocument/2006/relationships/slide" Target="/ppt/slides/slide23.xml"/><Relationship Id="rId7" Type="http://schemas.openxmlformats.org/officeDocument/2006/relationships/slide" Target="/ppt/slides/slide27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slide" Target="/ppt/slides/slide7.xml"/><Relationship Id="rId3" Type="http://schemas.openxmlformats.org/officeDocument/2006/relationships/slide" Target="/ppt/slides/slide11.xml"/><Relationship Id="rId4" Type="http://schemas.openxmlformats.org/officeDocument/2006/relationships/slide" Target="/ppt/slides/slide15.xml"/><Relationship Id="rId5" Type="http://schemas.openxmlformats.org/officeDocument/2006/relationships/slide" Target="/ppt/slides/slide19.xml"/><Relationship Id="rId6" Type="http://schemas.openxmlformats.org/officeDocument/2006/relationships/slide" Target="/ppt/slides/slide23.xml"/><Relationship Id="rId7" Type="http://schemas.openxmlformats.org/officeDocument/2006/relationships/slide" Target="/ppt/slides/slide27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slide" Target="/ppt/slides/slide7.xml"/><Relationship Id="rId3" Type="http://schemas.openxmlformats.org/officeDocument/2006/relationships/slide" Target="/ppt/slides/slide11.xml"/><Relationship Id="rId4" Type="http://schemas.openxmlformats.org/officeDocument/2006/relationships/slide" Target="/ppt/slides/slide15.xml"/><Relationship Id="rId5" Type="http://schemas.openxmlformats.org/officeDocument/2006/relationships/slide" Target="/ppt/slides/slide19.xml"/><Relationship Id="rId6" Type="http://schemas.openxmlformats.org/officeDocument/2006/relationships/slide" Target="/ppt/slides/slide23.xml"/><Relationship Id="rId7" Type="http://schemas.openxmlformats.org/officeDocument/2006/relationships/slide" Target="/ppt/slides/slide27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slide" Target="/ppt/slides/slide7.xml"/><Relationship Id="rId3" Type="http://schemas.openxmlformats.org/officeDocument/2006/relationships/slide" Target="/ppt/slides/slide11.xml"/><Relationship Id="rId4" Type="http://schemas.openxmlformats.org/officeDocument/2006/relationships/slide" Target="/ppt/slides/slide15.xml"/><Relationship Id="rId5" Type="http://schemas.openxmlformats.org/officeDocument/2006/relationships/slide" Target="/ppt/slides/slide19.xml"/><Relationship Id="rId6" Type="http://schemas.openxmlformats.org/officeDocument/2006/relationships/slide" Target="/ppt/slides/slide23.xml"/><Relationship Id="rId7" Type="http://schemas.openxmlformats.org/officeDocument/2006/relationships/slide" Target="/ppt/slides/slide27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slide" Target="/ppt/slides/slide7.xml"/><Relationship Id="rId3" Type="http://schemas.openxmlformats.org/officeDocument/2006/relationships/slide" Target="/ppt/slides/slide11.xml"/><Relationship Id="rId4" Type="http://schemas.openxmlformats.org/officeDocument/2006/relationships/slide" Target="/ppt/slides/slide15.xml"/><Relationship Id="rId5" Type="http://schemas.openxmlformats.org/officeDocument/2006/relationships/slide" Target="/ppt/slides/slide19.xml"/><Relationship Id="rId6" Type="http://schemas.openxmlformats.org/officeDocument/2006/relationships/slide" Target="/ppt/slides/slide23.xml"/><Relationship Id="rId7" Type="http://schemas.openxmlformats.org/officeDocument/2006/relationships/slide" Target="/ppt/slides/slide27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slide" Target="/ppt/slides/slide7.xml"/><Relationship Id="rId3" Type="http://schemas.openxmlformats.org/officeDocument/2006/relationships/slide" Target="/ppt/slides/slide11.xml"/><Relationship Id="rId4" Type="http://schemas.openxmlformats.org/officeDocument/2006/relationships/slide" Target="/ppt/slides/slide15.xml"/><Relationship Id="rId5" Type="http://schemas.openxmlformats.org/officeDocument/2006/relationships/slide" Target="/ppt/slides/slide19.xml"/><Relationship Id="rId6" Type="http://schemas.openxmlformats.org/officeDocument/2006/relationships/slide" Target="/ppt/slides/slide23.xml"/><Relationship Id="rId7" Type="http://schemas.openxmlformats.org/officeDocument/2006/relationships/slide" Target="/ppt/slides/slide27.xml"/><Relationship Id="rId8" Type="http://schemas.openxmlformats.org/officeDocument/2006/relationships/slide" Target="/ppt/slides/slide3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slide" Target="/ppt/slides/slide7.xml"/><Relationship Id="rId3" Type="http://schemas.openxmlformats.org/officeDocument/2006/relationships/slide" Target="/ppt/slides/slide11.xml"/><Relationship Id="rId4" Type="http://schemas.openxmlformats.org/officeDocument/2006/relationships/slide" Target="/ppt/slides/slide15.xml"/><Relationship Id="rId5" Type="http://schemas.openxmlformats.org/officeDocument/2006/relationships/slide" Target="/ppt/slides/slide19.xml"/><Relationship Id="rId6" Type="http://schemas.openxmlformats.org/officeDocument/2006/relationships/slide" Target="/ppt/slides/slide23.xml"/><Relationship Id="rId7" Type="http://schemas.openxmlformats.org/officeDocument/2006/relationships/slide" Target="/ppt/slides/slide27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slide" Target="/ppt/slides/slide7.xml"/><Relationship Id="rId3" Type="http://schemas.openxmlformats.org/officeDocument/2006/relationships/slide" Target="/ppt/slides/slide11.xml"/><Relationship Id="rId4" Type="http://schemas.openxmlformats.org/officeDocument/2006/relationships/slide" Target="/ppt/slides/slide15.xml"/><Relationship Id="rId5" Type="http://schemas.openxmlformats.org/officeDocument/2006/relationships/slide" Target="/ppt/slides/slide19.xml"/><Relationship Id="rId6" Type="http://schemas.openxmlformats.org/officeDocument/2006/relationships/slide" Target="/ppt/slides/slide23.xml"/><Relationship Id="rId7" Type="http://schemas.openxmlformats.org/officeDocument/2006/relationships/slide" Target="/ppt/slides/slide27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slide" Target="/ppt/slides/slide7.xml"/><Relationship Id="rId3" Type="http://schemas.openxmlformats.org/officeDocument/2006/relationships/slide" Target="/ppt/slides/slide11.xml"/><Relationship Id="rId4" Type="http://schemas.openxmlformats.org/officeDocument/2006/relationships/slide" Target="/ppt/slides/slide15.xml"/><Relationship Id="rId5" Type="http://schemas.openxmlformats.org/officeDocument/2006/relationships/slide" Target="/ppt/slides/slide19.xml"/><Relationship Id="rId6" Type="http://schemas.openxmlformats.org/officeDocument/2006/relationships/slide" Target="/ppt/slides/slide23.xml"/><Relationship Id="rId7" Type="http://schemas.openxmlformats.org/officeDocument/2006/relationships/slide" Target="/ppt/slides/slide27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slide" Target="/ppt/slides/slide7.xml"/><Relationship Id="rId3" Type="http://schemas.openxmlformats.org/officeDocument/2006/relationships/slide" Target="/ppt/slides/slide11.xml"/><Relationship Id="rId4" Type="http://schemas.openxmlformats.org/officeDocument/2006/relationships/slide" Target="/ppt/slides/slide15.xml"/><Relationship Id="rId5" Type="http://schemas.openxmlformats.org/officeDocument/2006/relationships/slide" Target="/ppt/slides/slide19.xml"/><Relationship Id="rId6" Type="http://schemas.openxmlformats.org/officeDocument/2006/relationships/slide" Target="/ppt/slides/slide23.xml"/><Relationship Id="rId7" Type="http://schemas.openxmlformats.org/officeDocument/2006/relationships/slide" Target="/ppt/slides/slide27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slide" Target="/ppt/slides/slide7.xml"/><Relationship Id="rId3" Type="http://schemas.openxmlformats.org/officeDocument/2006/relationships/slide" Target="/ppt/slides/slide11.xml"/><Relationship Id="rId4" Type="http://schemas.openxmlformats.org/officeDocument/2006/relationships/slide" Target="/ppt/slides/slide15.xml"/><Relationship Id="rId5" Type="http://schemas.openxmlformats.org/officeDocument/2006/relationships/slide" Target="/ppt/slides/slide19.xml"/><Relationship Id="rId6" Type="http://schemas.openxmlformats.org/officeDocument/2006/relationships/slide" Target="/ppt/slides/slide23.xml"/><Relationship Id="rId7" Type="http://schemas.openxmlformats.org/officeDocument/2006/relationships/slide" Target="/ppt/slides/slide27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slide" Target="/ppt/slides/slide7.xml"/><Relationship Id="rId3" Type="http://schemas.openxmlformats.org/officeDocument/2006/relationships/slide" Target="/ppt/slides/slide11.xml"/><Relationship Id="rId4" Type="http://schemas.openxmlformats.org/officeDocument/2006/relationships/slide" Target="/ppt/slides/slide15.xml"/><Relationship Id="rId5" Type="http://schemas.openxmlformats.org/officeDocument/2006/relationships/slide" Target="/ppt/slides/slide19.xml"/><Relationship Id="rId6" Type="http://schemas.openxmlformats.org/officeDocument/2006/relationships/slide" Target="/ppt/slides/slide23.xml"/><Relationship Id="rId7" Type="http://schemas.openxmlformats.org/officeDocument/2006/relationships/slide" Target="/ppt/slides/slide27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slide" Target="/ppt/slides/slide7.xml"/><Relationship Id="rId3" Type="http://schemas.openxmlformats.org/officeDocument/2006/relationships/slide" Target="/ppt/slides/slide11.xml"/><Relationship Id="rId4" Type="http://schemas.openxmlformats.org/officeDocument/2006/relationships/slide" Target="/ppt/slides/slide15.xml"/><Relationship Id="rId5" Type="http://schemas.openxmlformats.org/officeDocument/2006/relationships/slide" Target="/ppt/slides/slide19.xml"/><Relationship Id="rId6" Type="http://schemas.openxmlformats.org/officeDocument/2006/relationships/slide" Target="/ppt/slides/slide23.xml"/><Relationship Id="rId7" Type="http://schemas.openxmlformats.org/officeDocument/2006/relationships/slide" Target="/ppt/slides/slide27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slide" Target="/ppt/slides/slide7.xml"/><Relationship Id="rId3" Type="http://schemas.openxmlformats.org/officeDocument/2006/relationships/slide" Target="/ppt/slides/slide11.xml"/><Relationship Id="rId4" Type="http://schemas.openxmlformats.org/officeDocument/2006/relationships/slide" Target="/ppt/slides/slide15.xml"/><Relationship Id="rId5" Type="http://schemas.openxmlformats.org/officeDocument/2006/relationships/slide" Target="/ppt/slides/slide19.xml"/><Relationship Id="rId6" Type="http://schemas.openxmlformats.org/officeDocument/2006/relationships/slide" Target="/ppt/slides/slide23.xml"/><Relationship Id="rId7" Type="http://schemas.openxmlformats.org/officeDocument/2006/relationships/slide" Target="/ppt/slides/slide27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slide" Target="/ppt/slides/slide7.xml"/><Relationship Id="rId3" Type="http://schemas.openxmlformats.org/officeDocument/2006/relationships/slide" Target="/ppt/slides/slide11.xml"/><Relationship Id="rId4" Type="http://schemas.openxmlformats.org/officeDocument/2006/relationships/slide" Target="/ppt/slides/slide15.xml"/><Relationship Id="rId5" Type="http://schemas.openxmlformats.org/officeDocument/2006/relationships/slide" Target="/ppt/slides/slide19.xml"/><Relationship Id="rId6" Type="http://schemas.openxmlformats.org/officeDocument/2006/relationships/slide" Target="/ppt/slides/slide23.xml"/><Relationship Id="rId7" Type="http://schemas.openxmlformats.org/officeDocument/2006/relationships/slide" Target="/ppt/slides/slide27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slide" Target="/ppt/slides/slide7.xml"/><Relationship Id="rId3" Type="http://schemas.openxmlformats.org/officeDocument/2006/relationships/slide" Target="/ppt/slides/slide11.xml"/><Relationship Id="rId4" Type="http://schemas.openxmlformats.org/officeDocument/2006/relationships/slide" Target="/ppt/slides/slide15.xml"/><Relationship Id="rId5" Type="http://schemas.openxmlformats.org/officeDocument/2006/relationships/slide" Target="/ppt/slides/slide19.xml"/><Relationship Id="rId6" Type="http://schemas.openxmlformats.org/officeDocument/2006/relationships/slide" Target="/ppt/slides/slide23.xml"/><Relationship Id="rId7" Type="http://schemas.openxmlformats.org/officeDocument/2006/relationships/slide" Target="/ppt/slides/slide27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slide" Target="/ppt/slides/slide7.xml"/><Relationship Id="rId3" Type="http://schemas.openxmlformats.org/officeDocument/2006/relationships/slide" Target="/ppt/slides/slide11.xml"/><Relationship Id="rId4" Type="http://schemas.openxmlformats.org/officeDocument/2006/relationships/slide" Target="/ppt/slides/slide15.xml"/><Relationship Id="rId5" Type="http://schemas.openxmlformats.org/officeDocument/2006/relationships/slide" Target="/ppt/slides/slide19.xml"/><Relationship Id="rId6" Type="http://schemas.openxmlformats.org/officeDocument/2006/relationships/slide" Target="/ppt/slides/slide23.xml"/><Relationship Id="rId7" Type="http://schemas.openxmlformats.org/officeDocument/2006/relationships/slide" Target="/ppt/slides/slide27.xml"/><Relationship Id="rId8" Type="http://schemas.openxmlformats.org/officeDocument/2006/relationships/slide" Target="/ppt/slides/slide3.xml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slide" Target="/ppt/slides/slide7.xml"/><Relationship Id="rId3" Type="http://schemas.openxmlformats.org/officeDocument/2006/relationships/slide" Target="/ppt/slides/slide11.xml"/><Relationship Id="rId4" Type="http://schemas.openxmlformats.org/officeDocument/2006/relationships/slide" Target="/ppt/slides/slide15.xml"/><Relationship Id="rId5" Type="http://schemas.openxmlformats.org/officeDocument/2006/relationships/slide" Target="/ppt/slides/slide19.xml"/><Relationship Id="rId6" Type="http://schemas.openxmlformats.org/officeDocument/2006/relationships/slide" Target="/ppt/slides/slide23.xml"/><Relationship Id="rId7" Type="http://schemas.openxmlformats.org/officeDocument/2006/relationships/slide" Target="/ppt/slides/slide27.xml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slide" Target="/ppt/slides/slide7.xml"/><Relationship Id="rId3" Type="http://schemas.openxmlformats.org/officeDocument/2006/relationships/slide" Target="/ppt/slides/slide11.xml"/><Relationship Id="rId4" Type="http://schemas.openxmlformats.org/officeDocument/2006/relationships/slide" Target="/ppt/slides/slide15.xml"/><Relationship Id="rId5" Type="http://schemas.openxmlformats.org/officeDocument/2006/relationships/slide" Target="/ppt/slides/slide19.xml"/><Relationship Id="rId6" Type="http://schemas.openxmlformats.org/officeDocument/2006/relationships/slide" Target="/ppt/slides/slide23.xml"/><Relationship Id="rId7" Type="http://schemas.openxmlformats.org/officeDocument/2006/relationships/slide" Target="/ppt/slides/slide27.xml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slide" Target="/ppt/slides/slide7.xml"/><Relationship Id="rId3" Type="http://schemas.openxmlformats.org/officeDocument/2006/relationships/slide" Target="/ppt/slides/slide11.xml"/><Relationship Id="rId4" Type="http://schemas.openxmlformats.org/officeDocument/2006/relationships/slide" Target="/ppt/slides/slide15.xml"/><Relationship Id="rId5" Type="http://schemas.openxmlformats.org/officeDocument/2006/relationships/slide" Target="/ppt/slides/slide19.xml"/><Relationship Id="rId6" Type="http://schemas.openxmlformats.org/officeDocument/2006/relationships/slide" Target="/ppt/slides/slide23.xml"/><Relationship Id="rId7" Type="http://schemas.openxmlformats.org/officeDocument/2006/relationships/slide" Target="/ppt/slides/slide27.xml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slide" Target="/ppt/slides/slide7.xml"/><Relationship Id="rId3" Type="http://schemas.openxmlformats.org/officeDocument/2006/relationships/slide" Target="/ppt/slides/slide11.xml"/><Relationship Id="rId4" Type="http://schemas.openxmlformats.org/officeDocument/2006/relationships/slide" Target="/ppt/slides/slide15.xml"/><Relationship Id="rId5" Type="http://schemas.openxmlformats.org/officeDocument/2006/relationships/slide" Target="/ppt/slides/slide19.xml"/><Relationship Id="rId6" Type="http://schemas.openxmlformats.org/officeDocument/2006/relationships/slide" Target="/ppt/slides/slide23.xml"/><Relationship Id="rId7" Type="http://schemas.openxmlformats.org/officeDocument/2006/relationships/slide" Target="/ppt/slides/slide27.xml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slide" Target="/ppt/slides/slide7.xml"/><Relationship Id="rId3" Type="http://schemas.openxmlformats.org/officeDocument/2006/relationships/slide" Target="/ppt/slides/slide11.xml"/><Relationship Id="rId4" Type="http://schemas.openxmlformats.org/officeDocument/2006/relationships/slide" Target="/ppt/slides/slide15.xml"/><Relationship Id="rId5" Type="http://schemas.openxmlformats.org/officeDocument/2006/relationships/slide" Target="/ppt/slides/slide19.xml"/><Relationship Id="rId6" Type="http://schemas.openxmlformats.org/officeDocument/2006/relationships/slide" Target="/ppt/slides/slide23.xml"/><Relationship Id="rId7" Type="http://schemas.openxmlformats.org/officeDocument/2006/relationships/slide" Target="/ppt/slides/slide27.xml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slide" Target="/ppt/slides/slide7.xml"/><Relationship Id="rId3" Type="http://schemas.openxmlformats.org/officeDocument/2006/relationships/slide" Target="/ppt/slides/slide11.xml"/><Relationship Id="rId4" Type="http://schemas.openxmlformats.org/officeDocument/2006/relationships/slide" Target="/ppt/slides/slide15.xml"/><Relationship Id="rId5" Type="http://schemas.openxmlformats.org/officeDocument/2006/relationships/slide" Target="/ppt/slides/slide19.xml"/><Relationship Id="rId6" Type="http://schemas.openxmlformats.org/officeDocument/2006/relationships/slide" Target="/ppt/slides/slide23.xml"/><Relationship Id="rId7" Type="http://schemas.openxmlformats.org/officeDocument/2006/relationships/slide" Target="/ppt/slides/slide27.xml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slide" Target="/ppt/slides/slide7.xml"/><Relationship Id="rId3" Type="http://schemas.openxmlformats.org/officeDocument/2006/relationships/slide" Target="/ppt/slides/slide11.xml"/><Relationship Id="rId4" Type="http://schemas.openxmlformats.org/officeDocument/2006/relationships/slide" Target="/ppt/slides/slide15.xml"/><Relationship Id="rId5" Type="http://schemas.openxmlformats.org/officeDocument/2006/relationships/slide" Target="/ppt/slides/slide19.xml"/><Relationship Id="rId6" Type="http://schemas.openxmlformats.org/officeDocument/2006/relationships/slide" Target="/ppt/slides/slide23.xml"/><Relationship Id="rId7" Type="http://schemas.openxmlformats.org/officeDocument/2006/relationships/slide" Target="/ppt/slides/slide27.xml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slidesmania.com/" TargetMode="External"/><Relationship Id="rId3" Type="http://schemas.openxmlformats.org/officeDocument/2006/relationships/image" Target="../media/image4.png"/><Relationship Id="rId4" Type="http://schemas.openxmlformats.org/officeDocument/2006/relationships/hyperlink" Target="https://slidesmania.com/questions-powerpoint-google-slides/can-i-use-these-templates/" TargetMode="External"/><Relationship Id="rId11" Type="http://schemas.openxmlformats.org/officeDocument/2006/relationships/hyperlink" Target="https://www.instagram.com/slidesmania/" TargetMode="External"/><Relationship Id="rId10" Type="http://schemas.openxmlformats.org/officeDocument/2006/relationships/image" Target="../media/image2.png"/><Relationship Id="rId12" Type="http://schemas.openxmlformats.org/officeDocument/2006/relationships/image" Target="../media/image3.png"/><Relationship Id="rId9" Type="http://schemas.openxmlformats.org/officeDocument/2006/relationships/hyperlink" Target="https://www.pinterest.com/slidesmania/" TargetMode="External"/><Relationship Id="rId5" Type="http://schemas.openxmlformats.org/officeDocument/2006/relationships/hyperlink" Target="https://www.facebook.com/SlidesManiaSM/" TargetMode="External"/><Relationship Id="rId6" Type="http://schemas.openxmlformats.org/officeDocument/2006/relationships/image" Target="../media/image5.png"/><Relationship Id="rId7" Type="http://schemas.openxmlformats.org/officeDocument/2006/relationships/hyperlink" Target="https://twitter.com/SlidesManiaSM/" TargetMode="External"/><Relationship Id="rId8" Type="http://schemas.openxmlformats.org/officeDocument/2006/relationships/image" Target="../media/image7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slide" Target="/ppt/slides/slide3.xml"/><Relationship Id="rId3" Type="http://schemas.openxmlformats.org/officeDocument/2006/relationships/slide" Target="/ppt/slides/slide7.xml"/><Relationship Id="rId4" Type="http://schemas.openxmlformats.org/officeDocument/2006/relationships/slide" Target="/ppt/slides/slide11.xml"/><Relationship Id="rId5" Type="http://schemas.openxmlformats.org/officeDocument/2006/relationships/slide" Target="/ppt/slides/slide15.xml"/><Relationship Id="rId6" Type="http://schemas.openxmlformats.org/officeDocument/2006/relationships/slide" Target="/ppt/slides/slide19.xml"/><Relationship Id="rId7" Type="http://schemas.openxmlformats.org/officeDocument/2006/relationships/slide" Target="/ppt/slides/slide23.xml"/><Relationship Id="rId8" Type="http://schemas.openxmlformats.org/officeDocument/2006/relationships/slide" Target="/ppt/slides/slide27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slide" Target="/ppt/slides/slide11.xml"/><Relationship Id="rId3" Type="http://schemas.openxmlformats.org/officeDocument/2006/relationships/slide" Target="/ppt/slides/slide15.xml"/><Relationship Id="rId4" Type="http://schemas.openxmlformats.org/officeDocument/2006/relationships/slide" Target="/ppt/slides/slide19.xml"/><Relationship Id="rId5" Type="http://schemas.openxmlformats.org/officeDocument/2006/relationships/slide" Target="/ppt/slides/slide23.xml"/><Relationship Id="rId6" Type="http://schemas.openxmlformats.org/officeDocument/2006/relationships/slide" Target="/ppt/slides/slide27.xml"/><Relationship Id="rId7" Type="http://schemas.openxmlformats.org/officeDocument/2006/relationships/slide" Target="/ppt/slides/slide3.xml"/><Relationship Id="rId8" Type="http://schemas.openxmlformats.org/officeDocument/2006/relationships/slide" Target="/ppt/slides/slide7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slide" Target="/ppt/slides/slide11.xml"/><Relationship Id="rId3" Type="http://schemas.openxmlformats.org/officeDocument/2006/relationships/slide" Target="/ppt/slides/slide15.xml"/><Relationship Id="rId4" Type="http://schemas.openxmlformats.org/officeDocument/2006/relationships/slide" Target="/ppt/slides/slide19.xml"/><Relationship Id="rId5" Type="http://schemas.openxmlformats.org/officeDocument/2006/relationships/slide" Target="/ppt/slides/slide23.xml"/><Relationship Id="rId6" Type="http://schemas.openxmlformats.org/officeDocument/2006/relationships/slide" Target="/ppt/slides/slide27.xml"/><Relationship Id="rId7" Type="http://schemas.openxmlformats.org/officeDocument/2006/relationships/slide" Target="/ppt/slides/slide3.xml"/><Relationship Id="rId8" Type="http://schemas.openxmlformats.org/officeDocument/2006/relationships/slide" Target="/ppt/slides/slide7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 Cover">
  <p:cSld name="001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oogle Shape;11;p2"/>
          <p:cNvGrpSpPr/>
          <p:nvPr/>
        </p:nvGrpSpPr>
        <p:grpSpPr>
          <a:xfrm rot="348198">
            <a:off x="10905089" y="607895"/>
            <a:ext cx="458803" cy="6036621"/>
            <a:chOff x="11674040" y="62214"/>
            <a:chExt cx="518260" cy="6722733"/>
          </a:xfrm>
        </p:grpSpPr>
        <p:grpSp>
          <p:nvGrpSpPr>
            <p:cNvPr id="12" name="Google Shape;12;p2"/>
            <p:cNvGrpSpPr/>
            <p:nvPr/>
          </p:nvGrpSpPr>
          <p:grpSpPr>
            <a:xfrm>
              <a:off x="11760420" y="65324"/>
              <a:ext cx="431880" cy="6719623"/>
              <a:chOff x="11748685" y="230165"/>
              <a:chExt cx="431880" cy="6719623"/>
            </a:xfrm>
          </p:grpSpPr>
          <p:sp>
            <p:nvSpPr>
              <p:cNvPr id="13" name="Google Shape;13;p2"/>
              <p:cNvSpPr/>
              <p:nvPr/>
            </p:nvSpPr>
            <p:spPr>
              <a:xfrm rot="5397851">
                <a:off x="11484775" y="6254163"/>
                <a:ext cx="959700" cy="431280"/>
              </a:xfrm>
              <a:prstGeom prst="round2SameRect">
                <a:avLst>
                  <a:gd fmla="val 19819" name="adj1"/>
                  <a:gd fmla="val 0" name="adj2"/>
                </a:avLst>
              </a:prstGeom>
              <a:solidFill>
                <a:schemeClr val="accent6"/>
              </a:solidFill>
              <a:ln>
                <a:noFill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b="0" i="0" lang="en-US" sz="1100" u="none" cap="none" strike="noStrike">
                    <a:solidFill>
                      <a:schemeClr val="dk1"/>
                    </a:solidFill>
                    <a:latin typeface="Barlow Semi Condensed SemiBold"/>
                    <a:ea typeface="Barlow Semi Condensed SemiBold"/>
                    <a:cs typeface="Barlow Semi Condensed SemiBold"/>
                    <a:sym typeface="Barlow Semi Condensed SemiBold"/>
                  </a:rPr>
                  <a:t>WEEK 20</a:t>
                </a:r>
                <a:endParaRPr b="0" i="0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endParaRPr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 rot="5397851">
                <a:off x="11484775" y="5294221"/>
                <a:ext cx="959700" cy="431280"/>
              </a:xfrm>
              <a:prstGeom prst="round2SameRect">
                <a:avLst>
                  <a:gd fmla="val 19819" name="adj1"/>
                  <a:gd fmla="val 0" name="adj2"/>
                </a:avLst>
              </a:prstGeom>
              <a:solidFill>
                <a:schemeClr val="accent5"/>
              </a:solidFill>
              <a:ln>
                <a:noFill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b="0" i="0" lang="en-US" sz="1100" u="none" cap="none" strike="noStrike">
                    <a:solidFill>
                      <a:schemeClr val="dk1"/>
                    </a:solidFill>
                    <a:latin typeface="Barlow Semi Condensed SemiBold"/>
                    <a:ea typeface="Barlow Semi Condensed SemiBold"/>
                    <a:cs typeface="Barlow Semi Condensed SemiBold"/>
                    <a:sym typeface="Barlow Semi Condensed SemiBold"/>
                  </a:rPr>
                  <a:t>WEEK 19</a:t>
                </a:r>
                <a:endParaRPr b="0" i="0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endParaRPr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 rot="5397851">
                <a:off x="11484775" y="4334279"/>
                <a:ext cx="959700" cy="431280"/>
              </a:xfrm>
              <a:prstGeom prst="round2SameRect">
                <a:avLst>
                  <a:gd fmla="val 19819" name="adj1"/>
                  <a:gd fmla="val 0" name="adj2"/>
                </a:avLst>
              </a:prstGeom>
              <a:solidFill>
                <a:schemeClr val="accent4"/>
              </a:solidFill>
              <a:ln>
                <a:noFill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b="0" i="0" lang="en-US" sz="1100" u="none" cap="none" strike="noStrike">
                    <a:solidFill>
                      <a:schemeClr val="dk1"/>
                    </a:solidFill>
                    <a:latin typeface="Barlow Semi Condensed SemiBold"/>
                    <a:ea typeface="Barlow Semi Condensed SemiBold"/>
                    <a:cs typeface="Barlow Semi Condensed SemiBold"/>
                    <a:sym typeface="Barlow Semi Condensed SemiBold"/>
                  </a:rPr>
                  <a:t>WEEK 18</a:t>
                </a:r>
                <a:endParaRPr b="0" i="0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endParaRPr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 rot="5397851">
                <a:off x="11484775" y="3374337"/>
                <a:ext cx="959700" cy="431280"/>
              </a:xfrm>
              <a:prstGeom prst="round2SameRect">
                <a:avLst>
                  <a:gd fmla="val 19819" name="adj1"/>
                  <a:gd fmla="val 0" name="adj2"/>
                </a:avLst>
              </a:prstGeom>
              <a:solidFill>
                <a:schemeClr val="accent3"/>
              </a:solidFill>
              <a:ln>
                <a:noFill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b="0" i="0" lang="en-US" sz="1100" u="none" cap="none" strike="noStrike">
                    <a:solidFill>
                      <a:schemeClr val="dk1"/>
                    </a:solidFill>
                    <a:latin typeface="Barlow Semi Condensed SemiBold"/>
                    <a:ea typeface="Barlow Semi Condensed SemiBold"/>
                    <a:cs typeface="Barlow Semi Condensed SemiBold"/>
                    <a:sym typeface="Barlow Semi Condensed SemiBold"/>
                  </a:rPr>
                  <a:t>WEEK 17</a:t>
                </a:r>
                <a:endParaRPr b="0" i="0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endParaRPr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 rot="5397851">
                <a:off x="11484775" y="2414394"/>
                <a:ext cx="959700" cy="431280"/>
              </a:xfrm>
              <a:prstGeom prst="round2SameRect">
                <a:avLst>
                  <a:gd fmla="val 19819" name="adj1"/>
                  <a:gd fmla="val 0" name="adj2"/>
                </a:avLst>
              </a:prstGeom>
              <a:solidFill>
                <a:schemeClr val="accent2"/>
              </a:solidFill>
              <a:ln>
                <a:noFill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b="0" i="0" lang="en-US" sz="1100" u="none" cap="none" strike="noStrike">
                    <a:solidFill>
                      <a:schemeClr val="dk1"/>
                    </a:solidFill>
                    <a:latin typeface="Barlow Semi Condensed SemiBold"/>
                    <a:ea typeface="Barlow Semi Condensed SemiBold"/>
                    <a:cs typeface="Barlow Semi Condensed SemiBold"/>
                    <a:sym typeface="Barlow Semi Condensed SemiBold"/>
                  </a:rPr>
                  <a:t>WEEK 16</a:t>
                </a:r>
                <a:endParaRPr b="0" i="0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endParaRPr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 rot="5397851">
                <a:off x="11484775" y="1454452"/>
                <a:ext cx="959700" cy="431280"/>
              </a:xfrm>
              <a:prstGeom prst="round2SameRect">
                <a:avLst>
                  <a:gd fmla="val 19819" name="adj1"/>
                  <a:gd fmla="val 0" name="adj2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b="0" i="0" lang="en-US" sz="1100" u="none" cap="none" strike="noStrike">
                    <a:solidFill>
                      <a:schemeClr val="dk1"/>
                    </a:solidFill>
                    <a:latin typeface="Barlow Semi Condensed SemiBold"/>
                    <a:ea typeface="Barlow Semi Condensed SemiBold"/>
                    <a:cs typeface="Barlow Semi Condensed SemiBold"/>
                    <a:sym typeface="Barlow Semi Condensed SemiBold"/>
                  </a:rPr>
                  <a:t>WEEK 15</a:t>
                </a:r>
                <a:endParaRPr b="0" i="0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endParaRPr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 rot="5397851">
                <a:off x="11484775" y="494510"/>
                <a:ext cx="959700" cy="431280"/>
              </a:xfrm>
              <a:prstGeom prst="round2SameRect">
                <a:avLst>
                  <a:gd fmla="val 19819" name="adj1"/>
                  <a:gd fmla="val 0" name="adj2"/>
                </a:avLst>
              </a:prstGeom>
              <a:solidFill>
                <a:schemeClr val="lt2"/>
              </a:solidFill>
              <a:ln>
                <a:noFill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b="0" i="0" lang="en-US" sz="1100" u="none" cap="none" strike="noStrike">
                    <a:solidFill>
                      <a:schemeClr val="dk1"/>
                    </a:solidFill>
                    <a:latin typeface="Barlow Semi Condensed SemiBold"/>
                    <a:ea typeface="Barlow Semi Condensed SemiBold"/>
                    <a:cs typeface="Barlow Semi Condensed SemiBold"/>
                    <a:sym typeface="Barlow Semi Condensed SemiBold"/>
                  </a:rPr>
                  <a:t>WEEK 14</a:t>
                </a:r>
                <a:endParaRPr b="0" i="0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endParaRPr>
              </a:p>
            </p:txBody>
          </p:sp>
        </p:grpSp>
        <p:grpSp>
          <p:nvGrpSpPr>
            <p:cNvPr id="20" name="Google Shape;20;p2"/>
            <p:cNvGrpSpPr/>
            <p:nvPr/>
          </p:nvGrpSpPr>
          <p:grpSpPr>
            <a:xfrm>
              <a:off x="11674040" y="62214"/>
              <a:ext cx="431880" cy="6719623"/>
              <a:chOff x="11748685" y="230165"/>
              <a:chExt cx="431880" cy="6719623"/>
            </a:xfrm>
          </p:grpSpPr>
          <p:sp>
            <p:nvSpPr>
              <p:cNvPr id="21" name="Google Shape;21;p2"/>
              <p:cNvSpPr/>
              <p:nvPr/>
            </p:nvSpPr>
            <p:spPr>
              <a:xfrm rot="5397851">
                <a:off x="11484775" y="6254163"/>
                <a:ext cx="959700" cy="431280"/>
              </a:xfrm>
              <a:prstGeom prst="round2SameRect">
                <a:avLst>
                  <a:gd fmla="val 19819" name="adj1"/>
                  <a:gd fmla="val 0" name="adj2"/>
                </a:avLst>
              </a:prstGeom>
              <a:solidFill>
                <a:schemeClr val="accent6"/>
              </a:solidFill>
              <a:ln>
                <a:noFill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b="0" i="0" lang="en-US" sz="1100" u="none" cap="none" strike="noStrike">
                    <a:solidFill>
                      <a:schemeClr val="dk1"/>
                    </a:solidFill>
                    <a:latin typeface="Barlow Semi Condensed SemiBold"/>
                    <a:ea typeface="Barlow Semi Condensed SemiBold"/>
                    <a:cs typeface="Barlow Semi Condensed SemiBold"/>
                    <a:sym typeface="Barlow Semi Condensed SemiBold"/>
                  </a:rPr>
                  <a:t>WEEK 13</a:t>
                </a:r>
                <a:endParaRPr b="0" i="0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endParaRPr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 rot="5397851">
                <a:off x="11484775" y="5294221"/>
                <a:ext cx="959700" cy="431280"/>
              </a:xfrm>
              <a:prstGeom prst="round2SameRect">
                <a:avLst>
                  <a:gd fmla="val 19819" name="adj1"/>
                  <a:gd fmla="val 0" name="adj2"/>
                </a:avLst>
              </a:prstGeom>
              <a:solidFill>
                <a:schemeClr val="accent5"/>
              </a:solidFill>
              <a:ln>
                <a:noFill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b="0" i="0" lang="en-US" sz="1100" u="none" cap="none" strike="noStrike">
                    <a:solidFill>
                      <a:schemeClr val="dk1"/>
                    </a:solidFill>
                    <a:latin typeface="Barlow Semi Condensed SemiBold"/>
                    <a:ea typeface="Barlow Semi Condensed SemiBold"/>
                    <a:cs typeface="Barlow Semi Condensed SemiBold"/>
                    <a:sym typeface="Barlow Semi Condensed SemiBold"/>
                  </a:rPr>
                  <a:t>WEEK 12</a:t>
                </a:r>
                <a:endParaRPr b="0" i="0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endParaRPr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 rot="5397851">
                <a:off x="11484775" y="4334279"/>
                <a:ext cx="959700" cy="431280"/>
              </a:xfrm>
              <a:prstGeom prst="round2SameRect">
                <a:avLst>
                  <a:gd fmla="val 19819" name="adj1"/>
                  <a:gd fmla="val 0" name="adj2"/>
                </a:avLst>
              </a:prstGeom>
              <a:solidFill>
                <a:schemeClr val="accent4"/>
              </a:solidFill>
              <a:ln>
                <a:noFill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b="0" i="0" lang="en-US" sz="1100" u="none" cap="none" strike="noStrike">
                    <a:solidFill>
                      <a:schemeClr val="dk1"/>
                    </a:solidFill>
                    <a:latin typeface="Barlow Semi Condensed SemiBold"/>
                    <a:ea typeface="Barlow Semi Condensed SemiBold"/>
                    <a:cs typeface="Barlow Semi Condensed SemiBold"/>
                    <a:sym typeface="Barlow Semi Condensed SemiBold"/>
                  </a:rPr>
                  <a:t>WEEK 11</a:t>
                </a:r>
                <a:endParaRPr b="0" i="0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endParaRPr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 rot="5397851">
                <a:off x="11484775" y="3374337"/>
                <a:ext cx="959700" cy="431280"/>
              </a:xfrm>
              <a:prstGeom prst="round2SameRect">
                <a:avLst>
                  <a:gd fmla="val 19819" name="adj1"/>
                  <a:gd fmla="val 0" name="adj2"/>
                </a:avLst>
              </a:prstGeom>
              <a:solidFill>
                <a:schemeClr val="accent3"/>
              </a:solidFill>
              <a:ln>
                <a:noFill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b="0" i="0" lang="en-US" sz="1100" u="none" cap="none" strike="noStrike">
                    <a:solidFill>
                      <a:schemeClr val="dk1"/>
                    </a:solidFill>
                    <a:latin typeface="Barlow Semi Condensed SemiBold"/>
                    <a:ea typeface="Barlow Semi Condensed SemiBold"/>
                    <a:cs typeface="Barlow Semi Condensed SemiBold"/>
                    <a:sym typeface="Barlow Semi Condensed SemiBold"/>
                  </a:rPr>
                  <a:t>WEEK 10</a:t>
                </a:r>
                <a:endParaRPr b="0" i="0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endParaRPr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 rot="5397851">
                <a:off x="11484775" y="2414394"/>
                <a:ext cx="959700" cy="431280"/>
              </a:xfrm>
              <a:prstGeom prst="round2SameRect">
                <a:avLst>
                  <a:gd fmla="val 19819" name="adj1"/>
                  <a:gd fmla="val 0" name="adj2"/>
                </a:avLst>
              </a:prstGeom>
              <a:solidFill>
                <a:schemeClr val="accent2"/>
              </a:solidFill>
              <a:ln>
                <a:noFill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b="0" i="0" lang="en-US" sz="1100" u="none" cap="none" strike="noStrike">
                    <a:solidFill>
                      <a:schemeClr val="dk1"/>
                    </a:solidFill>
                    <a:latin typeface="Barlow Semi Condensed SemiBold"/>
                    <a:ea typeface="Barlow Semi Condensed SemiBold"/>
                    <a:cs typeface="Barlow Semi Condensed SemiBold"/>
                    <a:sym typeface="Barlow Semi Condensed SemiBold"/>
                  </a:rPr>
                  <a:t>WEEK 9</a:t>
                </a:r>
                <a:endParaRPr b="0" i="0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endParaRPr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 rot="5397851">
                <a:off x="11484775" y="1454452"/>
                <a:ext cx="959700" cy="431280"/>
              </a:xfrm>
              <a:prstGeom prst="round2SameRect">
                <a:avLst>
                  <a:gd fmla="val 19819" name="adj1"/>
                  <a:gd fmla="val 0" name="adj2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b="0" i="0" lang="en-US" sz="1100" u="none" cap="none" strike="noStrike">
                    <a:solidFill>
                      <a:schemeClr val="dk1"/>
                    </a:solidFill>
                    <a:latin typeface="Barlow Semi Condensed SemiBold"/>
                    <a:ea typeface="Barlow Semi Condensed SemiBold"/>
                    <a:cs typeface="Barlow Semi Condensed SemiBold"/>
                    <a:sym typeface="Barlow Semi Condensed SemiBold"/>
                  </a:rPr>
                  <a:t>WEEK 8</a:t>
                </a:r>
                <a:endParaRPr b="0" i="0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endParaRPr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 rot="5397851">
                <a:off x="11484775" y="494510"/>
                <a:ext cx="959700" cy="431280"/>
              </a:xfrm>
              <a:prstGeom prst="round2SameRect">
                <a:avLst>
                  <a:gd fmla="val 19819" name="adj1"/>
                  <a:gd fmla="val 0" name="adj2"/>
                </a:avLst>
              </a:prstGeom>
              <a:solidFill>
                <a:schemeClr val="lt2"/>
              </a:solidFill>
              <a:ln>
                <a:noFill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b="0" i="0" lang="en-US" sz="1100" u="none" cap="none" strike="noStrike">
                    <a:solidFill>
                      <a:schemeClr val="dk1"/>
                    </a:solidFill>
                    <a:latin typeface="Barlow Semi Condensed SemiBold"/>
                    <a:ea typeface="Barlow Semi Condensed SemiBold"/>
                    <a:cs typeface="Barlow Semi Condensed SemiBold"/>
                    <a:sym typeface="Barlow Semi Condensed SemiBold"/>
                  </a:rPr>
                  <a:t>WEEK 7</a:t>
                </a:r>
                <a:endParaRPr b="0" i="0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endParaRPr>
              </a:p>
            </p:txBody>
          </p:sp>
        </p:grpSp>
      </p:grpSp>
      <p:sp>
        <p:nvSpPr>
          <p:cNvPr id="28" name="Google Shape;28;p2"/>
          <p:cNvSpPr/>
          <p:nvPr/>
        </p:nvSpPr>
        <p:spPr>
          <a:xfrm rot="-398920">
            <a:off x="970370" y="418635"/>
            <a:ext cx="4153533" cy="5782068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2"/>
          <p:cNvSpPr/>
          <p:nvPr/>
        </p:nvSpPr>
        <p:spPr>
          <a:xfrm rot="-398920">
            <a:off x="1122770" y="571035"/>
            <a:ext cx="4153533" cy="5782068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2"/>
          <p:cNvSpPr/>
          <p:nvPr/>
        </p:nvSpPr>
        <p:spPr>
          <a:xfrm rot="-579047">
            <a:off x="853829" y="570991"/>
            <a:ext cx="4153481" cy="5782175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2"/>
          <p:cNvSpPr/>
          <p:nvPr/>
        </p:nvSpPr>
        <p:spPr>
          <a:xfrm>
            <a:off x="853820" y="481441"/>
            <a:ext cx="4153500" cy="57822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" name="Google Shape;32;p2"/>
          <p:cNvGrpSpPr/>
          <p:nvPr/>
        </p:nvGrpSpPr>
        <p:grpSpPr>
          <a:xfrm rot="614478">
            <a:off x="855319" y="467705"/>
            <a:ext cx="310144" cy="6223998"/>
            <a:chOff x="1056034" y="849356"/>
            <a:chExt cx="310134" cy="6223794"/>
          </a:xfrm>
        </p:grpSpPr>
        <p:grpSp>
          <p:nvGrpSpPr>
            <p:cNvPr id="33" name="Google Shape;33;p2"/>
            <p:cNvGrpSpPr/>
            <p:nvPr/>
          </p:nvGrpSpPr>
          <p:grpSpPr>
            <a:xfrm>
              <a:off x="1056034" y="849356"/>
              <a:ext cx="310134" cy="5874640"/>
              <a:chOff x="1056034" y="849356"/>
              <a:chExt cx="310134" cy="5874640"/>
            </a:xfrm>
          </p:grpSpPr>
          <p:sp>
            <p:nvSpPr>
              <p:cNvPr id="34" name="Google Shape;34;p2"/>
              <p:cNvSpPr/>
              <p:nvPr/>
            </p:nvSpPr>
            <p:spPr>
              <a:xfrm rot="-17275">
                <a:off x="1057889" y="850101"/>
                <a:ext cx="298504" cy="738902"/>
              </a:xfrm>
              <a:prstGeom prst="triangle">
                <a:avLst>
                  <a:gd fmla="val 50000" name="adj"/>
                </a:avLst>
              </a:prstGeom>
              <a:solidFill>
                <a:srgbClr val="FCECD8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49803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 rot="-17539">
                <a:off x="1132204" y="850036"/>
                <a:ext cx="149354" cy="369455"/>
              </a:xfrm>
              <a:custGeom>
                <a:rect b="b" l="l" r="r" t="t"/>
                <a:pathLst>
                  <a:path extrusionOk="0" h="369454" w="304800">
                    <a:moveTo>
                      <a:pt x="0" y="369454"/>
                    </a:moveTo>
                    <a:lnTo>
                      <a:pt x="152400" y="0"/>
                    </a:lnTo>
                    <a:lnTo>
                      <a:pt x="304800" y="369454"/>
                    </a:lnTo>
                    <a:close/>
                  </a:path>
                </a:pathLst>
              </a:custGeom>
              <a:solidFill>
                <a:srgbClr val="0C0D1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 rot="-5406226">
                <a:off x="-1355137" y="4007073"/>
                <a:ext cx="5134808" cy="298504"/>
              </a:xfrm>
              <a:prstGeom prst="rect">
                <a:avLst/>
              </a:prstGeom>
              <a:gradFill>
                <a:gsLst>
                  <a:gs pos="0">
                    <a:srgbClr val="FFCB25"/>
                  </a:gs>
                  <a:gs pos="47000">
                    <a:srgbClr val="FFCB25"/>
                  </a:gs>
                  <a:gs pos="76000">
                    <a:srgbClr val="FFE599"/>
                  </a:gs>
                  <a:gs pos="100000">
                    <a:srgbClr val="FFE599"/>
                  </a:gs>
                </a:gsLst>
                <a:lin ang="5400012" scaled="0"/>
              </a:gra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49803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37" name="Google Shape;37;p2"/>
              <p:cNvCxnSpPr/>
              <p:nvPr/>
            </p:nvCxnSpPr>
            <p:spPr>
              <a:xfrm rot="10800000">
                <a:off x="1149000" y="1587443"/>
                <a:ext cx="0" cy="5136005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8" name="Google Shape;38;p2"/>
              <p:cNvCxnSpPr/>
              <p:nvPr/>
            </p:nvCxnSpPr>
            <p:spPr>
              <a:xfrm rot="-10729852">
                <a:off x="1260248" y="1588873"/>
                <a:ext cx="14703" cy="5134805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sp>
          <p:nvSpPr>
            <p:cNvPr id="39" name="Google Shape;39;p2"/>
            <p:cNvSpPr/>
            <p:nvPr/>
          </p:nvSpPr>
          <p:spPr>
            <a:xfrm>
              <a:off x="1060625" y="6798950"/>
              <a:ext cx="301800" cy="274200"/>
            </a:xfrm>
            <a:prstGeom prst="roundRect">
              <a:avLst>
                <a:gd fmla="val 16667" name="adj"/>
              </a:avLst>
            </a:prstGeom>
            <a:solidFill>
              <a:srgbClr val="F4CCCC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061368" y="6713150"/>
              <a:ext cx="301800" cy="137100"/>
            </a:xfrm>
            <a:prstGeom prst="rect">
              <a:avLst/>
            </a:prstGeom>
            <a:gradFill>
              <a:gsLst>
                <a:gs pos="0">
                  <a:srgbClr val="CCCCCC"/>
                </a:gs>
                <a:gs pos="13000">
                  <a:srgbClr val="F3F3F3"/>
                </a:gs>
                <a:gs pos="25000">
                  <a:srgbClr val="666666"/>
                </a:gs>
                <a:gs pos="76000">
                  <a:srgbClr val="B7B7B7"/>
                </a:gs>
                <a:gs pos="100000">
                  <a:srgbClr val="F3F3F3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" name="Google Shape;41;p2"/>
          <p:cNvSpPr txBox="1"/>
          <p:nvPr>
            <p:ph idx="1" type="subTitle"/>
          </p:nvPr>
        </p:nvSpPr>
        <p:spPr>
          <a:xfrm>
            <a:off x="1338700" y="1025150"/>
            <a:ext cx="3350100" cy="480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Font typeface="Architects Daughter"/>
              <a:buNone/>
              <a:defRPr sz="2700">
                <a:latin typeface="Architects Daughter"/>
                <a:ea typeface="Architects Daughter"/>
                <a:cs typeface="Architects Daughter"/>
                <a:sym typeface="Architects Daughter"/>
              </a:defRPr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None/>
              <a:defRPr/>
            </a:lvl9pPr>
          </a:lstStyle>
          <a:p/>
        </p:txBody>
      </p:sp>
      <p:sp>
        <p:nvSpPr>
          <p:cNvPr id="42" name="Google Shape;42;p2"/>
          <p:cNvSpPr/>
          <p:nvPr/>
        </p:nvSpPr>
        <p:spPr>
          <a:xfrm rot="5740847">
            <a:off x="10344395" y="6007483"/>
            <a:ext cx="860727" cy="346094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6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6</a:t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3" name="Google Shape;43;p2"/>
          <p:cNvSpPr/>
          <p:nvPr/>
        </p:nvSpPr>
        <p:spPr>
          <a:xfrm flipH="1" rot="327331">
            <a:off x="5926074" y="325980"/>
            <a:ext cx="4942652" cy="6057823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rotWithShape="0" algn="ctr" sy="101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dk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4" name="Google Shape;44;p2"/>
          <p:cNvSpPr/>
          <p:nvPr/>
        </p:nvSpPr>
        <p:spPr>
          <a:xfrm rot="5740847">
            <a:off x="10430208" y="5150653"/>
            <a:ext cx="860727" cy="346094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5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5</a:t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5" name="Google Shape;45;p2"/>
          <p:cNvSpPr/>
          <p:nvPr/>
        </p:nvSpPr>
        <p:spPr>
          <a:xfrm rot="5740847">
            <a:off x="10516021" y="4293822"/>
            <a:ext cx="860727" cy="346094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4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4</a:t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6" name="Google Shape;46;p2"/>
          <p:cNvSpPr/>
          <p:nvPr/>
        </p:nvSpPr>
        <p:spPr>
          <a:xfrm rot="5740847">
            <a:off x="10601834" y="3436992"/>
            <a:ext cx="860727" cy="346094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3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3</a:t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7" name="Google Shape;47;p2"/>
          <p:cNvSpPr/>
          <p:nvPr/>
        </p:nvSpPr>
        <p:spPr>
          <a:xfrm rot="5740847">
            <a:off x="10687646" y="2580162"/>
            <a:ext cx="860727" cy="346094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2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2</a:t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8" name="Google Shape;48;p2"/>
          <p:cNvSpPr/>
          <p:nvPr/>
        </p:nvSpPr>
        <p:spPr>
          <a:xfrm rot="5740847">
            <a:off x="10773459" y="1723332"/>
            <a:ext cx="860727" cy="346094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1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</a:t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9" name="Google Shape;49;p2"/>
          <p:cNvSpPr/>
          <p:nvPr/>
        </p:nvSpPr>
        <p:spPr>
          <a:xfrm rot="5740847">
            <a:off x="10859272" y="866502"/>
            <a:ext cx="860727" cy="346094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lt2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INTRO</a:t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50" name="Google Shape;50;p2"/>
          <p:cNvSpPr/>
          <p:nvPr/>
        </p:nvSpPr>
        <p:spPr>
          <a:xfrm rot="328263">
            <a:off x="6016428" y="154872"/>
            <a:ext cx="371291" cy="6025977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2"/>
          <p:cNvSpPr/>
          <p:nvPr/>
        </p:nvSpPr>
        <p:spPr>
          <a:xfrm flipH="1" rot="326420">
            <a:off x="5945576" y="344520"/>
            <a:ext cx="4956411" cy="6074547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rotWithShape="0" algn="ctr" sy="101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dk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grpSp>
        <p:nvGrpSpPr>
          <p:cNvPr id="52" name="Google Shape;52;p2"/>
          <p:cNvGrpSpPr/>
          <p:nvPr/>
        </p:nvGrpSpPr>
        <p:grpSpPr>
          <a:xfrm rot="309000">
            <a:off x="5859857" y="216804"/>
            <a:ext cx="282502" cy="5850686"/>
            <a:chOff x="5869732" y="192255"/>
            <a:chExt cx="432000" cy="6472908"/>
          </a:xfrm>
        </p:grpSpPr>
        <p:grpSp>
          <p:nvGrpSpPr>
            <p:cNvPr id="53" name="Google Shape;53;p2"/>
            <p:cNvGrpSpPr/>
            <p:nvPr/>
          </p:nvGrpSpPr>
          <p:grpSpPr>
            <a:xfrm>
              <a:off x="5869732" y="192255"/>
              <a:ext cx="432000" cy="101655"/>
              <a:chOff x="5815912" y="201588"/>
              <a:chExt cx="540000" cy="104994"/>
            </a:xfrm>
          </p:grpSpPr>
          <p:sp>
            <p:nvSpPr>
              <p:cNvPr id="54" name="Google Shape;54;p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6" name="Google Shape;56;p2"/>
            <p:cNvGrpSpPr/>
            <p:nvPr/>
          </p:nvGrpSpPr>
          <p:grpSpPr>
            <a:xfrm>
              <a:off x="5869732" y="6563508"/>
              <a:ext cx="432000" cy="101655"/>
              <a:chOff x="5815912" y="201588"/>
              <a:chExt cx="540000" cy="104994"/>
            </a:xfrm>
          </p:grpSpPr>
          <p:sp>
            <p:nvSpPr>
              <p:cNvPr id="57" name="Google Shape;57;p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9" name="Google Shape;59;p2"/>
            <p:cNvGrpSpPr/>
            <p:nvPr/>
          </p:nvGrpSpPr>
          <p:grpSpPr>
            <a:xfrm>
              <a:off x="5869732" y="723193"/>
              <a:ext cx="432000" cy="101655"/>
              <a:chOff x="5815912" y="201588"/>
              <a:chExt cx="540000" cy="104994"/>
            </a:xfrm>
          </p:grpSpPr>
          <p:sp>
            <p:nvSpPr>
              <p:cNvPr id="60" name="Google Shape;60;p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2" name="Google Shape;62;p2"/>
            <p:cNvGrpSpPr/>
            <p:nvPr/>
          </p:nvGrpSpPr>
          <p:grpSpPr>
            <a:xfrm>
              <a:off x="5869732" y="1254131"/>
              <a:ext cx="432000" cy="101655"/>
              <a:chOff x="5815912" y="201588"/>
              <a:chExt cx="540000" cy="104994"/>
            </a:xfrm>
          </p:grpSpPr>
          <p:sp>
            <p:nvSpPr>
              <p:cNvPr id="63" name="Google Shape;63;p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5" name="Google Shape;65;p2"/>
            <p:cNvGrpSpPr/>
            <p:nvPr/>
          </p:nvGrpSpPr>
          <p:grpSpPr>
            <a:xfrm>
              <a:off x="5869732" y="1785069"/>
              <a:ext cx="432000" cy="101655"/>
              <a:chOff x="5815912" y="201588"/>
              <a:chExt cx="540000" cy="104994"/>
            </a:xfrm>
          </p:grpSpPr>
          <p:sp>
            <p:nvSpPr>
              <p:cNvPr id="66" name="Google Shape;66;p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8" name="Google Shape;68;p2"/>
            <p:cNvGrpSpPr/>
            <p:nvPr/>
          </p:nvGrpSpPr>
          <p:grpSpPr>
            <a:xfrm>
              <a:off x="5869732" y="2316007"/>
              <a:ext cx="432000" cy="101655"/>
              <a:chOff x="5815912" y="201588"/>
              <a:chExt cx="540000" cy="104994"/>
            </a:xfrm>
          </p:grpSpPr>
          <p:sp>
            <p:nvSpPr>
              <p:cNvPr id="69" name="Google Shape;69;p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1" name="Google Shape;71;p2"/>
            <p:cNvGrpSpPr/>
            <p:nvPr/>
          </p:nvGrpSpPr>
          <p:grpSpPr>
            <a:xfrm>
              <a:off x="5869732" y="2846944"/>
              <a:ext cx="432000" cy="101655"/>
              <a:chOff x="5815912" y="201588"/>
              <a:chExt cx="540000" cy="104994"/>
            </a:xfrm>
          </p:grpSpPr>
          <p:sp>
            <p:nvSpPr>
              <p:cNvPr id="72" name="Google Shape;72;p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4" name="Google Shape;74;p2"/>
            <p:cNvGrpSpPr/>
            <p:nvPr/>
          </p:nvGrpSpPr>
          <p:grpSpPr>
            <a:xfrm>
              <a:off x="5869732" y="3377883"/>
              <a:ext cx="432000" cy="101655"/>
              <a:chOff x="5815912" y="201588"/>
              <a:chExt cx="540000" cy="104994"/>
            </a:xfrm>
          </p:grpSpPr>
          <p:sp>
            <p:nvSpPr>
              <p:cNvPr id="75" name="Google Shape;75;p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7" name="Google Shape;77;p2"/>
            <p:cNvGrpSpPr/>
            <p:nvPr/>
          </p:nvGrpSpPr>
          <p:grpSpPr>
            <a:xfrm>
              <a:off x="5869732" y="3908820"/>
              <a:ext cx="432000" cy="101655"/>
              <a:chOff x="5815912" y="201588"/>
              <a:chExt cx="540000" cy="104994"/>
            </a:xfrm>
          </p:grpSpPr>
          <p:sp>
            <p:nvSpPr>
              <p:cNvPr id="78" name="Google Shape;78;p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0" name="Google Shape;80;p2"/>
            <p:cNvGrpSpPr/>
            <p:nvPr/>
          </p:nvGrpSpPr>
          <p:grpSpPr>
            <a:xfrm>
              <a:off x="5869732" y="4439758"/>
              <a:ext cx="432000" cy="101655"/>
              <a:chOff x="5815912" y="201588"/>
              <a:chExt cx="540000" cy="104994"/>
            </a:xfrm>
          </p:grpSpPr>
          <p:sp>
            <p:nvSpPr>
              <p:cNvPr id="81" name="Google Shape;81;p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3" name="Google Shape;83;p2"/>
            <p:cNvGrpSpPr/>
            <p:nvPr/>
          </p:nvGrpSpPr>
          <p:grpSpPr>
            <a:xfrm>
              <a:off x="5869732" y="4970697"/>
              <a:ext cx="432000" cy="101655"/>
              <a:chOff x="5815912" y="201588"/>
              <a:chExt cx="540000" cy="104994"/>
            </a:xfrm>
          </p:grpSpPr>
          <p:sp>
            <p:nvSpPr>
              <p:cNvPr id="84" name="Google Shape;84;p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6" name="Google Shape;86;p2"/>
            <p:cNvGrpSpPr/>
            <p:nvPr/>
          </p:nvGrpSpPr>
          <p:grpSpPr>
            <a:xfrm>
              <a:off x="5869732" y="5501635"/>
              <a:ext cx="432000" cy="101655"/>
              <a:chOff x="5815912" y="201588"/>
              <a:chExt cx="540000" cy="104994"/>
            </a:xfrm>
          </p:grpSpPr>
          <p:sp>
            <p:nvSpPr>
              <p:cNvPr id="87" name="Google Shape;87;p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9" name="Google Shape;89;p2"/>
            <p:cNvGrpSpPr/>
            <p:nvPr/>
          </p:nvGrpSpPr>
          <p:grpSpPr>
            <a:xfrm>
              <a:off x="5869732" y="6032572"/>
              <a:ext cx="432000" cy="101655"/>
              <a:chOff x="5815912" y="201588"/>
              <a:chExt cx="540000" cy="104994"/>
            </a:xfrm>
          </p:grpSpPr>
          <p:sp>
            <p:nvSpPr>
              <p:cNvPr id="90" name="Google Shape;90;p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92" name="Google Shape;92;p2"/>
          <p:cNvSpPr txBox="1"/>
          <p:nvPr>
            <p:ph type="title"/>
          </p:nvPr>
        </p:nvSpPr>
        <p:spPr>
          <a:xfrm rot="343062">
            <a:off x="6564317" y="1639994"/>
            <a:ext cx="4089245" cy="1683872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Barlow Semi Condensed Medium"/>
              <a:buNone/>
              <a:defRPr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Anton"/>
              <a:buNone/>
              <a:defRPr sz="370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Anton"/>
              <a:buNone/>
              <a:defRPr sz="370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Anton"/>
              <a:buNone/>
              <a:defRPr sz="370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Anton"/>
              <a:buNone/>
              <a:defRPr sz="370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Anton"/>
              <a:buNone/>
              <a:defRPr sz="370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Anton"/>
              <a:buNone/>
              <a:defRPr sz="370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Anton"/>
              <a:buNone/>
              <a:defRPr sz="370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Anton"/>
              <a:buNone/>
              <a:defRPr sz="370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/>
        </p:txBody>
      </p:sp>
      <p:sp>
        <p:nvSpPr>
          <p:cNvPr id="93" name="Google Shape;93;p2"/>
          <p:cNvSpPr txBox="1"/>
          <p:nvPr>
            <p:ph idx="2" type="subTitle"/>
          </p:nvPr>
        </p:nvSpPr>
        <p:spPr>
          <a:xfrm rot="343120">
            <a:off x="6429340" y="3499888"/>
            <a:ext cx="4022318" cy="1327509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cxnSp>
        <p:nvCxnSpPr>
          <p:cNvPr id="94" name="Google Shape;94;p2"/>
          <p:cNvCxnSpPr/>
          <p:nvPr/>
        </p:nvCxnSpPr>
        <p:spPr>
          <a:xfrm rot="343278">
            <a:off x="6438552" y="3375111"/>
            <a:ext cx="4152887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95" name="Google Shape;95;p2">
            <a:hlinkClick action="ppaction://hlinksldjump" r:id="rId2"/>
          </p:cNvPr>
          <p:cNvSpPr/>
          <p:nvPr/>
        </p:nvSpPr>
        <p:spPr>
          <a:xfrm rot="343128">
            <a:off x="6006199" y="465465"/>
            <a:ext cx="5205408" cy="5913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5 Explain 2">
  <p:cSld name="010">
    <p:spTree>
      <p:nvGrpSpPr>
        <p:cNvPr id="726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p11"/>
          <p:cNvSpPr/>
          <p:nvPr/>
        </p:nvSpPr>
        <p:spPr>
          <a:xfrm rot="10800000">
            <a:off x="6108850" y="77757"/>
            <a:ext cx="5611312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rotWithShape="0" algn="ctr" sy="101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28" name="Google Shape;728;p11"/>
          <p:cNvGrpSpPr/>
          <p:nvPr/>
        </p:nvGrpSpPr>
        <p:grpSpPr>
          <a:xfrm>
            <a:off x="11642835" y="65324"/>
            <a:ext cx="549547" cy="6719623"/>
            <a:chOff x="11748685" y="230165"/>
            <a:chExt cx="431880" cy="6719623"/>
          </a:xfrm>
        </p:grpSpPr>
        <p:sp>
          <p:nvSpPr>
            <p:cNvPr id="729" name="Google Shape;729;p11"/>
            <p:cNvSpPr/>
            <p:nvPr/>
          </p:nvSpPr>
          <p:spPr>
            <a:xfrm rot="5397851">
              <a:off x="11484775" y="6254163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20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730" name="Google Shape;730;p11"/>
            <p:cNvSpPr/>
            <p:nvPr/>
          </p:nvSpPr>
          <p:spPr>
            <a:xfrm rot="5397851">
              <a:off x="11484775" y="5294221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19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731" name="Google Shape;731;p11"/>
            <p:cNvSpPr/>
            <p:nvPr/>
          </p:nvSpPr>
          <p:spPr>
            <a:xfrm rot="5397851">
              <a:off x="11484775" y="4334279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18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732" name="Google Shape;732;p11"/>
            <p:cNvSpPr/>
            <p:nvPr/>
          </p:nvSpPr>
          <p:spPr>
            <a:xfrm rot="5397851">
              <a:off x="11484775" y="3374337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17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733" name="Google Shape;733;p11"/>
            <p:cNvSpPr/>
            <p:nvPr/>
          </p:nvSpPr>
          <p:spPr>
            <a:xfrm rot="5397851">
              <a:off x="11484775" y="2414394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16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734" name="Google Shape;734;p11"/>
            <p:cNvSpPr/>
            <p:nvPr/>
          </p:nvSpPr>
          <p:spPr>
            <a:xfrm rot="5397851">
              <a:off x="11484775" y="1454452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1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15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735" name="Google Shape;735;p11"/>
            <p:cNvSpPr/>
            <p:nvPr/>
          </p:nvSpPr>
          <p:spPr>
            <a:xfrm rot="5397851">
              <a:off x="11484775" y="494510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lt2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14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</p:grpSp>
      <p:grpSp>
        <p:nvGrpSpPr>
          <p:cNvPr id="736" name="Google Shape;736;p11"/>
          <p:cNvGrpSpPr/>
          <p:nvPr/>
        </p:nvGrpSpPr>
        <p:grpSpPr>
          <a:xfrm>
            <a:off x="11556455" y="62214"/>
            <a:ext cx="549547" cy="6719623"/>
            <a:chOff x="11748685" y="230165"/>
            <a:chExt cx="431880" cy="6719623"/>
          </a:xfrm>
        </p:grpSpPr>
        <p:sp>
          <p:nvSpPr>
            <p:cNvPr id="737" name="Google Shape;737;p11"/>
            <p:cNvSpPr/>
            <p:nvPr/>
          </p:nvSpPr>
          <p:spPr>
            <a:xfrm rot="5397851">
              <a:off x="11484775" y="6254163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13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738" name="Google Shape;738;p11"/>
            <p:cNvSpPr/>
            <p:nvPr/>
          </p:nvSpPr>
          <p:spPr>
            <a:xfrm rot="5397851">
              <a:off x="11484775" y="5294221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12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739" name="Google Shape;739;p11"/>
            <p:cNvSpPr/>
            <p:nvPr/>
          </p:nvSpPr>
          <p:spPr>
            <a:xfrm rot="5397851">
              <a:off x="11484775" y="4334279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11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740" name="Google Shape;740;p11"/>
            <p:cNvSpPr/>
            <p:nvPr/>
          </p:nvSpPr>
          <p:spPr>
            <a:xfrm rot="5397851">
              <a:off x="11484775" y="3374337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10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741" name="Google Shape;741;p11"/>
            <p:cNvSpPr/>
            <p:nvPr/>
          </p:nvSpPr>
          <p:spPr>
            <a:xfrm rot="5397851">
              <a:off x="11484775" y="2414394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9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742" name="Google Shape;742;p11"/>
            <p:cNvSpPr/>
            <p:nvPr/>
          </p:nvSpPr>
          <p:spPr>
            <a:xfrm rot="5397851">
              <a:off x="11484775" y="1454452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1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8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743" name="Google Shape;743;p11"/>
            <p:cNvSpPr/>
            <p:nvPr/>
          </p:nvSpPr>
          <p:spPr>
            <a:xfrm rot="5397851">
              <a:off x="11484775" y="494510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lt2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7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</p:grpSp>
      <p:sp>
        <p:nvSpPr>
          <p:cNvPr id="744" name="Google Shape;744;p11"/>
          <p:cNvSpPr/>
          <p:nvPr/>
        </p:nvSpPr>
        <p:spPr>
          <a:xfrm rot="-15781">
            <a:off x="5697982" y="124051"/>
            <a:ext cx="849609" cy="6607261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5" name="Google Shape;745;p11"/>
          <p:cNvSpPr/>
          <p:nvPr/>
        </p:nvSpPr>
        <p:spPr>
          <a:xfrm>
            <a:off x="460150" y="77757"/>
            <a:ext cx="5611312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rotWithShape="0" algn="ctr" sy="101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6" name="Google Shape;746;p11"/>
          <p:cNvSpPr/>
          <p:nvPr/>
        </p:nvSpPr>
        <p:spPr>
          <a:xfrm rot="5397851">
            <a:off x="11332255" y="6101703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6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6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747" name="Google Shape;747;p11"/>
          <p:cNvSpPr/>
          <p:nvPr/>
        </p:nvSpPr>
        <p:spPr>
          <a:xfrm rot="5397851">
            <a:off x="11332255" y="5141761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5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5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748" name="Google Shape;748;p11"/>
          <p:cNvSpPr/>
          <p:nvPr/>
        </p:nvSpPr>
        <p:spPr>
          <a:xfrm rot="5397851">
            <a:off x="11332255" y="4181819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4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4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749" name="Google Shape;749;p11"/>
          <p:cNvSpPr/>
          <p:nvPr/>
        </p:nvSpPr>
        <p:spPr>
          <a:xfrm rot="5397851">
            <a:off x="11332255" y="3221877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3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3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750" name="Google Shape;750;p11"/>
          <p:cNvSpPr/>
          <p:nvPr/>
        </p:nvSpPr>
        <p:spPr>
          <a:xfrm flipH="1">
            <a:off x="6119328" y="77757"/>
            <a:ext cx="5528386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rotWithShape="0" algn="ctr" sy="101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1" name="Google Shape;751;p11"/>
          <p:cNvSpPr/>
          <p:nvPr/>
        </p:nvSpPr>
        <p:spPr>
          <a:xfrm flipH="1" rot="-5397851">
            <a:off x="-134005" y="34206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lt2"/>
          </a:solidFill>
          <a:ln>
            <a:noFill/>
          </a:ln>
          <a:effectLst>
            <a:outerShdw blurRad="50800" rotWithShape="0" algn="tr" dir="1602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INTRO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752" name="Google Shape;752;p11"/>
          <p:cNvSpPr/>
          <p:nvPr/>
        </p:nvSpPr>
        <p:spPr>
          <a:xfrm flipH="1" rot="-5397851">
            <a:off x="-134005" y="1302007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1"/>
          </a:solidFill>
          <a:ln>
            <a:noFill/>
          </a:ln>
          <a:effectLst>
            <a:outerShdw blurRad="50800" rotWithShape="0" algn="tr" dir="1602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753" name="Google Shape;753;p11"/>
          <p:cNvSpPr/>
          <p:nvPr/>
        </p:nvSpPr>
        <p:spPr>
          <a:xfrm>
            <a:off x="541177" y="77757"/>
            <a:ext cx="5528386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rotWithShape="0" algn="ctr" sy="101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4" name="Google Shape;754;p11"/>
          <p:cNvSpPr txBox="1"/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arlow Semi Condensed Medium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/>
        </p:txBody>
      </p:sp>
      <p:grpSp>
        <p:nvGrpSpPr>
          <p:cNvPr id="755" name="Google Shape;755;p11"/>
          <p:cNvGrpSpPr/>
          <p:nvPr/>
        </p:nvGrpSpPr>
        <p:grpSpPr>
          <a:xfrm>
            <a:off x="5869732" y="192255"/>
            <a:ext cx="432000" cy="6472908"/>
            <a:chOff x="5869732" y="192255"/>
            <a:chExt cx="432000" cy="6472908"/>
          </a:xfrm>
        </p:grpSpPr>
        <p:grpSp>
          <p:nvGrpSpPr>
            <p:cNvPr id="756" name="Google Shape;756;p11"/>
            <p:cNvGrpSpPr/>
            <p:nvPr/>
          </p:nvGrpSpPr>
          <p:grpSpPr>
            <a:xfrm>
              <a:off x="5869732" y="192255"/>
              <a:ext cx="432000" cy="101655"/>
              <a:chOff x="5815912" y="201588"/>
              <a:chExt cx="540000" cy="104994"/>
            </a:xfrm>
          </p:grpSpPr>
          <p:sp>
            <p:nvSpPr>
              <p:cNvPr id="757" name="Google Shape;757;p11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8" name="Google Shape;758;p11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59" name="Google Shape;759;p11"/>
            <p:cNvGrpSpPr/>
            <p:nvPr/>
          </p:nvGrpSpPr>
          <p:grpSpPr>
            <a:xfrm>
              <a:off x="5869732" y="6563508"/>
              <a:ext cx="432000" cy="101655"/>
              <a:chOff x="5815912" y="201588"/>
              <a:chExt cx="540000" cy="104994"/>
            </a:xfrm>
          </p:grpSpPr>
          <p:sp>
            <p:nvSpPr>
              <p:cNvPr id="760" name="Google Shape;760;p11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1" name="Google Shape;761;p11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62" name="Google Shape;762;p11"/>
            <p:cNvGrpSpPr/>
            <p:nvPr/>
          </p:nvGrpSpPr>
          <p:grpSpPr>
            <a:xfrm>
              <a:off x="5869732" y="723193"/>
              <a:ext cx="432000" cy="101655"/>
              <a:chOff x="5815912" y="201588"/>
              <a:chExt cx="540000" cy="104994"/>
            </a:xfrm>
          </p:grpSpPr>
          <p:sp>
            <p:nvSpPr>
              <p:cNvPr id="763" name="Google Shape;763;p11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4" name="Google Shape;764;p11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65" name="Google Shape;765;p11"/>
            <p:cNvGrpSpPr/>
            <p:nvPr/>
          </p:nvGrpSpPr>
          <p:grpSpPr>
            <a:xfrm>
              <a:off x="5869732" y="1254131"/>
              <a:ext cx="432000" cy="101655"/>
              <a:chOff x="5815912" y="201588"/>
              <a:chExt cx="540000" cy="104994"/>
            </a:xfrm>
          </p:grpSpPr>
          <p:sp>
            <p:nvSpPr>
              <p:cNvPr id="766" name="Google Shape;766;p11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7" name="Google Shape;767;p11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68" name="Google Shape;768;p11"/>
            <p:cNvGrpSpPr/>
            <p:nvPr/>
          </p:nvGrpSpPr>
          <p:grpSpPr>
            <a:xfrm>
              <a:off x="5869732" y="1785069"/>
              <a:ext cx="432000" cy="101655"/>
              <a:chOff x="5815912" y="201588"/>
              <a:chExt cx="540000" cy="104994"/>
            </a:xfrm>
          </p:grpSpPr>
          <p:sp>
            <p:nvSpPr>
              <p:cNvPr id="769" name="Google Shape;769;p11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0" name="Google Shape;770;p11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71" name="Google Shape;771;p11"/>
            <p:cNvGrpSpPr/>
            <p:nvPr/>
          </p:nvGrpSpPr>
          <p:grpSpPr>
            <a:xfrm>
              <a:off x="5869732" y="2316007"/>
              <a:ext cx="432000" cy="101655"/>
              <a:chOff x="5815912" y="201588"/>
              <a:chExt cx="540000" cy="104994"/>
            </a:xfrm>
          </p:grpSpPr>
          <p:sp>
            <p:nvSpPr>
              <p:cNvPr id="772" name="Google Shape;772;p11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3" name="Google Shape;773;p11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74" name="Google Shape;774;p11"/>
            <p:cNvGrpSpPr/>
            <p:nvPr/>
          </p:nvGrpSpPr>
          <p:grpSpPr>
            <a:xfrm>
              <a:off x="5869732" y="2846944"/>
              <a:ext cx="432000" cy="101655"/>
              <a:chOff x="5815912" y="201588"/>
              <a:chExt cx="540000" cy="104994"/>
            </a:xfrm>
          </p:grpSpPr>
          <p:sp>
            <p:nvSpPr>
              <p:cNvPr id="775" name="Google Shape;775;p11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6" name="Google Shape;776;p11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77" name="Google Shape;777;p11"/>
            <p:cNvGrpSpPr/>
            <p:nvPr/>
          </p:nvGrpSpPr>
          <p:grpSpPr>
            <a:xfrm>
              <a:off x="5869732" y="3377883"/>
              <a:ext cx="432000" cy="101655"/>
              <a:chOff x="5815912" y="201588"/>
              <a:chExt cx="540000" cy="104994"/>
            </a:xfrm>
          </p:grpSpPr>
          <p:sp>
            <p:nvSpPr>
              <p:cNvPr id="778" name="Google Shape;778;p11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9" name="Google Shape;779;p11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80" name="Google Shape;780;p11"/>
            <p:cNvGrpSpPr/>
            <p:nvPr/>
          </p:nvGrpSpPr>
          <p:grpSpPr>
            <a:xfrm>
              <a:off x="5869732" y="3908820"/>
              <a:ext cx="432000" cy="101655"/>
              <a:chOff x="5815912" y="201588"/>
              <a:chExt cx="540000" cy="104994"/>
            </a:xfrm>
          </p:grpSpPr>
          <p:sp>
            <p:nvSpPr>
              <p:cNvPr id="781" name="Google Shape;781;p11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2" name="Google Shape;782;p11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83" name="Google Shape;783;p11"/>
            <p:cNvGrpSpPr/>
            <p:nvPr/>
          </p:nvGrpSpPr>
          <p:grpSpPr>
            <a:xfrm>
              <a:off x="5869732" y="4439758"/>
              <a:ext cx="432000" cy="101655"/>
              <a:chOff x="5815912" y="201588"/>
              <a:chExt cx="540000" cy="104994"/>
            </a:xfrm>
          </p:grpSpPr>
          <p:sp>
            <p:nvSpPr>
              <p:cNvPr id="784" name="Google Shape;784;p11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5" name="Google Shape;785;p11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86" name="Google Shape;786;p11"/>
            <p:cNvGrpSpPr/>
            <p:nvPr/>
          </p:nvGrpSpPr>
          <p:grpSpPr>
            <a:xfrm>
              <a:off x="5869732" y="4970697"/>
              <a:ext cx="432000" cy="101655"/>
              <a:chOff x="5815912" y="201588"/>
              <a:chExt cx="540000" cy="104994"/>
            </a:xfrm>
          </p:grpSpPr>
          <p:sp>
            <p:nvSpPr>
              <p:cNvPr id="787" name="Google Shape;787;p11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8" name="Google Shape;788;p11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89" name="Google Shape;789;p11"/>
            <p:cNvGrpSpPr/>
            <p:nvPr/>
          </p:nvGrpSpPr>
          <p:grpSpPr>
            <a:xfrm>
              <a:off x="5869732" y="5501635"/>
              <a:ext cx="432000" cy="101655"/>
              <a:chOff x="5815912" y="201588"/>
              <a:chExt cx="540000" cy="104994"/>
            </a:xfrm>
          </p:grpSpPr>
          <p:sp>
            <p:nvSpPr>
              <p:cNvPr id="790" name="Google Shape;790;p11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1" name="Google Shape;791;p11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92" name="Google Shape;792;p11"/>
            <p:cNvGrpSpPr/>
            <p:nvPr/>
          </p:nvGrpSpPr>
          <p:grpSpPr>
            <a:xfrm>
              <a:off x="5869732" y="6032572"/>
              <a:ext cx="432000" cy="101655"/>
              <a:chOff x="5815912" y="201588"/>
              <a:chExt cx="540000" cy="104994"/>
            </a:xfrm>
          </p:grpSpPr>
          <p:sp>
            <p:nvSpPr>
              <p:cNvPr id="793" name="Google Shape;793;p11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4" name="Google Shape;794;p11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795" name="Google Shape;795;p11"/>
          <p:cNvSpPr/>
          <p:nvPr/>
        </p:nvSpPr>
        <p:spPr>
          <a:xfrm flipH="1" rot="-5397851">
            <a:off x="-134005" y="2261949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2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2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796" name="Google Shape;796;p11"/>
          <p:cNvSpPr txBox="1"/>
          <p:nvPr>
            <p:ph idx="1" type="body"/>
          </p:nvPr>
        </p:nvSpPr>
        <p:spPr>
          <a:xfrm>
            <a:off x="6533000" y="530075"/>
            <a:ext cx="4844400" cy="60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797" name="Google Shape;797;p11"/>
          <p:cNvSpPr txBox="1"/>
          <p:nvPr>
            <p:ph idx="2" type="body"/>
          </p:nvPr>
        </p:nvSpPr>
        <p:spPr>
          <a:xfrm>
            <a:off x="791475" y="1438800"/>
            <a:ext cx="4844400" cy="50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798" name="Google Shape;798;p11">
            <a:hlinkClick action="ppaction://hlinksldjump" r:id="rId2"/>
          </p:cNvPr>
          <p:cNvSpPr/>
          <p:nvPr/>
        </p:nvSpPr>
        <p:spPr>
          <a:xfrm rot="5397851">
            <a:off x="-138220" y="341900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799" name="Google Shape;799;p11">
            <a:hlinkClick action="ppaction://hlinksldjump" r:id="rId3"/>
          </p:cNvPr>
          <p:cNvSpPr/>
          <p:nvPr/>
        </p:nvSpPr>
        <p:spPr>
          <a:xfrm rot="5397851">
            <a:off x="-138220" y="1302000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800" name="Google Shape;800;p11">
            <a:hlinkClick action="ppaction://hlinksldjump" r:id="rId4"/>
          </p:cNvPr>
          <p:cNvSpPr/>
          <p:nvPr/>
        </p:nvSpPr>
        <p:spPr>
          <a:xfrm rot="5397851">
            <a:off x="-138220" y="2262100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801" name="Google Shape;801;p11">
            <a:hlinkClick action="ppaction://hlinksldjump" r:id="rId5"/>
          </p:cNvPr>
          <p:cNvSpPr/>
          <p:nvPr/>
        </p:nvSpPr>
        <p:spPr>
          <a:xfrm rot="5397851">
            <a:off x="11347130" y="326672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802" name="Google Shape;802;p11">
            <a:hlinkClick action="ppaction://hlinksldjump" r:id="rId6"/>
          </p:cNvPr>
          <p:cNvSpPr/>
          <p:nvPr/>
        </p:nvSpPr>
        <p:spPr>
          <a:xfrm rot="5397851">
            <a:off x="11347130" y="422682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803" name="Google Shape;803;p11">
            <a:hlinkClick action="ppaction://hlinksldjump" r:id="rId7"/>
          </p:cNvPr>
          <p:cNvSpPr/>
          <p:nvPr/>
        </p:nvSpPr>
        <p:spPr>
          <a:xfrm rot="5397851">
            <a:off x="11347130" y="518692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804" name="Google Shape;804;p11">
            <a:hlinkClick action="ppaction://hlinksldjump" r:id="rId8"/>
          </p:cNvPr>
          <p:cNvSpPr/>
          <p:nvPr/>
        </p:nvSpPr>
        <p:spPr>
          <a:xfrm rot="5397851">
            <a:off x="11347130" y="614702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5 Explain 3">
  <p:cSld name="011">
    <p:spTree>
      <p:nvGrpSpPr>
        <p:cNvPr id="805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p12"/>
          <p:cNvSpPr/>
          <p:nvPr/>
        </p:nvSpPr>
        <p:spPr>
          <a:xfrm rot="10800000">
            <a:off x="6108850" y="77757"/>
            <a:ext cx="5611312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rotWithShape="0" algn="ctr" sy="101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07" name="Google Shape;807;p12"/>
          <p:cNvGrpSpPr/>
          <p:nvPr/>
        </p:nvGrpSpPr>
        <p:grpSpPr>
          <a:xfrm>
            <a:off x="11642835" y="65324"/>
            <a:ext cx="549547" cy="6719623"/>
            <a:chOff x="11748685" y="230165"/>
            <a:chExt cx="431880" cy="6719623"/>
          </a:xfrm>
        </p:grpSpPr>
        <p:sp>
          <p:nvSpPr>
            <p:cNvPr id="808" name="Google Shape;808;p12"/>
            <p:cNvSpPr/>
            <p:nvPr/>
          </p:nvSpPr>
          <p:spPr>
            <a:xfrm rot="5397851">
              <a:off x="11484775" y="6254163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20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809" name="Google Shape;809;p12"/>
            <p:cNvSpPr/>
            <p:nvPr/>
          </p:nvSpPr>
          <p:spPr>
            <a:xfrm rot="5397851">
              <a:off x="11484775" y="5294221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19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810" name="Google Shape;810;p12"/>
            <p:cNvSpPr/>
            <p:nvPr/>
          </p:nvSpPr>
          <p:spPr>
            <a:xfrm rot="5397851">
              <a:off x="11484775" y="4334279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18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811" name="Google Shape;811;p12"/>
            <p:cNvSpPr/>
            <p:nvPr/>
          </p:nvSpPr>
          <p:spPr>
            <a:xfrm rot="5397851">
              <a:off x="11484775" y="3374337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17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812" name="Google Shape;812;p12"/>
            <p:cNvSpPr/>
            <p:nvPr/>
          </p:nvSpPr>
          <p:spPr>
            <a:xfrm rot="5397851">
              <a:off x="11484775" y="2414394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16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813" name="Google Shape;813;p12"/>
            <p:cNvSpPr/>
            <p:nvPr/>
          </p:nvSpPr>
          <p:spPr>
            <a:xfrm rot="5397851">
              <a:off x="11484775" y="1454452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1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15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814" name="Google Shape;814;p12"/>
            <p:cNvSpPr/>
            <p:nvPr/>
          </p:nvSpPr>
          <p:spPr>
            <a:xfrm rot="5397851">
              <a:off x="11484775" y="494510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lt2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14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</p:grpSp>
      <p:grpSp>
        <p:nvGrpSpPr>
          <p:cNvPr id="815" name="Google Shape;815;p12"/>
          <p:cNvGrpSpPr/>
          <p:nvPr/>
        </p:nvGrpSpPr>
        <p:grpSpPr>
          <a:xfrm>
            <a:off x="11556455" y="62214"/>
            <a:ext cx="549547" cy="6719623"/>
            <a:chOff x="11748685" y="230165"/>
            <a:chExt cx="431880" cy="6719623"/>
          </a:xfrm>
        </p:grpSpPr>
        <p:sp>
          <p:nvSpPr>
            <p:cNvPr id="816" name="Google Shape;816;p12"/>
            <p:cNvSpPr/>
            <p:nvPr/>
          </p:nvSpPr>
          <p:spPr>
            <a:xfrm rot="5397851">
              <a:off x="11484775" y="6254163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13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817" name="Google Shape;817;p12"/>
            <p:cNvSpPr/>
            <p:nvPr/>
          </p:nvSpPr>
          <p:spPr>
            <a:xfrm rot="5397851">
              <a:off x="11484775" y="5294221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12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818" name="Google Shape;818;p12"/>
            <p:cNvSpPr/>
            <p:nvPr/>
          </p:nvSpPr>
          <p:spPr>
            <a:xfrm rot="5397851">
              <a:off x="11484775" y="4334279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11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819" name="Google Shape;819;p12"/>
            <p:cNvSpPr/>
            <p:nvPr/>
          </p:nvSpPr>
          <p:spPr>
            <a:xfrm rot="5397851">
              <a:off x="11484775" y="3374337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10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820" name="Google Shape;820;p12"/>
            <p:cNvSpPr/>
            <p:nvPr/>
          </p:nvSpPr>
          <p:spPr>
            <a:xfrm rot="5397851">
              <a:off x="11484775" y="2414394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9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821" name="Google Shape;821;p12"/>
            <p:cNvSpPr/>
            <p:nvPr/>
          </p:nvSpPr>
          <p:spPr>
            <a:xfrm rot="5397851">
              <a:off x="11484775" y="1454452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1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8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822" name="Google Shape;822;p12"/>
            <p:cNvSpPr/>
            <p:nvPr/>
          </p:nvSpPr>
          <p:spPr>
            <a:xfrm rot="5397851">
              <a:off x="11484775" y="494510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lt2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7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</p:grpSp>
      <p:sp>
        <p:nvSpPr>
          <p:cNvPr id="823" name="Google Shape;823;p12"/>
          <p:cNvSpPr/>
          <p:nvPr/>
        </p:nvSpPr>
        <p:spPr>
          <a:xfrm>
            <a:off x="460150" y="77757"/>
            <a:ext cx="5611312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rotWithShape="0" algn="ctr" sy="101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4" name="Google Shape;824;p12"/>
          <p:cNvSpPr/>
          <p:nvPr/>
        </p:nvSpPr>
        <p:spPr>
          <a:xfrm flipH="1" rot="-5397851">
            <a:off x="-134005" y="34206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lt2"/>
          </a:solidFill>
          <a:ln>
            <a:noFill/>
          </a:ln>
          <a:effectLst>
            <a:outerShdw blurRad="50800" rotWithShape="0" algn="tr" dir="1602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INTRO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825" name="Google Shape;825;p12"/>
          <p:cNvSpPr/>
          <p:nvPr/>
        </p:nvSpPr>
        <p:spPr>
          <a:xfrm flipH="1" rot="-5397851">
            <a:off x="-134005" y="1302007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1"/>
          </a:solidFill>
          <a:ln>
            <a:noFill/>
          </a:ln>
          <a:effectLst>
            <a:outerShdw blurRad="50800" rotWithShape="0" algn="tr" dir="1602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826" name="Google Shape;826;p12"/>
          <p:cNvSpPr/>
          <p:nvPr/>
        </p:nvSpPr>
        <p:spPr>
          <a:xfrm flipH="1" rot="-5397851">
            <a:off x="-134005" y="2261949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2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2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827" name="Google Shape;827;p12"/>
          <p:cNvSpPr/>
          <p:nvPr/>
        </p:nvSpPr>
        <p:spPr>
          <a:xfrm rot="-15781">
            <a:off x="5697982" y="124051"/>
            <a:ext cx="849609" cy="6607261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8" name="Google Shape;828;p12"/>
          <p:cNvSpPr/>
          <p:nvPr/>
        </p:nvSpPr>
        <p:spPr>
          <a:xfrm rot="5397851">
            <a:off x="11332255" y="6101703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6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6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829" name="Google Shape;829;p12"/>
          <p:cNvSpPr/>
          <p:nvPr/>
        </p:nvSpPr>
        <p:spPr>
          <a:xfrm rot="5397851">
            <a:off x="11332255" y="5141761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5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5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830" name="Google Shape;830;p12"/>
          <p:cNvSpPr/>
          <p:nvPr/>
        </p:nvSpPr>
        <p:spPr>
          <a:xfrm rot="5397851">
            <a:off x="11332255" y="4181819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4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4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831" name="Google Shape;831;p12"/>
          <p:cNvSpPr/>
          <p:nvPr/>
        </p:nvSpPr>
        <p:spPr>
          <a:xfrm rot="5397851">
            <a:off x="11332255" y="3221877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3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3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832" name="Google Shape;832;p12"/>
          <p:cNvSpPr/>
          <p:nvPr/>
        </p:nvSpPr>
        <p:spPr>
          <a:xfrm flipH="1">
            <a:off x="6119328" y="77757"/>
            <a:ext cx="5528386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rotWithShape="0" algn="ctr" sy="101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3" name="Google Shape;833;p12"/>
          <p:cNvSpPr/>
          <p:nvPr/>
        </p:nvSpPr>
        <p:spPr>
          <a:xfrm>
            <a:off x="541177" y="77757"/>
            <a:ext cx="5528386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rotWithShape="0" algn="ctr" sy="101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4" name="Google Shape;834;p12"/>
          <p:cNvSpPr txBox="1"/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arlow Semi Condensed Medium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/>
        </p:txBody>
      </p:sp>
      <p:grpSp>
        <p:nvGrpSpPr>
          <p:cNvPr id="835" name="Google Shape;835;p12"/>
          <p:cNvGrpSpPr/>
          <p:nvPr/>
        </p:nvGrpSpPr>
        <p:grpSpPr>
          <a:xfrm>
            <a:off x="5869732" y="192255"/>
            <a:ext cx="432000" cy="6472908"/>
            <a:chOff x="5869732" y="192255"/>
            <a:chExt cx="432000" cy="6472908"/>
          </a:xfrm>
        </p:grpSpPr>
        <p:grpSp>
          <p:nvGrpSpPr>
            <p:cNvPr id="836" name="Google Shape;836;p12"/>
            <p:cNvGrpSpPr/>
            <p:nvPr/>
          </p:nvGrpSpPr>
          <p:grpSpPr>
            <a:xfrm>
              <a:off x="5869732" y="192255"/>
              <a:ext cx="432000" cy="101655"/>
              <a:chOff x="5815912" y="201588"/>
              <a:chExt cx="540000" cy="104994"/>
            </a:xfrm>
          </p:grpSpPr>
          <p:sp>
            <p:nvSpPr>
              <p:cNvPr id="837" name="Google Shape;837;p1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8" name="Google Shape;838;p1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39" name="Google Shape;839;p12"/>
            <p:cNvGrpSpPr/>
            <p:nvPr/>
          </p:nvGrpSpPr>
          <p:grpSpPr>
            <a:xfrm>
              <a:off x="5869732" y="6563508"/>
              <a:ext cx="432000" cy="101655"/>
              <a:chOff x="5815912" y="201588"/>
              <a:chExt cx="540000" cy="104994"/>
            </a:xfrm>
          </p:grpSpPr>
          <p:sp>
            <p:nvSpPr>
              <p:cNvPr id="840" name="Google Shape;840;p1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1" name="Google Shape;841;p1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42" name="Google Shape;842;p12"/>
            <p:cNvGrpSpPr/>
            <p:nvPr/>
          </p:nvGrpSpPr>
          <p:grpSpPr>
            <a:xfrm>
              <a:off x="5869732" y="723193"/>
              <a:ext cx="432000" cy="101655"/>
              <a:chOff x="5815912" y="201588"/>
              <a:chExt cx="540000" cy="104994"/>
            </a:xfrm>
          </p:grpSpPr>
          <p:sp>
            <p:nvSpPr>
              <p:cNvPr id="843" name="Google Shape;843;p1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4" name="Google Shape;844;p1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45" name="Google Shape;845;p12"/>
            <p:cNvGrpSpPr/>
            <p:nvPr/>
          </p:nvGrpSpPr>
          <p:grpSpPr>
            <a:xfrm>
              <a:off x="5869732" y="1254131"/>
              <a:ext cx="432000" cy="101655"/>
              <a:chOff x="5815912" y="201588"/>
              <a:chExt cx="540000" cy="104994"/>
            </a:xfrm>
          </p:grpSpPr>
          <p:sp>
            <p:nvSpPr>
              <p:cNvPr id="846" name="Google Shape;846;p1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7" name="Google Shape;847;p1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48" name="Google Shape;848;p12"/>
            <p:cNvGrpSpPr/>
            <p:nvPr/>
          </p:nvGrpSpPr>
          <p:grpSpPr>
            <a:xfrm>
              <a:off x="5869732" y="1785069"/>
              <a:ext cx="432000" cy="101655"/>
              <a:chOff x="5815912" y="201588"/>
              <a:chExt cx="540000" cy="104994"/>
            </a:xfrm>
          </p:grpSpPr>
          <p:sp>
            <p:nvSpPr>
              <p:cNvPr id="849" name="Google Shape;849;p1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0" name="Google Shape;850;p1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51" name="Google Shape;851;p12"/>
            <p:cNvGrpSpPr/>
            <p:nvPr/>
          </p:nvGrpSpPr>
          <p:grpSpPr>
            <a:xfrm>
              <a:off x="5869732" y="2316007"/>
              <a:ext cx="432000" cy="101655"/>
              <a:chOff x="5815912" y="201588"/>
              <a:chExt cx="540000" cy="104994"/>
            </a:xfrm>
          </p:grpSpPr>
          <p:sp>
            <p:nvSpPr>
              <p:cNvPr id="852" name="Google Shape;852;p1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3" name="Google Shape;853;p1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54" name="Google Shape;854;p12"/>
            <p:cNvGrpSpPr/>
            <p:nvPr/>
          </p:nvGrpSpPr>
          <p:grpSpPr>
            <a:xfrm>
              <a:off x="5869732" y="2846944"/>
              <a:ext cx="432000" cy="101655"/>
              <a:chOff x="5815912" y="201588"/>
              <a:chExt cx="540000" cy="104994"/>
            </a:xfrm>
          </p:grpSpPr>
          <p:sp>
            <p:nvSpPr>
              <p:cNvPr id="855" name="Google Shape;855;p1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6" name="Google Shape;856;p1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57" name="Google Shape;857;p12"/>
            <p:cNvGrpSpPr/>
            <p:nvPr/>
          </p:nvGrpSpPr>
          <p:grpSpPr>
            <a:xfrm>
              <a:off x="5869732" y="3377883"/>
              <a:ext cx="432000" cy="101655"/>
              <a:chOff x="5815912" y="201588"/>
              <a:chExt cx="540000" cy="104994"/>
            </a:xfrm>
          </p:grpSpPr>
          <p:sp>
            <p:nvSpPr>
              <p:cNvPr id="858" name="Google Shape;858;p1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9" name="Google Shape;859;p1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60" name="Google Shape;860;p12"/>
            <p:cNvGrpSpPr/>
            <p:nvPr/>
          </p:nvGrpSpPr>
          <p:grpSpPr>
            <a:xfrm>
              <a:off x="5869732" y="3908820"/>
              <a:ext cx="432000" cy="101655"/>
              <a:chOff x="5815912" y="201588"/>
              <a:chExt cx="540000" cy="104994"/>
            </a:xfrm>
          </p:grpSpPr>
          <p:sp>
            <p:nvSpPr>
              <p:cNvPr id="861" name="Google Shape;861;p1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2" name="Google Shape;862;p1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63" name="Google Shape;863;p12"/>
            <p:cNvGrpSpPr/>
            <p:nvPr/>
          </p:nvGrpSpPr>
          <p:grpSpPr>
            <a:xfrm>
              <a:off x="5869732" y="4439758"/>
              <a:ext cx="432000" cy="101655"/>
              <a:chOff x="5815912" y="201588"/>
              <a:chExt cx="540000" cy="104994"/>
            </a:xfrm>
          </p:grpSpPr>
          <p:sp>
            <p:nvSpPr>
              <p:cNvPr id="864" name="Google Shape;864;p1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5" name="Google Shape;865;p1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66" name="Google Shape;866;p12"/>
            <p:cNvGrpSpPr/>
            <p:nvPr/>
          </p:nvGrpSpPr>
          <p:grpSpPr>
            <a:xfrm>
              <a:off x="5869732" y="4970697"/>
              <a:ext cx="432000" cy="101655"/>
              <a:chOff x="5815912" y="201588"/>
              <a:chExt cx="540000" cy="104994"/>
            </a:xfrm>
          </p:grpSpPr>
          <p:sp>
            <p:nvSpPr>
              <p:cNvPr id="867" name="Google Shape;867;p1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8" name="Google Shape;868;p1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69" name="Google Shape;869;p12"/>
            <p:cNvGrpSpPr/>
            <p:nvPr/>
          </p:nvGrpSpPr>
          <p:grpSpPr>
            <a:xfrm>
              <a:off x="5869732" y="5501635"/>
              <a:ext cx="432000" cy="101655"/>
              <a:chOff x="5815912" y="201588"/>
              <a:chExt cx="540000" cy="104994"/>
            </a:xfrm>
          </p:grpSpPr>
          <p:sp>
            <p:nvSpPr>
              <p:cNvPr id="870" name="Google Shape;870;p1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1" name="Google Shape;871;p1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72" name="Google Shape;872;p12"/>
            <p:cNvGrpSpPr/>
            <p:nvPr/>
          </p:nvGrpSpPr>
          <p:grpSpPr>
            <a:xfrm>
              <a:off x="5869732" y="6032572"/>
              <a:ext cx="432000" cy="101655"/>
              <a:chOff x="5815912" y="201588"/>
              <a:chExt cx="540000" cy="104994"/>
            </a:xfrm>
          </p:grpSpPr>
          <p:sp>
            <p:nvSpPr>
              <p:cNvPr id="873" name="Google Shape;873;p1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4" name="Google Shape;874;p1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75" name="Google Shape;875;p12"/>
          <p:cNvSpPr txBox="1"/>
          <p:nvPr>
            <p:ph idx="1" type="body"/>
          </p:nvPr>
        </p:nvSpPr>
        <p:spPr>
          <a:xfrm>
            <a:off x="6533000" y="530075"/>
            <a:ext cx="4844400" cy="60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876" name="Google Shape;876;p12"/>
          <p:cNvSpPr txBox="1"/>
          <p:nvPr>
            <p:ph idx="2" type="body"/>
          </p:nvPr>
        </p:nvSpPr>
        <p:spPr>
          <a:xfrm>
            <a:off x="791475" y="1438800"/>
            <a:ext cx="4844400" cy="50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877" name="Google Shape;877;p12">
            <a:hlinkClick action="ppaction://hlinksldjump" r:id="rId2"/>
          </p:cNvPr>
          <p:cNvSpPr/>
          <p:nvPr/>
        </p:nvSpPr>
        <p:spPr>
          <a:xfrm rot="5397851">
            <a:off x="11347130" y="326672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878" name="Google Shape;878;p12">
            <a:hlinkClick action="ppaction://hlinksldjump" r:id="rId3"/>
          </p:cNvPr>
          <p:cNvSpPr/>
          <p:nvPr/>
        </p:nvSpPr>
        <p:spPr>
          <a:xfrm rot="5397851">
            <a:off x="11347130" y="422682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879" name="Google Shape;879;p12">
            <a:hlinkClick action="ppaction://hlinksldjump" r:id="rId4"/>
          </p:cNvPr>
          <p:cNvSpPr/>
          <p:nvPr/>
        </p:nvSpPr>
        <p:spPr>
          <a:xfrm rot="5397851">
            <a:off x="11347130" y="518692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880" name="Google Shape;880;p12">
            <a:hlinkClick action="ppaction://hlinksldjump" r:id="rId5"/>
          </p:cNvPr>
          <p:cNvSpPr/>
          <p:nvPr/>
        </p:nvSpPr>
        <p:spPr>
          <a:xfrm rot="5397851">
            <a:off x="11347130" y="614702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881" name="Google Shape;881;p12">
            <a:hlinkClick action="ppaction://hlinksldjump" r:id="rId6"/>
          </p:cNvPr>
          <p:cNvSpPr/>
          <p:nvPr/>
        </p:nvSpPr>
        <p:spPr>
          <a:xfrm rot="5397851">
            <a:off x="-138220" y="341900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882" name="Google Shape;882;p12">
            <a:hlinkClick action="ppaction://hlinksldjump" r:id="rId7"/>
          </p:cNvPr>
          <p:cNvSpPr/>
          <p:nvPr/>
        </p:nvSpPr>
        <p:spPr>
          <a:xfrm rot="5397851">
            <a:off x="-138220" y="1302000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883" name="Google Shape;883;p12">
            <a:hlinkClick action="ppaction://hlinksldjump" r:id="rId8"/>
          </p:cNvPr>
          <p:cNvSpPr/>
          <p:nvPr/>
        </p:nvSpPr>
        <p:spPr>
          <a:xfrm rot="5397851">
            <a:off x="-138220" y="2262100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6 Apply 1">
  <p:cSld name="012">
    <p:spTree>
      <p:nvGrpSpPr>
        <p:cNvPr id="884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Google Shape;885;p13"/>
          <p:cNvSpPr/>
          <p:nvPr/>
        </p:nvSpPr>
        <p:spPr>
          <a:xfrm rot="10800000">
            <a:off x="6108850" y="77757"/>
            <a:ext cx="5611312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rotWithShape="0" algn="ctr" sy="101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86" name="Google Shape;886;p13"/>
          <p:cNvGrpSpPr/>
          <p:nvPr/>
        </p:nvGrpSpPr>
        <p:grpSpPr>
          <a:xfrm>
            <a:off x="11642835" y="65324"/>
            <a:ext cx="549547" cy="6719623"/>
            <a:chOff x="11748685" y="230165"/>
            <a:chExt cx="431880" cy="6719623"/>
          </a:xfrm>
        </p:grpSpPr>
        <p:sp>
          <p:nvSpPr>
            <p:cNvPr id="887" name="Google Shape;887;p13"/>
            <p:cNvSpPr/>
            <p:nvPr/>
          </p:nvSpPr>
          <p:spPr>
            <a:xfrm rot="5397851">
              <a:off x="11484775" y="6254163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20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888" name="Google Shape;888;p13"/>
            <p:cNvSpPr/>
            <p:nvPr/>
          </p:nvSpPr>
          <p:spPr>
            <a:xfrm rot="5397851">
              <a:off x="11484775" y="5294221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19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889" name="Google Shape;889;p13"/>
            <p:cNvSpPr/>
            <p:nvPr/>
          </p:nvSpPr>
          <p:spPr>
            <a:xfrm rot="5397851">
              <a:off x="11484775" y="4334279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18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890" name="Google Shape;890;p13"/>
            <p:cNvSpPr/>
            <p:nvPr/>
          </p:nvSpPr>
          <p:spPr>
            <a:xfrm rot="5397851">
              <a:off x="11484775" y="3374337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17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891" name="Google Shape;891;p13"/>
            <p:cNvSpPr/>
            <p:nvPr/>
          </p:nvSpPr>
          <p:spPr>
            <a:xfrm rot="5397851">
              <a:off x="11484775" y="2414394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16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892" name="Google Shape;892;p13"/>
            <p:cNvSpPr/>
            <p:nvPr/>
          </p:nvSpPr>
          <p:spPr>
            <a:xfrm rot="5397851">
              <a:off x="11484775" y="1454452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1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15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893" name="Google Shape;893;p13"/>
            <p:cNvSpPr/>
            <p:nvPr/>
          </p:nvSpPr>
          <p:spPr>
            <a:xfrm rot="5397851">
              <a:off x="11484775" y="494510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lt2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14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</p:grpSp>
      <p:grpSp>
        <p:nvGrpSpPr>
          <p:cNvPr id="894" name="Google Shape;894;p13"/>
          <p:cNvGrpSpPr/>
          <p:nvPr/>
        </p:nvGrpSpPr>
        <p:grpSpPr>
          <a:xfrm>
            <a:off x="11556455" y="62214"/>
            <a:ext cx="549547" cy="6719623"/>
            <a:chOff x="11748685" y="230165"/>
            <a:chExt cx="431880" cy="6719623"/>
          </a:xfrm>
        </p:grpSpPr>
        <p:sp>
          <p:nvSpPr>
            <p:cNvPr id="895" name="Google Shape;895;p13"/>
            <p:cNvSpPr/>
            <p:nvPr/>
          </p:nvSpPr>
          <p:spPr>
            <a:xfrm rot="5397851">
              <a:off x="11484775" y="6254163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13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896" name="Google Shape;896;p13"/>
            <p:cNvSpPr/>
            <p:nvPr/>
          </p:nvSpPr>
          <p:spPr>
            <a:xfrm rot="5397851">
              <a:off x="11484775" y="5294221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12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897" name="Google Shape;897;p13"/>
            <p:cNvSpPr/>
            <p:nvPr/>
          </p:nvSpPr>
          <p:spPr>
            <a:xfrm rot="5397851">
              <a:off x="11484775" y="4334279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11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898" name="Google Shape;898;p13"/>
            <p:cNvSpPr/>
            <p:nvPr/>
          </p:nvSpPr>
          <p:spPr>
            <a:xfrm rot="5397851">
              <a:off x="11484775" y="3374337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10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899" name="Google Shape;899;p13"/>
            <p:cNvSpPr/>
            <p:nvPr/>
          </p:nvSpPr>
          <p:spPr>
            <a:xfrm rot="5397851">
              <a:off x="11484775" y="2414394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9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900" name="Google Shape;900;p13"/>
            <p:cNvSpPr/>
            <p:nvPr/>
          </p:nvSpPr>
          <p:spPr>
            <a:xfrm rot="5397851">
              <a:off x="11484775" y="1454452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1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8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901" name="Google Shape;901;p13"/>
            <p:cNvSpPr/>
            <p:nvPr/>
          </p:nvSpPr>
          <p:spPr>
            <a:xfrm rot="5397851">
              <a:off x="11484775" y="494510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lt2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7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</p:grpSp>
      <p:sp>
        <p:nvSpPr>
          <p:cNvPr id="902" name="Google Shape;902;p13"/>
          <p:cNvSpPr/>
          <p:nvPr/>
        </p:nvSpPr>
        <p:spPr>
          <a:xfrm>
            <a:off x="460150" y="77757"/>
            <a:ext cx="5611312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rotWithShape="0" algn="ctr" sy="101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3" name="Google Shape;903;p13"/>
          <p:cNvSpPr/>
          <p:nvPr/>
        </p:nvSpPr>
        <p:spPr>
          <a:xfrm flipH="1" rot="-5397851">
            <a:off x="-134005" y="34206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lt2"/>
          </a:solidFill>
          <a:ln>
            <a:noFill/>
          </a:ln>
          <a:effectLst>
            <a:outerShdw blurRad="50800" rotWithShape="0" algn="tr" dir="1602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INTRO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904" name="Google Shape;904;p13"/>
          <p:cNvSpPr/>
          <p:nvPr/>
        </p:nvSpPr>
        <p:spPr>
          <a:xfrm flipH="1" rot="-5397851">
            <a:off x="-134005" y="1302007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1"/>
          </a:solidFill>
          <a:ln>
            <a:noFill/>
          </a:ln>
          <a:effectLst>
            <a:outerShdw blurRad="50800" rotWithShape="0" algn="tr" dir="1602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905" name="Google Shape;905;p13"/>
          <p:cNvSpPr/>
          <p:nvPr/>
        </p:nvSpPr>
        <p:spPr>
          <a:xfrm flipH="1" rot="-5397851">
            <a:off x="-134005" y="2261949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2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2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906" name="Google Shape;906;p13"/>
          <p:cNvSpPr/>
          <p:nvPr/>
        </p:nvSpPr>
        <p:spPr>
          <a:xfrm rot="-15781">
            <a:off x="5697982" y="124051"/>
            <a:ext cx="849609" cy="6607261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7" name="Google Shape;907;p13"/>
          <p:cNvSpPr/>
          <p:nvPr/>
        </p:nvSpPr>
        <p:spPr>
          <a:xfrm rot="5397851">
            <a:off x="11332255" y="6101703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6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6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908" name="Google Shape;908;p13"/>
          <p:cNvSpPr/>
          <p:nvPr/>
        </p:nvSpPr>
        <p:spPr>
          <a:xfrm rot="5397851">
            <a:off x="11332255" y="5141761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5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5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909" name="Google Shape;909;p13"/>
          <p:cNvSpPr/>
          <p:nvPr/>
        </p:nvSpPr>
        <p:spPr>
          <a:xfrm rot="5397851">
            <a:off x="11332255" y="4181819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4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4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910" name="Google Shape;910;p13"/>
          <p:cNvSpPr/>
          <p:nvPr/>
        </p:nvSpPr>
        <p:spPr>
          <a:xfrm flipH="1">
            <a:off x="6119328" y="77757"/>
            <a:ext cx="5528386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rotWithShape="0" algn="ctr" sy="101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1" name="Google Shape;911;p13"/>
          <p:cNvSpPr/>
          <p:nvPr/>
        </p:nvSpPr>
        <p:spPr>
          <a:xfrm>
            <a:off x="541177" y="77757"/>
            <a:ext cx="5528386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rotWithShape="0" algn="ctr" sy="101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2" name="Google Shape;912;p13"/>
          <p:cNvSpPr txBox="1"/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arlow Semi Condensed Medium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/>
        </p:txBody>
      </p:sp>
      <p:grpSp>
        <p:nvGrpSpPr>
          <p:cNvPr id="913" name="Google Shape;913;p13"/>
          <p:cNvGrpSpPr/>
          <p:nvPr/>
        </p:nvGrpSpPr>
        <p:grpSpPr>
          <a:xfrm>
            <a:off x="5869732" y="192255"/>
            <a:ext cx="432000" cy="6472908"/>
            <a:chOff x="5869732" y="192255"/>
            <a:chExt cx="432000" cy="6472908"/>
          </a:xfrm>
        </p:grpSpPr>
        <p:grpSp>
          <p:nvGrpSpPr>
            <p:cNvPr id="914" name="Google Shape;914;p13"/>
            <p:cNvGrpSpPr/>
            <p:nvPr/>
          </p:nvGrpSpPr>
          <p:grpSpPr>
            <a:xfrm>
              <a:off x="5869732" y="192255"/>
              <a:ext cx="432000" cy="101655"/>
              <a:chOff x="5815912" y="201588"/>
              <a:chExt cx="540000" cy="104994"/>
            </a:xfrm>
          </p:grpSpPr>
          <p:sp>
            <p:nvSpPr>
              <p:cNvPr id="915" name="Google Shape;915;p13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6" name="Google Shape;916;p13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17" name="Google Shape;917;p13"/>
            <p:cNvGrpSpPr/>
            <p:nvPr/>
          </p:nvGrpSpPr>
          <p:grpSpPr>
            <a:xfrm>
              <a:off x="5869732" y="6563508"/>
              <a:ext cx="432000" cy="101655"/>
              <a:chOff x="5815912" y="201588"/>
              <a:chExt cx="540000" cy="104994"/>
            </a:xfrm>
          </p:grpSpPr>
          <p:sp>
            <p:nvSpPr>
              <p:cNvPr id="918" name="Google Shape;918;p13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9" name="Google Shape;919;p13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20" name="Google Shape;920;p13"/>
            <p:cNvGrpSpPr/>
            <p:nvPr/>
          </p:nvGrpSpPr>
          <p:grpSpPr>
            <a:xfrm>
              <a:off x="5869732" y="723193"/>
              <a:ext cx="432000" cy="101655"/>
              <a:chOff x="5815912" y="201588"/>
              <a:chExt cx="540000" cy="104994"/>
            </a:xfrm>
          </p:grpSpPr>
          <p:sp>
            <p:nvSpPr>
              <p:cNvPr id="921" name="Google Shape;921;p13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2" name="Google Shape;922;p13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23" name="Google Shape;923;p13"/>
            <p:cNvGrpSpPr/>
            <p:nvPr/>
          </p:nvGrpSpPr>
          <p:grpSpPr>
            <a:xfrm>
              <a:off x="5869732" y="1254131"/>
              <a:ext cx="432000" cy="101655"/>
              <a:chOff x="5815912" y="201588"/>
              <a:chExt cx="540000" cy="104994"/>
            </a:xfrm>
          </p:grpSpPr>
          <p:sp>
            <p:nvSpPr>
              <p:cNvPr id="924" name="Google Shape;924;p13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5" name="Google Shape;925;p13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26" name="Google Shape;926;p13"/>
            <p:cNvGrpSpPr/>
            <p:nvPr/>
          </p:nvGrpSpPr>
          <p:grpSpPr>
            <a:xfrm>
              <a:off x="5869732" y="1785069"/>
              <a:ext cx="432000" cy="101655"/>
              <a:chOff x="5815912" y="201588"/>
              <a:chExt cx="540000" cy="104994"/>
            </a:xfrm>
          </p:grpSpPr>
          <p:sp>
            <p:nvSpPr>
              <p:cNvPr id="927" name="Google Shape;927;p13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8" name="Google Shape;928;p13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29" name="Google Shape;929;p13"/>
            <p:cNvGrpSpPr/>
            <p:nvPr/>
          </p:nvGrpSpPr>
          <p:grpSpPr>
            <a:xfrm>
              <a:off x="5869732" y="2316007"/>
              <a:ext cx="432000" cy="101655"/>
              <a:chOff x="5815912" y="201588"/>
              <a:chExt cx="540000" cy="104994"/>
            </a:xfrm>
          </p:grpSpPr>
          <p:sp>
            <p:nvSpPr>
              <p:cNvPr id="930" name="Google Shape;930;p13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1" name="Google Shape;931;p13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32" name="Google Shape;932;p13"/>
            <p:cNvGrpSpPr/>
            <p:nvPr/>
          </p:nvGrpSpPr>
          <p:grpSpPr>
            <a:xfrm>
              <a:off x="5869732" y="2846944"/>
              <a:ext cx="432000" cy="101655"/>
              <a:chOff x="5815912" y="201588"/>
              <a:chExt cx="540000" cy="104994"/>
            </a:xfrm>
          </p:grpSpPr>
          <p:sp>
            <p:nvSpPr>
              <p:cNvPr id="933" name="Google Shape;933;p13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4" name="Google Shape;934;p13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35" name="Google Shape;935;p13"/>
            <p:cNvGrpSpPr/>
            <p:nvPr/>
          </p:nvGrpSpPr>
          <p:grpSpPr>
            <a:xfrm>
              <a:off x="5869732" y="3377883"/>
              <a:ext cx="432000" cy="101655"/>
              <a:chOff x="5815912" y="201588"/>
              <a:chExt cx="540000" cy="104994"/>
            </a:xfrm>
          </p:grpSpPr>
          <p:sp>
            <p:nvSpPr>
              <p:cNvPr id="936" name="Google Shape;936;p13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7" name="Google Shape;937;p13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38" name="Google Shape;938;p13"/>
            <p:cNvGrpSpPr/>
            <p:nvPr/>
          </p:nvGrpSpPr>
          <p:grpSpPr>
            <a:xfrm>
              <a:off x="5869732" y="3908820"/>
              <a:ext cx="432000" cy="101655"/>
              <a:chOff x="5815912" y="201588"/>
              <a:chExt cx="540000" cy="104994"/>
            </a:xfrm>
          </p:grpSpPr>
          <p:sp>
            <p:nvSpPr>
              <p:cNvPr id="939" name="Google Shape;939;p13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0" name="Google Shape;940;p13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41" name="Google Shape;941;p13"/>
            <p:cNvGrpSpPr/>
            <p:nvPr/>
          </p:nvGrpSpPr>
          <p:grpSpPr>
            <a:xfrm>
              <a:off x="5869732" y="4439758"/>
              <a:ext cx="432000" cy="101655"/>
              <a:chOff x="5815912" y="201588"/>
              <a:chExt cx="540000" cy="104994"/>
            </a:xfrm>
          </p:grpSpPr>
          <p:sp>
            <p:nvSpPr>
              <p:cNvPr id="942" name="Google Shape;942;p13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3" name="Google Shape;943;p13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44" name="Google Shape;944;p13"/>
            <p:cNvGrpSpPr/>
            <p:nvPr/>
          </p:nvGrpSpPr>
          <p:grpSpPr>
            <a:xfrm>
              <a:off x="5869732" y="4970697"/>
              <a:ext cx="432000" cy="101655"/>
              <a:chOff x="5815912" y="201588"/>
              <a:chExt cx="540000" cy="104994"/>
            </a:xfrm>
          </p:grpSpPr>
          <p:sp>
            <p:nvSpPr>
              <p:cNvPr id="945" name="Google Shape;945;p13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6" name="Google Shape;946;p13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47" name="Google Shape;947;p13"/>
            <p:cNvGrpSpPr/>
            <p:nvPr/>
          </p:nvGrpSpPr>
          <p:grpSpPr>
            <a:xfrm>
              <a:off x="5869732" y="5501635"/>
              <a:ext cx="432000" cy="101655"/>
              <a:chOff x="5815912" y="201588"/>
              <a:chExt cx="540000" cy="104994"/>
            </a:xfrm>
          </p:grpSpPr>
          <p:sp>
            <p:nvSpPr>
              <p:cNvPr id="948" name="Google Shape;948;p13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9" name="Google Shape;949;p13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50" name="Google Shape;950;p13"/>
            <p:cNvGrpSpPr/>
            <p:nvPr/>
          </p:nvGrpSpPr>
          <p:grpSpPr>
            <a:xfrm>
              <a:off x="5869732" y="6032572"/>
              <a:ext cx="432000" cy="101655"/>
              <a:chOff x="5815912" y="201588"/>
              <a:chExt cx="540000" cy="104994"/>
            </a:xfrm>
          </p:grpSpPr>
          <p:sp>
            <p:nvSpPr>
              <p:cNvPr id="951" name="Google Shape;951;p13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2" name="Google Shape;952;p13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953" name="Google Shape;953;p13"/>
          <p:cNvSpPr/>
          <p:nvPr/>
        </p:nvSpPr>
        <p:spPr>
          <a:xfrm rot="5397851">
            <a:off x="11332255" y="3221877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3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3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954" name="Google Shape;954;p13"/>
          <p:cNvSpPr txBox="1"/>
          <p:nvPr>
            <p:ph idx="1" type="body"/>
          </p:nvPr>
        </p:nvSpPr>
        <p:spPr>
          <a:xfrm>
            <a:off x="6533000" y="530075"/>
            <a:ext cx="4844400" cy="60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955" name="Google Shape;955;p13"/>
          <p:cNvSpPr txBox="1"/>
          <p:nvPr>
            <p:ph idx="2" type="body"/>
          </p:nvPr>
        </p:nvSpPr>
        <p:spPr>
          <a:xfrm>
            <a:off x="791475" y="1438800"/>
            <a:ext cx="4844400" cy="50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956" name="Google Shape;956;p13">
            <a:hlinkClick action="ppaction://hlinksldjump" r:id="rId2"/>
          </p:cNvPr>
          <p:cNvSpPr/>
          <p:nvPr/>
        </p:nvSpPr>
        <p:spPr>
          <a:xfrm rot="5397851">
            <a:off x="11347130" y="326672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957" name="Google Shape;957;p13">
            <a:hlinkClick action="ppaction://hlinksldjump" r:id="rId3"/>
          </p:cNvPr>
          <p:cNvSpPr/>
          <p:nvPr/>
        </p:nvSpPr>
        <p:spPr>
          <a:xfrm rot="5397851">
            <a:off x="11347130" y="422682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958" name="Google Shape;958;p13">
            <a:hlinkClick action="ppaction://hlinksldjump" r:id="rId4"/>
          </p:cNvPr>
          <p:cNvSpPr/>
          <p:nvPr/>
        </p:nvSpPr>
        <p:spPr>
          <a:xfrm rot="5397851">
            <a:off x="11347130" y="518692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959" name="Google Shape;959;p13">
            <a:hlinkClick action="ppaction://hlinksldjump" r:id="rId5"/>
          </p:cNvPr>
          <p:cNvSpPr/>
          <p:nvPr/>
        </p:nvSpPr>
        <p:spPr>
          <a:xfrm rot="5397851">
            <a:off x="11347130" y="614702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960" name="Google Shape;960;p13">
            <a:hlinkClick action="ppaction://hlinksldjump" r:id="rId6"/>
          </p:cNvPr>
          <p:cNvSpPr/>
          <p:nvPr/>
        </p:nvSpPr>
        <p:spPr>
          <a:xfrm rot="5397851">
            <a:off x="-138220" y="341900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961" name="Google Shape;961;p13">
            <a:hlinkClick action="ppaction://hlinksldjump" r:id="rId7"/>
          </p:cNvPr>
          <p:cNvSpPr/>
          <p:nvPr/>
        </p:nvSpPr>
        <p:spPr>
          <a:xfrm rot="5397851">
            <a:off x="-138220" y="1302000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962" name="Google Shape;962;p13">
            <a:hlinkClick action="ppaction://hlinksldjump" r:id="rId8"/>
          </p:cNvPr>
          <p:cNvSpPr/>
          <p:nvPr/>
        </p:nvSpPr>
        <p:spPr>
          <a:xfrm rot="5397851">
            <a:off x="-138220" y="2262100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6 Apply 2">
  <p:cSld name="013">
    <p:spTree>
      <p:nvGrpSpPr>
        <p:cNvPr id="963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" name="Google Shape;964;p14"/>
          <p:cNvSpPr/>
          <p:nvPr/>
        </p:nvSpPr>
        <p:spPr>
          <a:xfrm rot="10800000">
            <a:off x="6108850" y="77757"/>
            <a:ext cx="5611312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rotWithShape="0" algn="ctr" sy="101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65" name="Google Shape;965;p14"/>
          <p:cNvGrpSpPr/>
          <p:nvPr/>
        </p:nvGrpSpPr>
        <p:grpSpPr>
          <a:xfrm>
            <a:off x="11642835" y="65324"/>
            <a:ext cx="549547" cy="6719623"/>
            <a:chOff x="11748685" y="230165"/>
            <a:chExt cx="431880" cy="6719623"/>
          </a:xfrm>
        </p:grpSpPr>
        <p:sp>
          <p:nvSpPr>
            <p:cNvPr id="966" name="Google Shape;966;p14"/>
            <p:cNvSpPr/>
            <p:nvPr/>
          </p:nvSpPr>
          <p:spPr>
            <a:xfrm rot="5397851">
              <a:off x="11484775" y="6254163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20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967" name="Google Shape;967;p14"/>
            <p:cNvSpPr/>
            <p:nvPr/>
          </p:nvSpPr>
          <p:spPr>
            <a:xfrm rot="5397851">
              <a:off x="11484775" y="5294221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19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968" name="Google Shape;968;p14"/>
            <p:cNvSpPr/>
            <p:nvPr/>
          </p:nvSpPr>
          <p:spPr>
            <a:xfrm rot="5397851">
              <a:off x="11484775" y="4334279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18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969" name="Google Shape;969;p14"/>
            <p:cNvSpPr/>
            <p:nvPr/>
          </p:nvSpPr>
          <p:spPr>
            <a:xfrm rot="5397851">
              <a:off x="11484775" y="3374337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17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970" name="Google Shape;970;p14"/>
            <p:cNvSpPr/>
            <p:nvPr/>
          </p:nvSpPr>
          <p:spPr>
            <a:xfrm rot="5397851">
              <a:off x="11484775" y="2414394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16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971" name="Google Shape;971;p14"/>
            <p:cNvSpPr/>
            <p:nvPr/>
          </p:nvSpPr>
          <p:spPr>
            <a:xfrm rot="5397851">
              <a:off x="11484775" y="1454452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1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15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972" name="Google Shape;972;p14"/>
            <p:cNvSpPr/>
            <p:nvPr/>
          </p:nvSpPr>
          <p:spPr>
            <a:xfrm rot="5397851">
              <a:off x="11484775" y="494510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lt2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14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</p:grpSp>
      <p:grpSp>
        <p:nvGrpSpPr>
          <p:cNvPr id="973" name="Google Shape;973;p14"/>
          <p:cNvGrpSpPr/>
          <p:nvPr/>
        </p:nvGrpSpPr>
        <p:grpSpPr>
          <a:xfrm>
            <a:off x="11556455" y="62214"/>
            <a:ext cx="549547" cy="6719623"/>
            <a:chOff x="11748685" y="230165"/>
            <a:chExt cx="431880" cy="6719623"/>
          </a:xfrm>
        </p:grpSpPr>
        <p:sp>
          <p:nvSpPr>
            <p:cNvPr id="974" name="Google Shape;974;p14"/>
            <p:cNvSpPr/>
            <p:nvPr/>
          </p:nvSpPr>
          <p:spPr>
            <a:xfrm rot="5397851">
              <a:off x="11484775" y="6254163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13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975" name="Google Shape;975;p14"/>
            <p:cNvSpPr/>
            <p:nvPr/>
          </p:nvSpPr>
          <p:spPr>
            <a:xfrm rot="5397851">
              <a:off x="11484775" y="5294221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12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976" name="Google Shape;976;p14"/>
            <p:cNvSpPr/>
            <p:nvPr/>
          </p:nvSpPr>
          <p:spPr>
            <a:xfrm rot="5397851">
              <a:off x="11484775" y="4334279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11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977" name="Google Shape;977;p14"/>
            <p:cNvSpPr/>
            <p:nvPr/>
          </p:nvSpPr>
          <p:spPr>
            <a:xfrm rot="5397851">
              <a:off x="11484775" y="3374337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10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978" name="Google Shape;978;p14"/>
            <p:cNvSpPr/>
            <p:nvPr/>
          </p:nvSpPr>
          <p:spPr>
            <a:xfrm rot="5397851">
              <a:off x="11484775" y="2414394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9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979" name="Google Shape;979;p14"/>
            <p:cNvSpPr/>
            <p:nvPr/>
          </p:nvSpPr>
          <p:spPr>
            <a:xfrm rot="5397851">
              <a:off x="11484775" y="1454452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1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8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980" name="Google Shape;980;p14"/>
            <p:cNvSpPr/>
            <p:nvPr/>
          </p:nvSpPr>
          <p:spPr>
            <a:xfrm rot="5397851">
              <a:off x="11484775" y="494510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lt2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7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</p:grpSp>
      <p:sp>
        <p:nvSpPr>
          <p:cNvPr id="981" name="Google Shape;981;p14"/>
          <p:cNvSpPr/>
          <p:nvPr/>
        </p:nvSpPr>
        <p:spPr>
          <a:xfrm rot="-15781">
            <a:off x="5697982" y="124051"/>
            <a:ext cx="849609" cy="6607261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2" name="Google Shape;982;p14"/>
          <p:cNvSpPr/>
          <p:nvPr/>
        </p:nvSpPr>
        <p:spPr>
          <a:xfrm>
            <a:off x="460150" y="77757"/>
            <a:ext cx="5611312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rotWithShape="0" algn="ctr" sy="101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3" name="Google Shape;983;p14"/>
          <p:cNvSpPr/>
          <p:nvPr/>
        </p:nvSpPr>
        <p:spPr>
          <a:xfrm rot="5397851">
            <a:off x="11332255" y="6101703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6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6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984" name="Google Shape;984;p14"/>
          <p:cNvSpPr/>
          <p:nvPr/>
        </p:nvSpPr>
        <p:spPr>
          <a:xfrm rot="5397851">
            <a:off x="11332255" y="5141761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5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5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985" name="Google Shape;985;p14"/>
          <p:cNvSpPr/>
          <p:nvPr/>
        </p:nvSpPr>
        <p:spPr>
          <a:xfrm rot="5397851">
            <a:off x="11332255" y="4181819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4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4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986" name="Google Shape;986;p14"/>
          <p:cNvSpPr/>
          <p:nvPr/>
        </p:nvSpPr>
        <p:spPr>
          <a:xfrm flipH="1">
            <a:off x="6119328" y="77757"/>
            <a:ext cx="5528386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rotWithShape="0" algn="ctr" sy="101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7" name="Google Shape;987;p14"/>
          <p:cNvSpPr/>
          <p:nvPr/>
        </p:nvSpPr>
        <p:spPr>
          <a:xfrm flipH="1" rot="-5397851">
            <a:off x="-134005" y="34206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lt2"/>
          </a:solidFill>
          <a:ln>
            <a:noFill/>
          </a:ln>
          <a:effectLst>
            <a:outerShdw blurRad="50800" rotWithShape="0" algn="tr" dir="1602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INTRO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988" name="Google Shape;988;p14"/>
          <p:cNvSpPr/>
          <p:nvPr/>
        </p:nvSpPr>
        <p:spPr>
          <a:xfrm flipH="1" rot="-5397851">
            <a:off x="-134005" y="1302007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1"/>
          </a:solidFill>
          <a:ln>
            <a:noFill/>
          </a:ln>
          <a:effectLst>
            <a:outerShdw blurRad="50800" rotWithShape="0" algn="tr" dir="1602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989" name="Google Shape;989;p14"/>
          <p:cNvSpPr/>
          <p:nvPr/>
        </p:nvSpPr>
        <p:spPr>
          <a:xfrm flipH="1" rot="-5397851">
            <a:off x="-134005" y="2261949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2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2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990" name="Google Shape;990;p14"/>
          <p:cNvSpPr/>
          <p:nvPr/>
        </p:nvSpPr>
        <p:spPr>
          <a:xfrm>
            <a:off x="541177" y="77757"/>
            <a:ext cx="5528386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rotWithShape="0" algn="ctr" sy="101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1" name="Google Shape;991;p14"/>
          <p:cNvSpPr txBox="1"/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arlow Semi Condensed Medium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/>
        </p:txBody>
      </p:sp>
      <p:grpSp>
        <p:nvGrpSpPr>
          <p:cNvPr id="992" name="Google Shape;992;p14"/>
          <p:cNvGrpSpPr/>
          <p:nvPr/>
        </p:nvGrpSpPr>
        <p:grpSpPr>
          <a:xfrm>
            <a:off x="5869732" y="192255"/>
            <a:ext cx="432000" cy="6472908"/>
            <a:chOff x="5869732" y="192255"/>
            <a:chExt cx="432000" cy="6472908"/>
          </a:xfrm>
        </p:grpSpPr>
        <p:grpSp>
          <p:nvGrpSpPr>
            <p:cNvPr id="993" name="Google Shape;993;p14"/>
            <p:cNvGrpSpPr/>
            <p:nvPr/>
          </p:nvGrpSpPr>
          <p:grpSpPr>
            <a:xfrm>
              <a:off x="5869732" y="192255"/>
              <a:ext cx="432000" cy="101655"/>
              <a:chOff x="5815912" y="201588"/>
              <a:chExt cx="540000" cy="104994"/>
            </a:xfrm>
          </p:grpSpPr>
          <p:sp>
            <p:nvSpPr>
              <p:cNvPr id="994" name="Google Shape;994;p14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5" name="Google Shape;995;p14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96" name="Google Shape;996;p14"/>
            <p:cNvGrpSpPr/>
            <p:nvPr/>
          </p:nvGrpSpPr>
          <p:grpSpPr>
            <a:xfrm>
              <a:off x="5869732" y="6563508"/>
              <a:ext cx="432000" cy="101655"/>
              <a:chOff x="5815912" y="201588"/>
              <a:chExt cx="540000" cy="104994"/>
            </a:xfrm>
          </p:grpSpPr>
          <p:sp>
            <p:nvSpPr>
              <p:cNvPr id="997" name="Google Shape;997;p14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8" name="Google Shape;998;p14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99" name="Google Shape;999;p14"/>
            <p:cNvGrpSpPr/>
            <p:nvPr/>
          </p:nvGrpSpPr>
          <p:grpSpPr>
            <a:xfrm>
              <a:off x="5869732" y="723193"/>
              <a:ext cx="432000" cy="101655"/>
              <a:chOff x="5815912" y="201588"/>
              <a:chExt cx="540000" cy="104994"/>
            </a:xfrm>
          </p:grpSpPr>
          <p:sp>
            <p:nvSpPr>
              <p:cNvPr id="1000" name="Google Shape;1000;p14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1" name="Google Shape;1001;p14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02" name="Google Shape;1002;p14"/>
            <p:cNvGrpSpPr/>
            <p:nvPr/>
          </p:nvGrpSpPr>
          <p:grpSpPr>
            <a:xfrm>
              <a:off x="5869732" y="1254131"/>
              <a:ext cx="432000" cy="101655"/>
              <a:chOff x="5815912" y="201588"/>
              <a:chExt cx="540000" cy="104994"/>
            </a:xfrm>
          </p:grpSpPr>
          <p:sp>
            <p:nvSpPr>
              <p:cNvPr id="1003" name="Google Shape;1003;p14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4" name="Google Shape;1004;p14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05" name="Google Shape;1005;p14"/>
            <p:cNvGrpSpPr/>
            <p:nvPr/>
          </p:nvGrpSpPr>
          <p:grpSpPr>
            <a:xfrm>
              <a:off x="5869732" y="1785069"/>
              <a:ext cx="432000" cy="101655"/>
              <a:chOff x="5815912" y="201588"/>
              <a:chExt cx="540000" cy="104994"/>
            </a:xfrm>
          </p:grpSpPr>
          <p:sp>
            <p:nvSpPr>
              <p:cNvPr id="1006" name="Google Shape;1006;p14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7" name="Google Shape;1007;p14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08" name="Google Shape;1008;p14"/>
            <p:cNvGrpSpPr/>
            <p:nvPr/>
          </p:nvGrpSpPr>
          <p:grpSpPr>
            <a:xfrm>
              <a:off x="5869732" y="2316007"/>
              <a:ext cx="432000" cy="101655"/>
              <a:chOff x="5815912" y="201588"/>
              <a:chExt cx="540000" cy="104994"/>
            </a:xfrm>
          </p:grpSpPr>
          <p:sp>
            <p:nvSpPr>
              <p:cNvPr id="1009" name="Google Shape;1009;p14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0" name="Google Shape;1010;p14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11" name="Google Shape;1011;p14"/>
            <p:cNvGrpSpPr/>
            <p:nvPr/>
          </p:nvGrpSpPr>
          <p:grpSpPr>
            <a:xfrm>
              <a:off x="5869732" y="2846944"/>
              <a:ext cx="432000" cy="101655"/>
              <a:chOff x="5815912" y="201588"/>
              <a:chExt cx="540000" cy="104994"/>
            </a:xfrm>
          </p:grpSpPr>
          <p:sp>
            <p:nvSpPr>
              <p:cNvPr id="1012" name="Google Shape;1012;p14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3" name="Google Shape;1013;p14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14" name="Google Shape;1014;p14"/>
            <p:cNvGrpSpPr/>
            <p:nvPr/>
          </p:nvGrpSpPr>
          <p:grpSpPr>
            <a:xfrm>
              <a:off x="5869732" y="3377883"/>
              <a:ext cx="432000" cy="101655"/>
              <a:chOff x="5815912" y="201588"/>
              <a:chExt cx="540000" cy="104994"/>
            </a:xfrm>
          </p:grpSpPr>
          <p:sp>
            <p:nvSpPr>
              <p:cNvPr id="1015" name="Google Shape;1015;p14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6" name="Google Shape;1016;p14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17" name="Google Shape;1017;p14"/>
            <p:cNvGrpSpPr/>
            <p:nvPr/>
          </p:nvGrpSpPr>
          <p:grpSpPr>
            <a:xfrm>
              <a:off x="5869732" y="3908820"/>
              <a:ext cx="432000" cy="101655"/>
              <a:chOff x="5815912" y="201588"/>
              <a:chExt cx="540000" cy="104994"/>
            </a:xfrm>
          </p:grpSpPr>
          <p:sp>
            <p:nvSpPr>
              <p:cNvPr id="1018" name="Google Shape;1018;p14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9" name="Google Shape;1019;p14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20" name="Google Shape;1020;p14"/>
            <p:cNvGrpSpPr/>
            <p:nvPr/>
          </p:nvGrpSpPr>
          <p:grpSpPr>
            <a:xfrm>
              <a:off x="5869732" y="4439758"/>
              <a:ext cx="432000" cy="101655"/>
              <a:chOff x="5815912" y="201588"/>
              <a:chExt cx="540000" cy="104994"/>
            </a:xfrm>
          </p:grpSpPr>
          <p:sp>
            <p:nvSpPr>
              <p:cNvPr id="1021" name="Google Shape;1021;p14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2" name="Google Shape;1022;p14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23" name="Google Shape;1023;p14"/>
            <p:cNvGrpSpPr/>
            <p:nvPr/>
          </p:nvGrpSpPr>
          <p:grpSpPr>
            <a:xfrm>
              <a:off x="5869732" y="4970697"/>
              <a:ext cx="432000" cy="101655"/>
              <a:chOff x="5815912" y="201588"/>
              <a:chExt cx="540000" cy="104994"/>
            </a:xfrm>
          </p:grpSpPr>
          <p:sp>
            <p:nvSpPr>
              <p:cNvPr id="1024" name="Google Shape;1024;p14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5" name="Google Shape;1025;p14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26" name="Google Shape;1026;p14"/>
            <p:cNvGrpSpPr/>
            <p:nvPr/>
          </p:nvGrpSpPr>
          <p:grpSpPr>
            <a:xfrm>
              <a:off x="5869732" y="5501635"/>
              <a:ext cx="432000" cy="101655"/>
              <a:chOff x="5815912" y="201588"/>
              <a:chExt cx="540000" cy="104994"/>
            </a:xfrm>
          </p:grpSpPr>
          <p:sp>
            <p:nvSpPr>
              <p:cNvPr id="1027" name="Google Shape;1027;p14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8" name="Google Shape;1028;p14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29" name="Google Shape;1029;p14"/>
            <p:cNvGrpSpPr/>
            <p:nvPr/>
          </p:nvGrpSpPr>
          <p:grpSpPr>
            <a:xfrm>
              <a:off x="5869732" y="6032572"/>
              <a:ext cx="432000" cy="101655"/>
              <a:chOff x="5815912" y="201588"/>
              <a:chExt cx="540000" cy="104994"/>
            </a:xfrm>
          </p:grpSpPr>
          <p:sp>
            <p:nvSpPr>
              <p:cNvPr id="1030" name="Google Shape;1030;p14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1" name="Google Shape;1031;p14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032" name="Google Shape;1032;p14"/>
          <p:cNvSpPr/>
          <p:nvPr/>
        </p:nvSpPr>
        <p:spPr>
          <a:xfrm flipH="1" rot="-5397851">
            <a:off x="-134005" y="3221892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3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3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033" name="Google Shape;1033;p14"/>
          <p:cNvSpPr txBox="1"/>
          <p:nvPr>
            <p:ph idx="1" type="body"/>
          </p:nvPr>
        </p:nvSpPr>
        <p:spPr>
          <a:xfrm>
            <a:off x="6533000" y="530075"/>
            <a:ext cx="4844400" cy="60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034" name="Google Shape;1034;p14"/>
          <p:cNvSpPr txBox="1"/>
          <p:nvPr>
            <p:ph idx="2" type="body"/>
          </p:nvPr>
        </p:nvSpPr>
        <p:spPr>
          <a:xfrm>
            <a:off x="791475" y="1438800"/>
            <a:ext cx="4844400" cy="50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035" name="Google Shape;1035;p14">
            <a:hlinkClick action="ppaction://hlinksldjump" r:id="rId2"/>
          </p:cNvPr>
          <p:cNvSpPr/>
          <p:nvPr/>
        </p:nvSpPr>
        <p:spPr>
          <a:xfrm rot="5397851">
            <a:off x="-138220" y="31022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036" name="Google Shape;1036;p14">
            <a:hlinkClick action="ppaction://hlinksldjump" r:id="rId3"/>
          </p:cNvPr>
          <p:cNvSpPr/>
          <p:nvPr/>
        </p:nvSpPr>
        <p:spPr>
          <a:xfrm rot="5397851">
            <a:off x="-138220" y="127032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037" name="Google Shape;1037;p14">
            <a:hlinkClick action="ppaction://hlinksldjump" r:id="rId4"/>
          </p:cNvPr>
          <p:cNvSpPr/>
          <p:nvPr/>
        </p:nvSpPr>
        <p:spPr>
          <a:xfrm rot="5397851">
            <a:off x="-138220" y="223042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038" name="Google Shape;1038;p14">
            <a:hlinkClick action="ppaction://hlinksldjump" r:id="rId5"/>
          </p:cNvPr>
          <p:cNvSpPr/>
          <p:nvPr/>
        </p:nvSpPr>
        <p:spPr>
          <a:xfrm rot="5397851">
            <a:off x="-138220" y="319052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039" name="Google Shape;1039;p14">
            <a:hlinkClick action="ppaction://hlinksldjump" r:id="rId6"/>
          </p:cNvPr>
          <p:cNvSpPr/>
          <p:nvPr/>
        </p:nvSpPr>
        <p:spPr>
          <a:xfrm rot="5397851">
            <a:off x="11347130" y="422682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040" name="Google Shape;1040;p14">
            <a:hlinkClick action="ppaction://hlinksldjump" r:id="rId7"/>
          </p:cNvPr>
          <p:cNvSpPr/>
          <p:nvPr/>
        </p:nvSpPr>
        <p:spPr>
          <a:xfrm rot="5397851">
            <a:off x="11347130" y="518692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041" name="Google Shape;1041;p14">
            <a:hlinkClick action="ppaction://hlinksldjump" r:id="rId8"/>
          </p:cNvPr>
          <p:cNvSpPr/>
          <p:nvPr/>
        </p:nvSpPr>
        <p:spPr>
          <a:xfrm rot="5397851">
            <a:off x="11347130" y="614702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6 Apply 3">
  <p:cSld name="014">
    <p:spTree>
      <p:nvGrpSpPr>
        <p:cNvPr id="1042" name="Shape 1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Google Shape;1043;p15"/>
          <p:cNvSpPr/>
          <p:nvPr/>
        </p:nvSpPr>
        <p:spPr>
          <a:xfrm rot="10800000">
            <a:off x="6108850" y="77757"/>
            <a:ext cx="5611312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rotWithShape="0" algn="ctr" sy="101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44" name="Google Shape;1044;p15"/>
          <p:cNvGrpSpPr/>
          <p:nvPr/>
        </p:nvGrpSpPr>
        <p:grpSpPr>
          <a:xfrm>
            <a:off x="11642835" y="65324"/>
            <a:ext cx="549547" cy="6719623"/>
            <a:chOff x="11748685" y="230165"/>
            <a:chExt cx="431880" cy="6719623"/>
          </a:xfrm>
        </p:grpSpPr>
        <p:sp>
          <p:nvSpPr>
            <p:cNvPr id="1045" name="Google Shape;1045;p15"/>
            <p:cNvSpPr/>
            <p:nvPr/>
          </p:nvSpPr>
          <p:spPr>
            <a:xfrm rot="5397851">
              <a:off x="11484775" y="6254163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20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1046" name="Google Shape;1046;p15"/>
            <p:cNvSpPr/>
            <p:nvPr/>
          </p:nvSpPr>
          <p:spPr>
            <a:xfrm rot="5397851">
              <a:off x="11484775" y="5294221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19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1047" name="Google Shape;1047;p15"/>
            <p:cNvSpPr/>
            <p:nvPr/>
          </p:nvSpPr>
          <p:spPr>
            <a:xfrm rot="5397851">
              <a:off x="11484775" y="4334279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18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1048" name="Google Shape;1048;p15"/>
            <p:cNvSpPr/>
            <p:nvPr/>
          </p:nvSpPr>
          <p:spPr>
            <a:xfrm rot="5397851">
              <a:off x="11484775" y="3374337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17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1049" name="Google Shape;1049;p15"/>
            <p:cNvSpPr/>
            <p:nvPr/>
          </p:nvSpPr>
          <p:spPr>
            <a:xfrm rot="5397851">
              <a:off x="11484775" y="2414394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16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1050" name="Google Shape;1050;p15"/>
            <p:cNvSpPr/>
            <p:nvPr/>
          </p:nvSpPr>
          <p:spPr>
            <a:xfrm rot="5397851">
              <a:off x="11484775" y="1454452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1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15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1051" name="Google Shape;1051;p15"/>
            <p:cNvSpPr/>
            <p:nvPr/>
          </p:nvSpPr>
          <p:spPr>
            <a:xfrm rot="5397851">
              <a:off x="11484775" y="494510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lt2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14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</p:grpSp>
      <p:grpSp>
        <p:nvGrpSpPr>
          <p:cNvPr id="1052" name="Google Shape;1052;p15"/>
          <p:cNvGrpSpPr/>
          <p:nvPr/>
        </p:nvGrpSpPr>
        <p:grpSpPr>
          <a:xfrm>
            <a:off x="11556455" y="62214"/>
            <a:ext cx="549547" cy="6719623"/>
            <a:chOff x="11748685" y="230165"/>
            <a:chExt cx="431880" cy="6719623"/>
          </a:xfrm>
        </p:grpSpPr>
        <p:sp>
          <p:nvSpPr>
            <p:cNvPr id="1053" name="Google Shape;1053;p15"/>
            <p:cNvSpPr/>
            <p:nvPr/>
          </p:nvSpPr>
          <p:spPr>
            <a:xfrm rot="5397851">
              <a:off x="11484775" y="6254163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13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1054" name="Google Shape;1054;p15"/>
            <p:cNvSpPr/>
            <p:nvPr/>
          </p:nvSpPr>
          <p:spPr>
            <a:xfrm rot="5397851">
              <a:off x="11484775" y="5294221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12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1055" name="Google Shape;1055;p15"/>
            <p:cNvSpPr/>
            <p:nvPr/>
          </p:nvSpPr>
          <p:spPr>
            <a:xfrm rot="5397851">
              <a:off x="11484775" y="4334279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11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1056" name="Google Shape;1056;p15"/>
            <p:cNvSpPr/>
            <p:nvPr/>
          </p:nvSpPr>
          <p:spPr>
            <a:xfrm rot="5397851">
              <a:off x="11484775" y="3374337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10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1057" name="Google Shape;1057;p15"/>
            <p:cNvSpPr/>
            <p:nvPr/>
          </p:nvSpPr>
          <p:spPr>
            <a:xfrm rot="5397851">
              <a:off x="11484775" y="2414394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9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1058" name="Google Shape;1058;p15"/>
            <p:cNvSpPr/>
            <p:nvPr/>
          </p:nvSpPr>
          <p:spPr>
            <a:xfrm rot="5397851">
              <a:off x="11484775" y="1454452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1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8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1059" name="Google Shape;1059;p15"/>
            <p:cNvSpPr/>
            <p:nvPr/>
          </p:nvSpPr>
          <p:spPr>
            <a:xfrm rot="5397851">
              <a:off x="11484775" y="494510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lt2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7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</p:grpSp>
      <p:sp>
        <p:nvSpPr>
          <p:cNvPr id="1060" name="Google Shape;1060;p15"/>
          <p:cNvSpPr/>
          <p:nvPr/>
        </p:nvSpPr>
        <p:spPr>
          <a:xfrm>
            <a:off x="460150" y="77757"/>
            <a:ext cx="5611312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rotWithShape="0" algn="ctr" sy="101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1" name="Google Shape;1061;p15"/>
          <p:cNvSpPr/>
          <p:nvPr/>
        </p:nvSpPr>
        <p:spPr>
          <a:xfrm flipH="1" rot="-5397851">
            <a:off x="-134005" y="34206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lt2"/>
          </a:solidFill>
          <a:ln>
            <a:noFill/>
          </a:ln>
          <a:effectLst>
            <a:outerShdw blurRad="50800" rotWithShape="0" algn="tr" dir="1602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INTRO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062" name="Google Shape;1062;p15"/>
          <p:cNvSpPr/>
          <p:nvPr/>
        </p:nvSpPr>
        <p:spPr>
          <a:xfrm flipH="1" rot="-5397851">
            <a:off x="-134005" y="1302007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1"/>
          </a:solidFill>
          <a:ln>
            <a:noFill/>
          </a:ln>
          <a:effectLst>
            <a:outerShdw blurRad="50800" rotWithShape="0" algn="tr" dir="1602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063" name="Google Shape;1063;p15"/>
          <p:cNvSpPr/>
          <p:nvPr/>
        </p:nvSpPr>
        <p:spPr>
          <a:xfrm flipH="1" rot="-5397851">
            <a:off x="-134005" y="2261949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2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2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064" name="Google Shape;1064;p15"/>
          <p:cNvSpPr/>
          <p:nvPr/>
        </p:nvSpPr>
        <p:spPr>
          <a:xfrm flipH="1" rot="-5397851">
            <a:off x="-134005" y="3221892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3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3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065" name="Google Shape;1065;p15"/>
          <p:cNvSpPr/>
          <p:nvPr/>
        </p:nvSpPr>
        <p:spPr>
          <a:xfrm rot="-15781">
            <a:off x="5697982" y="124051"/>
            <a:ext cx="849609" cy="6607261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6" name="Google Shape;1066;p15"/>
          <p:cNvSpPr/>
          <p:nvPr/>
        </p:nvSpPr>
        <p:spPr>
          <a:xfrm rot="5397851">
            <a:off x="11332255" y="6101703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6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6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067" name="Google Shape;1067;p15"/>
          <p:cNvSpPr/>
          <p:nvPr/>
        </p:nvSpPr>
        <p:spPr>
          <a:xfrm rot="5397851">
            <a:off x="11332255" y="5141761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5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5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068" name="Google Shape;1068;p15"/>
          <p:cNvSpPr/>
          <p:nvPr/>
        </p:nvSpPr>
        <p:spPr>
          <a:xfrm rot="5397851">
            <a:off x="11332255" y="4181819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4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4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069" name="Google Shape;1069;p15"/>
          <p:cNvSpPr/>
          <p:nvPr/>
        </p:nvSpPr>
        <p:spPr>
          <a:xfrm flipH="1">
            <a:off x="6119328" y="77757"/>
            <a:ext cx="5528386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rotWithShape="0" algn="ctr" sy="101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0" name="Google Shape;1070;p15"/>
          <p:cNvSpPr/>
          <p:nvPr/>
        </p:nvSpPr>
        <p:spPr>
          <a:xfrm>
            <a:off x="541177" y="77757"/>
            <a:ext cx="5528386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rotWithShape="0" algn="ctr" sy="101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1" name="Google Shape;1071;p15"/>
          <p:cNvSpPr txBox="1"/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arlow Semi Condensed Medium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/>
        </p:txBody>
      </p:sp>
      <p:grpSp>
        <p:nvGrpSpPr>
          <p:cNvPr id="1072" name="Google Shape;1072;p15"/>
          <p:cNvGrpSpPr/>
          <p:nvPr/>
        </p:nvGrpSpPr>
        <p:grpSpPr>
          <a:xfrm>
            <a:off x="5869732" y="192255"/>
            <a:ext cx="432000" cy="6472908"/>
            <a:chOff x="5869732" y="192255"/>
            <a:chExt cx="432000" cy="6472908"/>
          </a:xfrm>
        </p:grpSpPr>
        <p:grpSp>
          <p:nvGrpSpPr>
            <p:cNvPr id="1073" name="Google Shape;1073;p15"/>
            <p:cNvGrpSpPr/>
            <p:nvPr/>
          </p:nvGrpSpPr>
          <p:grpSpPr>
            <a:xfrm>
              <a:off x="5869732" y="192255"/>
              <a:ext cx="432000" cy="101655"/>
              <a:chOff x="5815912" y="201588"/>
              <a:chExt cx="540000" cy="104994"/>
            </a:xfrm>
          </p:grpSpPr>
          <p:sp>
            <p:nvSpPr>
              <p:cNvPr id="1074" name="Google Shape;1074;p15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5" name="Google Shape;1075;p15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76" name="Google Shape;1076;p15"/>
            <p:cNvGrpSpPr/>
            <p:nvPr/>
          </p:nvGrpSpPr>
          <p:grpSpPr>
            <a:xfrm>
              <a:off x="5869732" y="6563508"/>
              <a:ext cx="432000" cy="101655"/>
              <a:chOff x="5815912" y="201588"/>
              <a:chExt cx="540000" cy="104994"/>
            </a:xfrm>
          </p:grpSpPr>
          <p:sp>
            <p:nvSpPr>
              <p:cNvPr id="1077" name="Google Shape;1077;p15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8" name="Google Shape;1078;p15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79" name="Google Shape;1079;p15"/>
            <p:cNvGrpSpPr/>
            <p:nvPr/>
          </p:nvGrpSpPr>
          <p:grpSpPr>
            <a:xfrm>
              <a:off x="5869732" y="723193"/>
              <a:ext cx="432000" cy="101655"/>
              <a:chOff x="5815912" y="201588"/>
              <a:chExt cx="540000" cy="104994"/>
            </a:xfrm>
          </p:grpSpPr>
          <p:sp>
            <p:nvSpPr>
              <p:cNvPr id="1080" name="Google Shape;1080;p15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1" name="Google Shape;1081;p15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82" name="Google Shape;1082;p15"/>
            <p:cNvGrpSpPr/>
            <p:nvPr/>
          </p:nvGrpSpPr>
          <p:grpSpPr>
            <a:xfrm>
              <a:off x="5869732" y="1254131"/>
              <a:ext cx="432000" cy="101655"/>
              <a:chOff x="5815912" y="201588"/>
              <a:chExt cx="540000" cy="104994"/>
            </a:xfrm>
          </p:grpSpPr>
          <p:sp>
            <p:nvSpPr>
              <p:cNvPr id="1083" name="Google Shape;1083;p15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4" name="Google Shape;1084;p15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85" name="Google Shape;1085;p15"/>
            <p:cNvGrpSpPr/>
            <p:nvPr/>
          </p:nvGrpSpPr>
          <p:grpSpPr>
            <a:xfrm>
              <a:off x="5869732" y="1785069"/>
              <a:ext cx="432000" cy="101655"/>
              <a:chOff x="5815912" y="201588"/>
              <a:chExt cx="540000" cy="104994"/>
            </a:xfrm>
          </p:grpSpPr>
          <p:sp>
            <p:nvSpPr>
              <p:cNvPr id="1086" name="Google Shape;1086;p15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7" name="Google Shape;1087;p15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88" name="Google Shape;1088;p15"/>
            <p:cNvGrpSpPr/>
            <p:nvPr/>
          </p:nvGrpSpPr>
          <p:grpSpPr>
            <a:xfrm>
              <a:off x="5869732" y="2316007"/>
              <a:ext cx="432000" cy="101655"/>
              <a:chOff x="5815912" y="201588"/>
              <a:chExt cx="540000" cy="104994"/>
            </a:xfrm>
          </p:grpSpPr>
          <p:sp>
            <p:nvSpPr>
              <p:cNvPr id="1089" name="Google Shape;1089;p15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0" name="Google Shape;1090;p15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91" name="Google Shape;1091;p15"/>
            <p:cNvGrpSpPr/>
            <p:nvPr/>
          </p:nvGrpSpPr>
          <p:grpSpPr>
            <a:xfrm>
              <a:off x="5869732" y="2846944"/>
              <a:ext cx="432000" cy="101655"/>
              <a:chOff x="5815912" y="201588"/>
              <a:chExt cx="540000" cy="104994"/>
            </a:xfrm>
          </p:grpSpPr>
          <p:sp>
            <p:nvSpPr>
              <p:cNvPr id="1092" name="Google Shape;1092;p15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3" name="Google Shape;1093;p15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94" name="Google Shape;1094;p15"/>
            <p:cNvGrpSpPr/>
            <p:nvPr/>
          </p:nvGrpSpPr>
          <p:grpSpPr>
            <a:xfrm>
              <a:off x="5869732" y="3377883"/>
              <a:ext cx="432000" cy="101655"/>
              <a:chOff x="5815912" y="201588"/>
              <a:chExt cx="540000" cy="104994"/>
            </a:xfrm>
          </p:grpSpPr>
          <p:sp>
            <p:nvSpPr>
              <p:cNvPr id="1095" name="Google Shape;1095;p15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6" name="Google Shape;1096;p15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97" name="Google Shape;1097;p15"/>
            <p:cNvGrpSpPr/>
            <p:nvPr/>
          </p:nvGrpSpPr>
          <p:grpSpPr>
            <a:xfrm>
              <a:off x="5869732" y="3908820"/>
              <a:ext cx="432000" cy="101655"/>
              <a:chOff x="5815912" y="201588"/>
              <a:chExt cx="540000" cy="104994"/>
            </a:xfrm>
          </p:grpSpPr>
          <p:sp>
            <p:nvSpPr>
              <p:cNvPr id="1098" name="Google Shape;1098;p15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9" name="Google Shape;1099;p15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00" name="Google Shape;1100;p15"/>
            <p:cNvGrpSpPr/>
            <p:nvPr/>
          </p:nvGrpSpPr>
          <p:grpSpPr>
            <a:xfrm>
              <a:off x="5869732" y="4439758"/>
              <a:ext cx="432000" cy="101655"/>
              <a:chOff x="5815912" y="201588"/>
              <a:chExt cx="540000" cy="104994"/>
            </a:xfrm>
          </p:grpSpPr>
          <p:sp>
            <p:nvSpPr>
              <p:cNvPr id="1101" name="Google Shape;1101;p15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2" name="Google Shape;1102;p15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03" name="Google Shape;1103;p15"/>
            <p:cNvGrpSpPr/>
            <p:nvPr/>
          </p:nvGrpSpPr>
          <p:grpSpPr>
            <a:xfrm>
              <a:off x="5869732" y="4970697"/>
              <a:ext cx="432000" cy="101655"/>
              <a:chOff x="5815912" y="201588"/>
              <a:chExt cx="540000" cy="104994"/>
            </a:xfrm>
          </p:grpSpPr>
          <p:sp>
            <p:nvSpPr>
              <p:cNvPr id="1104" name="Google Shape;1104;p15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5" name="Google Shape;1105;p15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06" name="Google Shape;1106;p15"/>
            <p:cNvGrpSpPr/>
            <p:nvPr/>
          </p:nvGrpSpPr>
          <p:grpSpPr>
            <a:xfrm>
              <a:off x="5869732" y="5501635"/>
              <a:ext cx="432000" cy="101655"/>
              <a:chOff x="5815912" y="201588"/>
              <a:chExt cx="540000" cy="104994"/>
            </a:xfrm>
          </p:grpSpPr>
          <p:sp>
            <p:nvSpPr>
              <p:cNvPr id="1107" name="Google Shape;1107;p15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8" name="Google Shape;1108;p15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09" name="Google Shape;1109;p15"/>
            <p:cNvGrpSpPr/>
            <p:nvPr/>
          </p:nvGrpSpPr>
          <p:grpSpPr>
            <a:xfrm>
              <a:off x="5869732" y="6032572"/>
              <a:ext cx="432000" cy="101655"/>
              <a:chOff x="5815912" y="201588"/>
              <a:chExt cx="540000" cy="104994"/>
            </a:xfrm>
          </p:grpSpPr>
          <p:sp>
            <p:nvSpPr>
              <p:cNvPr id="1110" name="Google Shape;1110;p15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1" name="Google Shape;1111;p15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112" name="Google Shape;1112;p15"/>
          <p:cNvSpPr txBox="1"/>
          <p:nvPr>
            <p:ph idx="1" type="body"/>
          </p:nvPr>
        </p:nvSpPr>
        <p:spPr>
          <a:xfrm>
            <a:off x="6533000" y="530075"/>
            <a:ext cx="4844400" cy="60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113" name="Google Shape;1113;p15"/>
          <p:cNvSpPr txBox="1"/>
          <p:nvPr>
            <p:ph idx="2" type="body"/>
          </p:nvPr>
        </p:nvSpPr>
        <p:spPr>
          <a:xfrm>
            <a:off x="791475" y="1438800"/>
            <a:ext cx="4844400" cy="50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114" name="Google Shape;1114;p15">
            <a:hlinkClick action="ppaction://hlinksldjump" r:id="rId2"/>
          </p:cNvPr>
          <p:cNvSpPr/>
          <p:nvPr/>
        </p:nvSpPr>
        <p:spPr>
          <a:xfrm rot="5397851">
            <a:off x="11347130" y="422682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115" name="Google Shape;1115;p15">
            <a:hlinkClick action="ppaction://hlinksldjump" r:id="rId3"/>
          </p:cNvPr>
          <p:cNvSpPr/>
          <p:nvPr/>
        </p:nvSpPr>
        <p:spPr>
          <a:xfrm rot="5397851">
            <a:off x="11347130" y="518692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116" name="Google Shape;1116;p15">
            <a:hlinkClick action="ppaction://hlinksldjump" r:id="rId4"/>
          </p:cNvPr>
          <p:cNvSpPr/>
          <p:nvPr/>
        </p:nvSpPr>
        <p:spPr>
          <a:xfrm rot="5397851">
            <a:off x="11347130" y="614702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117" name="Google Shape;1117;p15">
            <a:hlinkClick action="ppaction://hlinksldjump" r:id="rId5"/>
          </p:cNvPr>
          <p:cNvSpPr/>
          <p:nvPr/>
        </p:nvSpPr>
        <p:spPr>
          <a:xfrm rot="5397851">
            <a:off x="-138220" y="31022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118" name="Google Shape;1118;p15">
            <a:hlinkClick action="ppaction://hlinksldjump" r:id="rId6"/>
          </p:cNvPr>
          <p:cNvSpPr/>
          <p:nvPr/>
        </p:nvSpPr>
        <p:spPr>
          <a:xfrm rot="5397851">
            <a:off x="-138220" y="127032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119" name="Google Shape;1119;p15">
            <a:hlinkClick action="ppaction://hlinksldjump" r:id="rId7"/>
          </p:cNvPr>
          <p:cNvSpPr/>
          <p:nvPr/>
        </p:nvSpPr>
        <p:spPr>
          <a:xfrm rot="5397851">
            <a:off x="-138220" y="223042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120" name="Google Shape;1120;p15">
            <a:hlinkClick action="ppaction://hlinksldjump" r:id="rId8"/>
          </p:cNvPr>
          <p:cNvSpPr/>
          <p:nvPr/>
        </p:nvSpPr>
        <p:spPr>
          <a:xfrm rot="5397851">
            <a:off x="-138220" y="319052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7 Share 1">
  <p:cSld name="015">
    <p:spTree>
      <p:nvGrpSpPr>
        <p:cNvPr id="1121" name="Shape 1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2" name="Google Shape;1122;p16"/>
          <p:cNvSpPr/>
          <p:nvPr/>
        </p:nvSpPr>
        <p:spPr>
          <a:xfrm rot="10800000">
            <a:off x="6108850" y="77757"/>
            <a:ext cx="5611312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rotWithShape="0" algn="ctr" sy="101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23" name="Google Shape;1123;p16"/>
          <p:cNvGrpSpPr/>
          <p:nvPr/>
        </p:nvGrpSpPr>
        <p:grpSpPr>
          <a:xfrm>
            <a:off x="11642835" y="65324"/>
            <a:ext cx="549547" cy="6719623"/>
            <a:chOff x="11748685" y="230165"/>
            <a:chExt cx="431880" cy="6719623"/>
          </a:xfrm>
        </p:grpSpPr>
        <p:sp>
          <p:nvSpPr>
            <p:cNvPr id="1124" name="Google Shape;1124;p16"/>
            <p:cNvSpPr/>
            <p:nvPr/>
          </p:nvSpPr>
          <p:spPr>
            <a:xfrm rot="5397851">
              <a:off x="11484775" y="6254163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20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1125" name="Google Shape;1125;p16"/>
            <p:cNvSpPr/>
            <p:nvPr/>
          </p:nvSpPr>
          <p:spPr>
            <a:xfrm rot="5397851">
              <a:off x="11484775" y="5294221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19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1126" name="Google Shape;1126;p16"/>
            <p:cNvSpPr/>
            <p:nvPr/>
          </p:nvSpPr>
          <p:spPr>
            <a:xfrm rot="5397851">
              <a:off x="11484775" y="4334279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18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1127" name="Google Shape;1127;p16"/>
            <p:cNvSpPr/>
            <p:nvPr/>
          </p:nvSpPr>
          <p:spPr>
            <a:xfrm rot="5397851">
              <a:off x="11484775" y="3374337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17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1128" name="Google Shape;1128;p16"/>
            <p:cNvSpPr/>
            <p:nvPr/>
          </p:nvSpPr>
          <p:spPr>
            <a:xfrm rot="5397851">
              <a:off x="11484775" y="2414394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16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1129" name="Google Shape;1129;p16"/>
            <p:cNvSpPr/>
            <p:nvPr/>
          </p:nvSpPr>
          <p:spPr>
            <a:xfrm rot="5397851">
              <a:off x="11484775" y="1454452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1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15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1130" name="Google Shape;1130;p16"/>
            <p:cNvSpPr/>
            <p:nvPr/>
          </p:nvSpPr>
          <p:spPr>
            <a:xfrm rot="5397851">
              <a:off x="11484775" y="494510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lt2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14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</p:grpSp>
      <p:grpSp>
        <p:nvGrpSpPr>
          <p:cNvPr id="1131" name="Google Shape;1131;p16"/>
          <p:cNvGrpSpPr/>
          <p:nvPr/>
        </p:nvGrpSpPr>
        <p:grpSpPr>
          <a:xfrm>
            <a:off x="11556455" y="62214"/>
            <a:ext cx="549547" cy="6719623"/>
            <a:chOff x="11748685" y="230165"/>
            <a:chExt cx="431880" cy="6719623"/>
          </a:xfrm>
        </p:grpSpPr>
        <p:sp>
          <p:nvSpPr>
            <p:cNvPr id="1132" name="Google Shape;1132;p16"/>
            <p:cNvSpPr/>
            <p:nvPr/>
          </p:nvSpPr>
          <p:spPr>
            <a:xfrm rot="5397851">
              <a:off x="11484775" y="6254163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13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1133" name="Google Shape;1133;p16"/>
            <p:cNvSpPr/>
            <p:nvPr/>
          </p:nvSpPr>
          <p:spPr>
            <a:xfrm rot="5397851">
              <a:off x="11484775" y="5294221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12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1134" name="Google Shape;1134;p16"/>
            <p:cNvSpPr/>
            <p:nvPr/>
          </p:nvSpPr>
          <p:spPr>
            <a:xfrm rot="5397851">
              <a:off x="11484775" y="4334279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11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1135" name="Google Shape;1135;p16"/>
            <p:cNvSpPr/>
            <p:nvPr/>
          </p:nvSpPr>
          <p:spPr>
            <a:xfrm rot="5397851">
              <a:off x="11484775" y="3374337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10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1136" name="Google Shape;1136;p16"/>
            <p:cNvSpPr/>
            <p:nvPr/>
          </p:nvSpPr>
          <p:spPr>
            <a:xfrm rot="5397851">
              <a:off x="11484775" y="2414394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9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1137" name="Google Shape;1137;p16"/>
            <p:cNvSpPr/>
            <p:nvPr/>
          </p:nvSpPr>
          <p:spPr>
            <a:xfrm rot="5397851">
              <a:off x="11484775" y="1454452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1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8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1138" name="Google Shape;1138;p16"/>
            <p:cNvSpPr/>
            <p:nvPr/>
          </p:nvSpPr>
          <p:spPr>
            <a:xfrm rot="5397851">
              <a:off x="11484775" y="494510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lt2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7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</p:grpSp>
      <p:sp>
        <p:nvSpPr>
          <p:cNvPr id="1139" name="Google Shape;1139;p16"/>
          <p:cNvSpPr/>
          <p:nvPr/>
        </p:nvSpPr>
        <p:spPr>
          <a:xfrm>
            <a:off x="460150" y="77757"/>
            <a:ext cx="5611312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rotWithShape="0" algn="ctr" sy="101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0" name="Google Shape;1140;p16"/>
          <p:cNvSpPr/>
          <p:nvPr/>
        </p:nvSpPr>
        <p:spPr>
          <a:xfrm flipH="1" rot="-5397851">
            <a:off x="-134005" y="34206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lt2"/>
          </a:solidFill>
          <a:ln>
            <a:noFill/>
          </a:ln>
          <a:effectLst>
            <a:outerShdw blurRad="50800" rotWithShape="0" algn="tr" dir="1602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INTRO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141" name="Google Shape;1141;p16"/>
          <p:cNvSpPr/>
          <p:nvPr/>
        </p:nvSpPr>
        <p:spPr>
          <a:xfrm flipH="1" rot="-5397851">
            <a:off x="-134005" y="1302007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1"/>
          </a:solidFill>
          <a:ln>
            <a:noFill/>
          </a:ln>
          <a:effectLst>
            <a:outerShdw blurRad="50800" rotWithShape="0" algn="tr" dir="1602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142" name="Google Shape;1142;p16"/>
          <p:cNvSpPr/>
          <p:nvPr/>
        </p:nvSpPr>
        <p:spPr>
          <a:xfrm flipH="1" rot="-5397851">
            <a:off x="-134005" y="2261949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2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2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143" name="Google Shape;1143;p16"/>
          <p:cNvSpPr/>
          <p:nvPr/>
        </p:nvSpPr>
        <p:spPr>
          <a:xfrm flipH="1" rot="-5397851">
            <a:off x="-134005" y="3221892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3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3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144" name="Google Shape;1144;p16"/>
          <p:cNvSpPr/>
          <p:nvPr/>
        </p:nvSpPr>
        <p:spPr>
          <a:xfrm rot="-15781">
            <a:off x="5697982" y="124051"/>
            <a:ext cx="849609" cy="6607261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5" name="Google Shape;1145;p16"/>
          <p:cNvSpPr/>
          <p:nvPr/>
        </p:nvSpPr>
        <p:spPr>
          <a:xfrm rot="5397851">
            <a:off x="11332255" y="6101703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6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6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146" name="Google Shape;1146;p16"/>
          <p:cNvSpPr/>
          <p:nvPr/>
        </p:nvSpPr>
        <p:spPr>
          <a:xfrm rot="5397851">
            <a:off x="11332255" y="5141761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5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5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147" name="Google Shape;1147;p16"/>
          <p:cNvSpPr/>
          <p:nvPr/>
        </p:nvSpPr>
        <p:spPr>
          <a:xfrm flipH="1">
            <a:off x="6119328" y="77757"/>
            <a:ext cx="5528386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rotWithShape="0" algn="ctr" sy="101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8" name="Google Shape;1148;p16"/>
          <p:cNvSpPr/>
          <p:nvPr/>
        </p:nvSpPr>
        <p:spPr>
          <a:xfrm>
            <a:off x="541177" y="77757"/>
            <a:ext cx="5528386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rotWithShape="0" algn="ctr" sy="101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9" name="Google Shape;1149;p16"/>
          <p:cNvSpPr txBox="1"/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arlow Semi Condensed Medium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/>
        </p:txBody>
      </p:sp>
      <p:grpSp>
        <p:nvGrpSpPr>
          <p:cNvPr id="1150" name="Google Shape;1150;p16"/>
          <p:cNvGrpSpPr/>
          <p:nvPr/>
        </p:nvGrpSpPr>
        <p:grpSpPr>
          <a:xfrm>
            <a:off x="5869732" y="192255"/>
            <a:ext cx="432000" cy="6472908"/>
            <a:chOff x="5869732" y="192255"/>
            <a:chExt cx="432000" cy="6472908"/>
          </a:xfrm>
        </p:grpSpPr>
        <p:grpSp>
          <p:nvGrpSpPr>
            <p:cNvPr id="1151" name="Google Shape;1151;p16"/>
            <p:cNvGrpSpPr/>
            <p:nvPr/>
          </p:nvGrpSpPr>
          <p:grpSpPr>
            <a:xfrm>
              <a:off x="5869732" y="192255"/>
              <a:ext cx="432000" cy="101655"/>
              <a:chOff x="5815912" y="201588"/>
              <a:chExt cx="540000" cy="104994"/>
            </a:xfrm>
          </p:grpSpPr>
          <p:sp>
            <p:nvSpPr>
              <p:cNvPr id="1152" name="Google Shape;1152;p16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3" name="Google Shape;1153;p16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54" name="Google Shape;1154;p16"/>
            <p:cNvGrpSpPr/>
            <p:nvPr/>
          </p:nvGrpSpPr>
          <p:grpSpPr>
            <a:xfrm>
              <a:off x="5869732" y="6563508"/>
              <a:ext cx="432000" cy="101655"/>
              <a:chOff x="5815912" y="201588"/>
              <a:chExt cx="540000" cy="104994"/>
            </a:xfrm>
          </p:grpSpPr>
          <p:sp>
            <p:nvSpPr>
              <p:cNvPr id="1155" name="Google Shape;1155;p16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6" name="Google Shape;1156;p16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57" name="Google Shape;1157;p16"/>
            <p:cNvGrpSpPr/>
            <p:nvPr/>
          </p:nvGrpSpPr>
          <p:grpSpPr>
            <a:xfrm>
              <a:off x="5869732" y="723193"/>
              <a:ext cx="432000" cy="101655"/>
              <a:chOff x="5815912" y="201588"/>
              <a:chExt cx="540000" cy="104994"/>
            </a:xfrm>
          </p:grpSpPr>
          <p:sp>
            <p:nvSpPr>
              <p:cNvPr id="1158" name="Google Shape;1158;p16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9" name="Google Shape;1159;p16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60" name="Google Shape;1160;p16"/>
            <p:cNvGrpSpPr/>
            <p:nvPr/>
          </p:nvGrpSpPr>
          <p:grpSpPr>
            <a:xfrm>
              <a:off x="5869732" y="1254131"/>
              <a:ext cx="432000" cy="101655"/>
              <a:chOff x="5815912" y="201588"/>
              <a:chExt cx="540000" cy="104994"/>
            </a:xfrm>
          </p:grpSpPr>
          <p:sp>
            <p:nvSpPr>
              <p:cNvPr id="1161" name="Google Shape;1161;p16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2" name="Google Shape;1162;p16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63" name="Google Shape;1163;p16"/>
            <p:cNvGrpSpPr/>
            <p:nvPr/>
          </p:nvGrpSpPr>
          <p:grpSpPr>
            <a:xfrm>
              <a:off x="5869732" y="1785069"/>
              <a:ext cx="432000" cy="101655"/>
              <a:chOff x="5815912" y="201588"/>
              <a:chExt cx="540000" cy="104994"/>
            </a:xfrm>
          </p:grpSpPr>
          <p:sp>
            <p:nvSpPr>
              <p:cNvPr id="1164" name="Google Shape;1164;p16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5" name="Google Shape;1165;p16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66" name="Google Shape;1166;p16"/>
            <p:cNvGrpSpPr/>
            <p:nvPr/>
          </p:nvGrpSpPr>
          <p:grpSpPr>
            <a:xfrm>
              <a:off x="5869732" y="2316007"/>
              <a:ext cx="432000" cy="101655"/>
              <a:chOff x="5815912" y="201588"/>
              <a:chExt cx="540000" cy="104994"/>
            </a:xfrm>
          </p:grpSpPr>
          <p:sp>
            <p:nvSpPr>
              <p:cNvPr id="1167" name="Google Shape;1167;p16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8" name="Google Shape;1168;p16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69" name="Google Shape;1169;p16"/>
            <p:cNvGrpSpPr/>
            <p:nvPr/>
          </p:nvGrpSpPr>
          <p:grpSpPr>
            <a:xfrm>
              <a:off x="5869732" y="2846944"/>
              <a:ext cx="432000" cy="101655"/>
              <a:chOff x="5815912" y="201588"/>
              <a:chExt cx="540000" cy="104994"/>
            </a:xfrm>
          </p:grpSpPr>
          <p:sp>
            <p:nvSpPr>
              <p:cNvPr id="1170" name="Google Shape;1170;p16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1" name="Google Shape;1171;p16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72" name="Google Shape;1172;p16"/>
            <p:cNvGrpSpPr/>
            <p:nvPr/>
          </p:nvGrpSpPr>
          <p:grpSpPr>
            <a:xfrm>
              <a:off x="5869732" y="3377883"/>
              <a:ext cx="432000" cy="101655"/>
              <a:chOff x="5815912" y="201588"/>
              <a:chExt cx="540000" cy="104994"/>
            </a:xfrm>
          </p:grpSpPr>
          <p:sp>
            <p:nvSpPr>
              <p:cNvPr id="1173" name="Google Shape;1173;p16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4" name="Google Shape;1174;p16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75" name="Google Shape;1175;p16"/>
            <p:cNvGrpSpPr/>
            <p:nvPr/>
          </p:nvGrpSpPr>
          <p:grpSpPr>
            <a:xfrm>
              <a:off x="5869732" y="3908820"/>
              <a:ext cx="432000" cy="101655"/>
              <a:chOff x="5815912" y="201588"/>
              <a:chExt cx="540000" cy="104994"/>
            </a:xfrm>
          </p:grpSpPr>
          <p:sp>
            <p:nvSpPr>
              <p:cNvPr id="1176" name="Google Shape;1176;p16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7" name="Google Shape;1177;p16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78" name="Google Shape;1178;p16"/>
            <p:cNvGrpSpPr/>
            <p:nvPr/>
          </p:nvGrpSpPr>
          <p:grpSpPr>
            <a:xfrm>
              <a:off x="5869732" y="4439758"/>
              <a:ext cx="432000" cy="101655"/>
              <a:chOff x="5815912" y="201588"/>
              <a:chExt cx="540000" cy="104994"/>
            </a:xfrm>
          </p:grpSpPr>
          <p:sp>
            <p:nvSpPr>
              <p:cNvPr id="1179" name="Google Shape;1179;p16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0" name="Google Shape;1180;p16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81" name="Google Shape;1181;p16"/>
            <p:cNvGrpSpPr/>
            <p:nvPr/>
          </p:nvGrpSpPr>
          <p:grpSpPr>
            <a:xfrm>
              <a:off x="5869732" y="4970697"/>
              <a:ext cx="432000" cy="101655"/>
              <a:chOff x="5815912" y="201588"/>
              <a:chExt cx="540000" cy="104994"/>
            </a:xfrm>
          </p:grpSpPr>
          <p:sp>
            <p:nvSpPr>
              <p:cNvPr id="1182" name="Google Shape;1182;p16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3" name="Google Shape;1183;p16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84" name="Google Shape;1184;p16"/>
            <p:cNvGrpSpPr/>
            <p:nvPr/>
          </p:nvGrpSpPr>
          <p:grpSpPr>
            <a:xfrm>
              <a:off x="5869732" y="5501635"/>
              <a:ext cx="432000" cy="101655"/>
              <a:chOff x="5815912" y="201588"/>
              <a:chExt cx="540000" cy="104994"/>
            </a:xfrm>
          </p:grpSpPr>
          <p:sp>
            <p:nvSpPr>
              <p:cNvPr id="1185" name="Google Shape;1185;p16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6" name="Google Shape;1186;p16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87" name="Google Shape;1187;p16"/>
            <p:cNvGrpSpPr/>
            <p:nvPr/>
          </p:nvGrpSpPr>
          <p:grpSpPr>
            <a:xfrm>
              <a:off x="5869732" y="6032572"/>
              <a:ext cx="432000" cy="101655"/>
              <a:chOff x="5815912" y="201588"/>
              <a:chExt cx="540000" cy="104994"/>
            </a:xfrm>
          </p:grpSpPr>
          <p:sp>
            <p:nvSpPr>
              <p:cNvPr id="1188" name="Google Shape;1188;p16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9" name="Google Shape;1189;p16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190" name="Google Shape;1190;p16"/>
          <p:cNvSpPr/>
          <p:nvPr/>
        </p:nvSpPr>
        <p:spPr>
          <a:xfrm rot="5397851">
            <a:off x="11332255" y="4181819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4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4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191" name="Google Shape;1191;p16"/>
          <p:cNvSpPr txBox="1"/>
          <p:nvPr>
            <p:ph idx="1" type="body"/>
          </p:nvPr>
        </p:nvSpPr>
        <p:spPr>
          <a:xfrm>
            <a:off x="6533000" y="530075"/>
            <a:ext cx="4844400" cy="60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192" name="Google Shape;1192;p16"/>
          <p:cNvSpPr txBox="1"/>
          <p:nvPr>
            <p:ph idx="2" type="body"/>
          </p:nvPr>
        </p:nvSpPr>
        <p:spPr>
          <a:xfrm>
            <a:off x="791475" y="1438800"/>
            <a:ext cx="4844400" cy="50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193" name="Google Shape;1193;p16">
            <a:hlinkClick action="ppaction://hlinksldjump" r:id="rId2"/>
          </p:cNvPr>
          <p:cNvSpPr/>
          <p:nvPr/>
        </p:nvSpPr>
        <p:spPr>
          <a:xfrm rot="5397851">
            <a:off x="11347130" y="422682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194" name="Google Shape;1194;p16">
            <a:hlinkClick action="ppaction://hlinksldjump" r:id="rId3"/>
          </p:cNvPr>
          <p:cNvSpPr/>
          <p:nvPr/>
        </p:nvSpPr>
        <p:spPr>
          <a:xfrm rot="5397851">
            <a:off x="11347130" y="518692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195" name="Google Shape;1195;p16">
            <a:hlinkClick action="ppaction://hlinksldjump" r:id="rId4"/>
          </p:cNvPr>
          <p:cNvSpPr/>
          <p:nvPr/>
        </p:nvSpPr>
        <p:spPr>
          <a:xfrm rot="5397851">
            <a:off x="11347130" y="614702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196" name="Google Shape;1196;p16">
            <a:hlinkClick action="ppaction://hlinksldjump" r:id="rId5"/>
          </p:cNvPr>
          <p:cNvSpPr/>
          <p:nvPr/>
        </p:nvSpPr>
        <p:spPr>
          <a:xfrm rot="5397851">
            <a:off x="-138220" y="31022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197" name="Google Shape;1197;p16">
            <a:hlinkClick action="ppaction://hlinksldjump" r:id="rId6"/>
          </p:cNvPr>
          <p:cNvSpPr/>
          <p:nvPr/>
        </p:nvSpPr>
        <p:spPr>
          <a:xfrm rot="5397851">
            <a:off x="-138220" y="127032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198" name="Google Shape;1198;p16">
            <a:hlinkClick action="ppaction://hlinksldjump" r:id="rId7"/>
          </p:cNvPr>
          <p:cNvSpPr/>
          <p:nvPr/>
        </p:nvSpPr>
        <p:spPr>
          <a:xfrm rot="5397851">
            <a:off x="-138220" y="223042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199" name="Google Shape;1199;p16">
            <a:hlinkClick action="ppaction://hlinksldjump" r:id="rId8"/>
          </p:cNvPr>
          <p:cNvSpPr/>
          <p:nvPr/>
        </p:nvSpPr>
        <p:spPr>
          <a:xfrm rot="5397851">
            <a:off x="-138220" y="319052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7 Share 2">
  <p:cSld name="016">
    <p:spTree>
      <p:nvGrpSpPr>
        <p:cNvPr id="1200" name="Shape 1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1" name="Google Shape;1201;p17"/>
          <p:cNvSpPr/>
          <p:nvPr/>
        </p:nvSpPr>
        <p:spPr>
          <a:xfrm rot="10800000">
            <a:off x="6108850" y="77757"/>
            <a:ext cx="5611312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rotWithShape="0" algn="ctr" sy="101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02" name="Google Shape;1202;p17"/>
          <p:cNvGrpSpPr/>
          <p:nvPr/>
        </p:nvGrpSpPr>
        <p:grpSpPr>
          <a:xfrm>
            <a:off x="11642835" y="65324"/>
            <a:ext cx="549547" cy="6719623"/>
            <a:chOff x="11748685" y="230165"/>
            <a:chExt cx="431880" cy="6719623"/>
          </a:xfrm>
        </p:grpSpPr>
        <p:sp>
          <p:nvSpPr>
            <p:cNvPr id="1203" name="Google Shape;1203;p17"/>
            <p:cNvSpPr/>
            <p:nvPr/>
          </p:nvSpPr>
          <p:spPr>
            <a:xfrm rot="5397851">
              <a:off x="11484775" y="6254163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20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1204" name="Google Shape;1204;p17"/>
            <p:cNvSpPr/>
            <p:nvPr/>
          </p:nvSpPr>
          <p:spPr>
            <a:xfrm rot="5397851">
              <a:off x="11484775" y="5294221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19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1205" name="Google Shape;1205;p17"/>
            <p:cNvSpPr/>
            <p:nvPr/>
          </p:nvSpPr>
          <p:spPr>
            <a:xfrm rot="5397851">
              <a:off x="11484775" y="4334279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18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1206" name="Google Shape;1206;p17"/>
            <p:cNvSpPr/>
            <p:nvPr/>
          </p:nvSpPr>
          <p:spPr>
            <a:xfrm rot="5397851">
              <a:off x="11484775" y="3374337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17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1207" name="Google Shape;1207;p17"/>
            <p:cNvSpPr/>
            <p:nvPr/>
          </p:nvSpPr>
          <p:spPr>
            <a:xfrm rot="5397851">
              <a:off x="11484775" y="2414394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16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1208" name="Google Shape;1208;p17"/>
            <p:cNvSpPr/>
            <p:nvPr/>
          </p:nvSpPr>
          <p:spPr>
            <a:xfrm rot="5397851">
              <a:off x="11484775" y="1454452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1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15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1209" name="Google Shape;1209;p17"/>
            <p:cNvSpPr/>
            <p:nvPr/>
          </p:nvSpPr>
          <p:spPr>
            <a:xfrm rot="5397851">
              <a:off x="11484775" y="494510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lt2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14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</p:grpSp>
      <p:grpSp>
        <p:nvGrpSpPr>
          <p:cNvPr id="1210" name="Google Shape;1210;p17"/>
          <p:cNvGrpSpPr/>
          <p:nvPr/>
        </p:nvGrpSpPr>
        <p:grpSpPr>
          <a:xfrm>
            <a:off x="11556455" y="62214"/>
            <a:ext cx="549547" cy="6719623"/>
            <a:chOff x="11748685" y="230165"/>
            <a:chExt cx="431880" cy="6719623"/>
          </a:xfrm>
        </p:grpSpPr>
        <p:sp>
          <p:nvSpPr>
            <p:cNvPr id="1211" name="Google Shape;1211;p17"/>
            <p:cNvSpPr/>
            <p:nvPr/>
          </p:nvSpPr>
          <p:spPr>
            <a:xfrm rot="5397851">
              <a:off x="11484775" y="6254163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13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1212" name="Google Shape;1212;p17"/>
            <p:cNvSpPr/>
            <p:nvPr/>
          </p:nvSpPr>
          <p:spPr>
            <a:xfrm rot="5397851">
              <a:off x="11484775" y="5294221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12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1213" name="Google Shape;1213;p17"/>
            <p:cNvSpPr/>
            <p:nvPr/>
          </p:nvSpPr>
          <p:spPr>
            <a:xfrm rot="5397851">
              <a:off x="11484775" y="4334279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11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1214" name="Google Shape;1214;p17"/>
            <p:cNvSpPr/>
            <p:nvPr/>
          </p:nvSpPr>
          <p:spPr>
            <a:xfrm rot="5397851">
              <a:off x="11484775" y="3374337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10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1215" name="Google Shape;1215;p17"/>
            <p:cNvSpPr/>
            <p:nvPr/>
          </p:nvSpPr>
          <p:spPr>
            <a:xfrm rot="5397851">
              <a:off x="11484775" y="2414394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9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1216" name="Google Shape;1216;p17"/>
            <p:cNvSpPr/>
            <p:nvPr/>
          </p:nvSpPr>
          <p:spPr>
            <a:xfrm rot="5397851">
              <a:off x="11484775" y="1454452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1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8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1217" name="Google Shape;1217;p17"/>
            <p:cNvSpPr/>
            <p:nvPr/>
          </p:nvSpPr>
          <p:spPr>
            <a:xfrm rot="5397851">
              <a:off x="11484775" y="494510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lt2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7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</p:grpSp>
      <p:sp>
        <p:nvSpPr>
          <p:cNvPr id="1218" name="Google Shape;1218;p17"/>
          <p:cNvSpPr/>
          <p:nvPr/>
        </p:nvSpPr>
        <p:spPr>
          <a:xfrm rot="-15781">
            <a:off x="5697982" y="124051"/>
            <a:ext cx="849609" cy="6607261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9" name="Google Shape;1219;p17"/>
          <p:cNvSpPr/>
          <p:nvPr/>
        </p:nvSpPr>
        <p:spPr>
          <a:xfrm>
            <a:off x="460150" y="77757"/>
            <a:ext cx="5611312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rotWithShape="0" algn="ctr" sy="101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220" name="Google Shape;1220;p17"/>
          <p:cNvSpPr/>
          <p:nvPr/>
        </p:nvSpPr>
        <p:spPr>
          <a:xfrm rot="5397851">
            <a:off x="11332255" y="6101703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6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6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221" name="Google Shape;1221;p17"/>
          <p:cNvSpPr/>
          <p:nvPr/>
        </p:nvSpPr>
        <p:spPr>
          <a:xfrm rot="5397851">
            <a:off x="11332255" y="5141761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5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5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222" name="Google Shape;1222;p17"/>
          <p:cNvSpPr/>
          <p:nvPr/>
        </p:nvSpPr>
        <p:spPr>
          <a:xfrm flipH="1">
            <a:off x="6119328" y="77757"/>
            <a:ext cx="5528386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rotWithShape="0" algn="ctr" sy="101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3" name="Google Shape;1223;p17"/>
          <p:cNvSpPr/>
          <p:nvPr/>
        </p:nvSpPr>
        <p:spPr>
          <a:xfrm flipH="1" rot="-5397851">
            <a:off x="-134005" y="34206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lt2"/>
          </a:solidFill>
          <a:ln>
            <a:noFill/>
          </a:ln>
          <a:effectLst>
            <a:outerShdw blurRad="50800" rotWithShape="0" algn="tr" dir="1602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INTRO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224" name="Google Shape;1224;p17"/>
          <p:cNvSpPr/>
          <p:nvPr/>
        </p:nvSpPr>
        <p:spPr>
          <a:xfrm flipH="1" rot="-5397851">
            <a:off x="-134005" y="1302007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1"/>
          </a:solidFill>
          <a:ln>
            <a:noFill/>
          </a:ln>
          <a:effectLst>
            <a:outerShdw blurRad="50800" rotWithShape="0" algn="tr" dir="1602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225" name="Google Shape;1225;p17"/>
          <p:cNvSpPr/>
          <p:nvPr/>
        </p:nvSpPr>
        <p:spPr>
          <a:xfrm flipH="1" rot="-5397851">
            <a:off x="-134005" y="2261949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2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2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226" name="Google Shape;1226;p17"/>
          <p:cNvSpPr/>
          <p:nvPr/>
        </p:nvSpPr>
        <p:spPr>
          <a:xfrm flipH="1" rot="-5397851">
            <a:off x="-134005" y="3221892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3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3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227" name="Google Shape;1227;p17"/>
          <p:cNvSpPr/>
          <p:nvPr/>
        </p:nvSpPr>
        <p:spPr>
          <a:xfrm>
            <a:off x="541177" y="77757"/>
            <a:ext cx="5528386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rotWithShape="0" algn="ctr" sy="101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8" name="Google Shape;1228;p17"/>
          <p:cNvSpPr txBox="1"/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arlow Semi Condensed Medium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/>
        </p:txBody>
      </p:sp>
      <p:grpSp>
        <p:nvGrpSpPr>
          <p:cNvPr id="1229" name="Google Shape;1229;p17"/>
          <p:cNvGrpSpPr/>
          <p:nvPr/>
        </p:nvGrpSpPr>
        <p:grpSpPr>
          <a:xfrm>
            <a:off x="5869732" y="192255"/>
            <a:ext cx="432000" cy="6472908"/>
            <a:chOff x="5869732" y="192255"/>
            <a:chExt cx="432000" cy="6472908"/>
          </a:xfrm>
        </p:grpSpPr>
        <p:grpSp>
          <p:nvGrpSpPr>
            <p:cNvPr id="1230" name="Google Shape;1230;p17"/>
            <p:cNvGrpSpPr/>
            <p:nvPr/>
          </p:nvGrpSpPr>
          <p:grpSpPr>
            <a:xfrm>
              <a:off x="5869732" y="192255"/>
              <a:ext cx="432000" cy="101655"/>
              <a:chOff x="5815912" y="201588"/>
              <a:chExt cx="540000" cy="104994"/>
            </a:xfrm>
          </p:grpSpPr>
          <p:sp>
            <p:nvSpPr>
              <p:cNvPr id="1231" name="Google Shape;1231;p17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2" name="Google Shape;1232;p17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33" name="Google Shape;1233;p17"/>
            <p:cNvGrpSpPr/>
            <p:nvPr/>
          </p:nvGrpSpPr>
          <p:grpSpPr>
            <a:xfrm>
              <a:off x="5869732" y="6563508"/>
              <a:ext cx="432000" cy="101655"/>
              <a:chOff x="5815912" y="201588"/>
              <a:chExt cx="540000" cy="104994"/>
            </a:xfrm>
          </p:grpSpPr>
          <p:sp>
            <p:nvSpPr>
              <p:cNvPr id="1234" name="Google Shape;1234;p17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5" name="Google Shape;1235;p17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36" name="Google Shape;1236;p17"/>
            <p:cNvGrpSpPr/>
            <p:nvPr/>
          </p:nvGrpSpPr>
          <p:grpSpPr>
            <a:xfrm>
              <a:off x="5869732" y="723193"/>
              <a:ext cx="432000" cy="101655"/>
              <a:chOff x="5815912" y="201588"/>
              <a:chExt cx="540000" cy="104994"/>
            </a:xfrm>
          </p:grpSpPr>
          <p:sp>
            <p:nvSpPr>
              <p:cNvPr id="1237" name="Google Shape;1237;p17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8" name="Google Shape;1238;p17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39" name="Google Shape;1239;p17"/>
            <p:cNvGrpSpPr/>
            <p:nvPr/>
          </p:nvGrpSpPr>
          <p:grpSpPr>
            <a:xfrm>
              <a:off x="5869732" y="1254131"/>
              <a:ext cx="432000" cy="101655"/>
              <a:chOff x="5815912" y="201588"/>
              <a:chExt cx="540000" cy="104994"/>
            </a:xfrm>
          </p:grpSpPr>
          <p:sp>
            <p:nvSpPr>
              <p:cNvPr id="1240" name="Google Shape;1240;p17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1" name="Google Shape;1241;p17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42" name="Google Shape;1242;p17"/>
            <p:cNvGrpSpPr/>
            <p:nvPr/>
          </p:nvGrpSpPr>
          <p:grpSpPr>
            <a:xfrm>
              <a:off x="5869732" y="1785069"/>
              <a:ext cx="432000" cy="101655"/>
              <a:chOff x="5815912" y="201588"/>
              <a:chExt cx="540000" cy="104994"/>
            </a:xfrm>
          </p:grpSpPr>
          <p:sp>
            <p:nvSpPr>
              <p:cNvPr id="1243" name="Google Shape;1243;p17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4" name="Google Shape;1244;p17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45" name="Google Shape;1245;p17"/>
            <p:cNvGrpSpPr/>
            <p:nvPr/>
          </p:nvGrpSpPr>
          <p:grpSpPr>
            <a:xfrm>
              <a:off x="5869732" y="2316007"/>
              <a:ext cx="432000" cy="101655"/>
              <a:chOff x="5815912" y="201588"/>
              <a:chExt cx="540000" cy="104994"/>
            </a:xfrm>
          </p:grpSpPr>
          <p:sp>
            <p:nvSpPr>
              <p:cNvPr id="1246" name="Google Shape;1246;p17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7" name="Google Shape;1247;p17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48" name="Google Shape;1248;p17"/>
            <p:cNvGrpSpPr/>
            <p:nvPr/>
          </p:nvGrpSpPr>
          <p:grpSpPr>
            <a:xfrm>
              <a:off x="5869732" y="2846944"/>
              <a:ext cx="432000" cy="101655"/>
              <a:chOff x="5815912" y="201588"/>
              <a:chExt cx="540000" cy="104994"/>
            </a:xfrm>
          </p:grpSpPr>
          <p:sp>
            <p:nvSpPr>
              <p:cNvPr id="1249" name="Google Shape;1249;p17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0" name="Google Shape;1250;p17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51" name="Google Shape;1251;p17"/>
            <p:cNvGrpSpPr/>
            <p:nvPr/>
          </p:nvGrpSpPr>
          <p:grpSpPr>
            <a:xfrm>
              <a:off x="5869732" y="3377883"/>
              <a:ext cx="432000" cy="101655"/>
              <a:chOff x="5815912" y="201588"/>
              <a:chExt cx="540000" cy="104994"/>
            </a:xfrm>
          </p:grpSpPr>
          <p:sp>
            <p:nvSpPr>
              <p:cNvPr id="1252" name="Google Shape;1252;p17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3" name="Google Shape;1253;p17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54" name="Google Shape;1254;p17"/>
            <p:cNvGrpSpPr/>
            <p:nvPr/>
          </p:nvGrpSpPr>
          <p:grpSpPr>
            <a:xfrm>
              <a:off x="5869732" y="3908820"/>
              <a:ext cx="432000" cy="101655"/>
              <a:chOff x="5815912" y="201588"/>
              <a:chExt cx="540000" cy="104994"/>
            </a:xfrm>
          </p:grpSpPr>
          <p:sp>
            <p:nvSpPr>
              <p:cNvPr id="1255" name="Google Shape;1255;p17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6" name="Google Shape;1256;p17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57" name="Google Shape;1257;p17"/>
            <p:cNvGrpSpPr/>
            <p:nvPr/>
          </p:nvGrpSpPr>
          <p:grpSpPr>
            <a:xfrm>
              <a:off x="5869732" y="4439758"/>
              <a:ext cx="432000" cy="101655"/>
              <a:chOff x="5815912" y="201588"/>
              <a:chExt cx="540000" cy="104994"/>
            </a:xfrm>
          </p:grpSpPr>
          <p:sp>
            <p:nvSpPr>
              <p:cNvPr id="1258" name="Google Shape;1258;p17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9" name="Google Shape;1259;p17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60" name="Google Shape;1260;p17"/>
            <p:cNvGrpSpPr/>
            <p:nvPr/>
          </p:nvGrpSpPr>
          <p:grpSpPr>
            <a:xfrm>
              <a:off x="5869732" y="4970697"/>
              <a:ext cx="432000" cy="101655"/>
              <a:chOff x="5815912" y="201588"/>
              <a:chExt cx="540000" cy="104994"/>
            </a:xfrm>
          </p:grpSpPr>
          <p:sp>
            <p:nvSpPr>
              <p:cNvPr id="1261" name="Google Shape;1261;p17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2" name="Google Shape;1262;p17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63" name="Google Shape;1263;p17"/>
            <p:cNvGrpSpPr/>
            <p:nvPr/>
          </p:nvGrpSpPr>
          <p:grpSpPr>
            <a:xfrm>
              <a:off x="5869732" y="5501635"/>
              <a:ext cx="432000" cy="101655"/>
              <a:chOff x="5815912" y="201588"/>
              <a:chExt cx="540000" cy="104994"/>
            </a:xfrm>
          </p:grpSpPr>
          <p:sp>
            <p:nvSpPr>
              <p:cNvPr id="1264" name="Google Shape;1264;p17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5" name="Google Shape;1265;p17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66" name="Google Shape;1266;p17"/>
            <p:cNvGrpSpPr/>
            <p:nvPr/>
          </p:nvGrpSpPr>
          <p:grpSpPr>
            <a:xfrm>
              <a:off x="5869732" y="6032572"/>
              <a:ext cx="432000" cy="101655"/>
              <a:chOff x="5815912" y="201588"/>
              <a:chExt cx="540000" cy="104994"/>
            </a:xfrm>
          </p:grpSpPr>
          <p:sp>
            <p:nvSpPr>
              <p:cNvPr id="1267" name="Google Shape;1267;p17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8" name="Google Shape;1268;p17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269" name="Google Shape;1269;p17"/>
          <p:cNvSpPr/>
          <p:nvPr/>
        </p:nvSpPr>
        <p:spPr>
          <a:xfrm flipH="1" rot="-5397851">
            <a:off x="-134005" y="4181834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4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4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270" name="Google Shape;1270;p17"/>
          <p:cNvSpPr txBox="1"/>
          <p:nvPr>
            <p:ph idx="1" type="body"/>
          </p:nvPr>
        </p:nvSpPr>
        <p:spPr>
          <a:xfrm>
            <a:off x="6533000" y="530075"/>
            <a:ext cx="4844400" cy="60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271" name="Google Shape;1271;p17"/>
          <p:cNvSpPr txBox="1"/>
          <p:nvPr>
            <p:ph idx="2" type="body"/>
          </p:nvPr>
        </p:nvSpPr>
        <p:spPr>
          <a:xfrm>
            <a:off x="791475" y="1438800"/>
            <a:ext cx="4844400" cy="50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272" name="Google Shape;1272;p17">
            <a:hlinkClick action="ppaction://hlinksldjump" r:id="rId2"/>
          </p:cNvPr>
          <p:cNvSpPr/>
          <p:nvPr/>
        </p:nvSpPr>
        <p:spPr>
          <a:xfrm rot="5397851">
            <a:off x="-117745" y="341750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273" name="Google Shape;1273;p17">
            <a:hlinkClick action="ppaction://hlinksldjump" r:id="rId3"/>
          </p:cNvPr>
          <p:cNvSpPr/>
          <p:nvPr/>
        </p:nvSpPr>
        <p:spPr>
          <a:xfrm rot="5397851">
            <a:off x="-117745" y="1301850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274" name="Google Shape;1274;p17">
            <a:hlinkClick action="ppaction://hlinksldjump" r:id="rId4"/>
          </p:cNvPr>
          <p:cNvSpPr/>
          <p:nvPr/>
        </p:nvSpPr>
        <p:spPr>
          <a:xfrm rot="5397851">
            <a:off x="-117745" y="2261950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275" name="Google Shape;1275;p17">
            <a:hlinkClick action="ppaction://hlinksldjump" r:id="rId5"/>
          </p:cNvPr>
          <p:cNvSpPr/>
          <p:nvPr/>
        </p:nvSpPr>
        <p:spPr>
          <a:xfrm rot="5397851">
            <a:off x="-117745" y="3222050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276" name="Google Shape;1276;p17">
            <a:hlinkClick action="ppaction://hlinksldjump" r:id="rId6"/>
          </p:cNvPr>
          <p:cNvSpPr/>
          <p:nvPr/>
        </p:nvSpPr>
        <p:spPr>
          <a:xfrm rot="5397851">
            <a:off x="-117745" y="4182150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277" name="Google Shape;1277;p17">
            <a:hlinkClick action="ppaction://hlinksldjump" r:id="rId7"/>
          </p:cNvPr>
          <p:cNvSpPr/>
          <p:nvPr/>
        </p:nvSpPr>
        <p:spPr>
          <a:xfrm rot="5397851">
            <a:off x="11347130" y="518692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278" name="Google Shape;1278;p17">
            <a:hlinkClick action="ppaction://hlinksldjump" r:id="rId8"/>
          </p:cNvPr>
          <p:cNvSpPr/>
          <p:nvPr/>
        </p:nvSpPr>
        <p:spPr>
          <a:xfrm rot="5397851">
            <a:off x="11347130" y="614702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7 Share 3">
  <p:cSld name="017">
    <p:spTree>
      <p:nvGrpSpPr>
        <p:cNvPr id="1279" name="Shape 1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" name="Google Shape;1280;p18"/>
          <p:cNvSpPr/>
          <p:nvPr/>
        </p:nvSpPr>
        <p:spPr>
          <a:xfrm rot="10800000">
            <a:off x="6108850" y="77757"/>
            <a:ext cx="5611312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rotWithShape="0" algn="ctr" sy="101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81" name="Google Shape;1281;p18"/>
          <p:cNvGrpSpPr/>
          <p:nvPr/>
        </p:nvGrpSpPr>
        <p:grpSpPr>
          <a:xfrm>
            <a:off x="11642835" y="65324"/>
            <a:ext cx="549547" cy="6719623"/>
            <a:chOff x="11748685" y="230165"/>
            <a:chExt cx="431880" cy="6719623"/>
          </a:xfrm>
        </p:grpSpPr>
        <p:sp>
          <p:nvSpPr>
            <p:cNvPr id="1282" name="Google Shape;1282;p18"/>
            <p:cNvSpPr/>
            <p:nvPr/>
          </p:nvSpPr>
          <p:spPr>
            <a:xfrm rot="5397851">
              <a:off x="11484775" y="6254163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20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1283" name="Google Shape;1283;p18"/>
            <p:cNvSpPr/>
            <p:nvPr/>
          </p:nvSpPr>
          <p:spPr>
            <a:xfrm rot="5397851">
              <a:off x="11484775" y="5294221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19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1284" name="Google Shape;1284;p18"/>
            <p:cNvSpPr/>
            <p:nvPr/>
          </p:nvSpPr>
          <p:spPr>
            <a:xfrm rot="5397851">
              <a:off x="11484775" y="4334279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18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1285" name="Google Shape;1285;p18"/>
            <p:cNvSpPr/>
            <p:nvPr/>
          </p:nvSpPr>
          <p:spPr>
            <a:xfrm rot="5397851">
              <a:off x="11484775" y="3374337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17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1286" name="Google Shape;1286;p18"/>
            <p:cNvSpPr/>
            <p:nvPr/>
          </p:nvSpPr>
          <p:spPr>
            <a:xfrm rot="5397851">
              <a:off x="11484775" y="2414394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16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1287" name="Google Shape;1287;p18"/>
            <p:cNvSpPr/>
            <p:nvPr/>
          </p:nvSpPr>
          <p:spPr>
            <a:xfrm rot="5397851">
              <a:off x="11484775" y="1454452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1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15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1288" name="Google Shape;1288;p18"/>
            <p:cNvSpPr/>
            <p:nvPr/>
          </p:nvSpPr>
          <p:spPr>
            <a:xfrm rot="5397851">
              <a:off x="11484775" y="494510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lt2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14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</p:grpSp>
      <p:grpSp>
        <p:nvGrpSpPr>
          <p:cNvPr id="1289" name="Google Shape;1289;p18"/>
          <p:cNvGrpSpPr/>
          <p:nvPr/>
        </p:nvGrpSpPr>
        <p:grpSpPr>
          <a:xfrm>
            <a:off x="11556455" y="62214"/>
            <a:ext cx="549547" cy="6719623"/>
            <a:chOff x="11748685" y="230165"/>
            <a:chExt cx="431880" cy="6719623"/>
          </a:xfrm>
        </p:grpSpPr>
        <p:sp>
          <p:nvSpPr>
            <p:cNvPr id="1290" name="Google Shape;1290;p18"/>
            <p:cNvSpPr/>
            <p:nvPr/>
          </p:nvSpPr>
          <p:spPr>
            <a:xfrm rot="5397851">
              <a:off x="11484775" y="6254163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13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1291" name="Google Shape;1291;p18"/>
            <p:cNvSpPr/>
            <p:nvPr/>
          </p:nvSpPr>
          <p:spPr>
            <a:xfrm rot="5397851">
              <a:off x="11484775" y="5294221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12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1292" name="Google Shape;1292;p18"/>
            <p:cNvSpPr/>
            <p:nvPr/>
          </p:nvSpPr>
          <p:spPr>
            <a:xfrm rot="5397851">
              <a:off x="11484775" y="4334279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11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1293" name="Google Shape;1293;p18"/>
            <p:cNvSpPr/>
            <p:nvPr/>
          </p:nvSpPr>
          <p:spPr>
            <a:xfrm rot="5397851">
              <a:off x="11484775" y="3374337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10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1294" name="Google Shape;1294;p18"/>
            <p:cNvSpPr/>
            <p:nvPr/>
          </p:nvSpPr>
          <p:spPr>
            <a:xfrm rot="5397851">
              <a:off x="11484775" y="2414394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9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1295" name="Google Shape;1295;p18"/>
            <p:cNvSpPr/>
            <p:nvPr/>
          </p:nvSpPr>
          <p:spPr>
            <a:xfrm rot="5397851">
              <a:off x="11484775" y="1454452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1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8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1296" name="Google Shape;1296;p18"/>
            <p:cNvSpPr/>
            <p:nvPr/>
          </p:nvSpPr>
          <p:spPr>
            <a:xfrm rot="5397851">
              <a:off x="11484775" y="494510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lt2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7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</p:grpSp>
      <p:sp>
        <p:nvSpPr>
          <p:cNvPr id="1297" name="Google Shape;1297;p18"/>
          <p:cNvSpPr/>
          <p:nvPr/>
        </p:nvSpPr>
        <p:spPr>
          <a:xfrm>
            <a:off x="460150" y="77757"/>
            <a:ext cx="5611312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rotWithShape="0" algn="ctr" sy="101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298" name="Google Shape;1298;p18"/>
          <p:cNvSpPr/>
          <p:nvPr/>
        </p:nvSpPr>
        <p:spPr>
          <a:xfrm flipH="1" rot="-5397851">
            <a:off x="-134005" y="34206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lt2"/>
          </a:solidFill>
          <a:ln>
            <a:noFill/>
          </a:ln>
          <a:effectLst>
            <a:outerShdw blurRad="50800" rotWithShape="0" algn="tr" dir="1602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INTRO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299" name="Google Shape;1299;p18"/>
          <p:cNvSpPr/>
          <p:nvPr/>
        </p:nvSpPr>
        <p:spPr>
          <a:xfrm flipH="1" rot="-5397851">
            <a:off x="-134005" y="1302007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1"/>
          </a:solidFill>
          <a:ln>
            <a:noFill/>
          </a:ln>
          <a:effectLst>
            <a:outerShdw blurRad="50800" rotWithShape="0" algn="tr" dir="1602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300" name="Google Shape;1300;p18"/>
          <p:cNvSpPr/>
          <p:nvPr/>
        </p:nvSpPr>
        <p:spPr>
          <a:xfrm flipH="1" rot="-5397851">
            <a:off x="-134005" y="2261949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2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2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301" name="Google Shape;1301;p18"/>
          <p:cNvSpPr/>
          <p:nvPr/>
        </p:nvSpPr>
        <p:spPr>
          <a:xfrm flipH="1" rot="-5397851">
            <a:off x="-134005" y="3221892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3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3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302" name="Google Shape;1302;p18"/>
          <p:cNvSpPr/>
          <p:nvPr/>
        </p:nvSpPr>
        <p:spPr>
          <a:xfrm flipH="1" rot="-5397851">
            <a:off x="-134005" y="4181834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4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4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303" name="Google Shape;1303;p18"/>
          <p:cNvSpPr/>
          <p:nvPr/>
        </p:nvSpPr>
        <p:spPr>
          <a:xfrm rot="-15781">
            <a:off x="5697982" y="124051"/>
            <a:ext cx="849609" cy="6607261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4" name="Google Shape;1304;p18"/>
          <p:cNvSpPr/>
          <p:nvPr/>
        </p:nvSpPr>
        <p:spPr>
          <a:xfrm rot="5397851">
            <a:off x="11332255" y="6101703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6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6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305" name="Google Shape;1305;p18"/>
          <p:cNvSpPr/>
          <p:nvPr/>
        </p:nvSpPr>
        <p:spPr>
          <a:xfrm rot="5397851">
            <a:off x="11332255" y="5141761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5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5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306" name="Google Shape;1306;p18"/>
          <p:cNvSpPr/>
          <p:nvPr/>
        </p:nvSpPr>
        <p:spPr>
          <a:xfrm flipH="1">
            <a:off x="6119328" y="77757"/>
            <a:ext cx="5528386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rotWithShape="0" algn="ctr" sy="101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7" name="Google Shape;1307;p18"/>
          <p:cNvSpPr/>
          <p:nvPr/>
        </p:nvSpPr>
        <p:spPr>
          <a:xfrm>
            <a:off x="541177" y="77757"/>
            <a:ext cx="5528386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rotWithShape="0" algn="ctr" sy="101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8" name="Google Shape;1308;p18"/>
          <p:cNvSpPr txBox="1"/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arlow Semi Condensed Medium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/>
        </p:txBody>
      </p:sp>
      <p:grpSp>
        <p:nvGrpSpPr>
          <p:cNvPr id="1309" name="Google Shape;1309;p18"/>
          <p:cNvGrpSpPr/>
          <p:nvPr/>
        </p:nvGrpSpPr>
        <p:grpSpPr>
          <a:xfrm>
            <a:off x="5869732" y="192255"/>
            <a:ext cx="432000" cy="6472908"/>
            <a:chOff x="5869732" y="192255"/>
            <a:chExt cx="432000" cy="6472908"/>
          </a:xfrm>
        </p:grpSpPr>
        <p:grpSp>
          <p:nvGrpSpPr>
            <p:cNvPr id="1310" name="Google Shape;1310;p18"/>
            <p:cNvGrpSpPr/>
            <p:nvPr/>
          </p:nvGrpSpPr>
          <p:grpSpPr>
            <a:xfrm>
              <a:off x="5869732" y="192255"/>
              <a:ext cx="432000" cy="101655"/>
              <a:chOff x="5815912" y="201588"/>
              <a:chExt cx="540000" cy="104994"/>
            </a:xfrm>
          </p:grpSpPr>
          <p:sp>
            <p:nvSpPr>
              <p:cNvPr id="1311" name="Google Shape;1311;p18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2" name="Google Shape;1312;p18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13" name="Google Shape;1313;p18"/>
            <p:cNvGrpSpPr/>
            <p:nvPr/>
          </p:nvGrpSpPr>
          <p:grpSpPr>
            <a:xfrm>
              <a:off x="5869732" y="6563508"/>
              <a:ext cx="432000" cy="101655"/>
              <a:chOff x="5815912" y="201588"/>
              <a:chExt cx="540000" cy="104994"/>
            </a:xfrm>
          </p:grpSpPr>
          <p:sp>
            <p:nvSpPr>
              <p:cNvPr id="1314" name="Google Shape;1314;p18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5" name="Google Shape;1315;p18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16" name="Google Shape;1316;p18"/>
            <p:cNvGrpSpPr/>
            <p:nvPr/>
          </p:nvGrpSpPr>
          <p:grpSpPr>
            <a:xfrm>
              <a:off x="5869732" y="723193"/>
              <a:ext cx="432000" cy="101655"/>
              <a:chOff x="5815912" y="201588"/>
              <a:chExt cx="540000" cy="104994"/>
            </a:xfrm>
          </p:grpSpPr>
          <p:sp>
            <p:nvSpPr>
              <p:cNvPr id="1317" name="Google Shape;1317;p18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8" name="Google Shape;1318;p18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19" name="Google Shape;1319;p18"/>
            <p:cNvGrpSpPr/>
            <p:nvPr/>
          </p:nvGrpSpPr>
          <p:grpSpPr>
            <a:xfrm>
              <a:off x="5869732" y="1254131"/>
              <a:ext cx="432000" cy="101655"/>
              <a:chOff x="5815912" y="201588"/>
              <a:chExt cx="540000" cy="104994"/>
            </a:xfrm>
          </p:grpSpPr>
          <p:sp>
            <p:nvSpPr>
              <p:cNvPr id="1320" name="Google Shape;1320;p18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1" name="Google Shape;1321;p18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22" name="Google Shape;1322;p18"/>
            <p:cNvGrpSpPr/>
            <p:nvPr/>
          </p:nvGrpSpPr>
          <p:grpSpPr>
            <a:xfrm>
              <a:off x="5869732" y="1785069"/>
              <a:ext cx="432000" cy="101655"/>
              <a:chOff x="5815912" y="201588"/>
              <a:chExt cx="540000" cy="104994"/>
            </a:xfrm>
          </p:grpSpPr>
          <p:sp>
            <p:nvSpPr>
              <p:cNvPr id="1323" name="Google Shape;1323;p18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4" name="Google Shape;1324;p18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25" name="Google Shape;1325;p18"/>
            <p:cNvGrpSpPr/>
            <p:nvPr/>
          </p:nvGrpSpPr>
          <p:grpSpPr>
            <a:xfrm>
              <a:off x="5869732" y="2316007"/>
              <a:ext cx="432000" cy="101655"/>
              <a:chOff x="5815912" y="201588"/>
              <a:chExt cx="540000" cy="104994"/>
            </a:xfrm>
          </p:grpSpPr>
          <p:sp>
            <p:nvSpPr>
              <p:cNvPr id="1326" name="Google Shape;1326;p18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7" name="Google Shape;1327;p18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28" name="Google Shape;1328;p18"/>
            <p:cNvGrpSpPr/>
            <p:nvPr/>
          </p:nvGrpSpPr>
          <p:grpSpPr>
            <a:xfrm>
              <a:off x="5869732" y="2846944"/>
              <a:ext cx="432000" cy="101655"/>
              <a:chOff x="5815912" y="201588"/>
              <a:chExt cx="540000" cy="104994"/>
            </a:xfrm>
          </p:grpSpPr>
          <p:sp>
            <p:nvSpPr>
              <p:cNvPr id="1329" name="Google Shape;1329;p18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0" name="Google Shape;1330;p18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31" name="Google Shape;1331;p18"/>
            <p:cNvGrpSpPr/>
            <p:nvPr/>
          </p:nvGrpSpPr>
          <p:grpSpPr>
            <a:xfrm>
              <a:off x="5869732" y="3377883"/>
              <a:ext cx="432000" cy="101655"/>
              <a:chOff x="5815912" y="201588"/>
              <a:chExt cx="540000" cy="104994"/>
            </a:xfrm>
          </p:grpSpPr>
          <p:sp>
            <p:nvSpPr>
              <p:cNvPr id="1332" name="Google Shape;1332;p18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3" name="Google Shape;1333;p18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34" name="Google Shape;1334;p18"/>
            <p:cNvGrpSpPr/>
            <p:nvPr/>
          </p:nvGrpSpPr>
          <p:grpSpPr>
            <a:xfrm>
              <a:off x="5869732" y="3908820"/>
              <a:ext cx="432000" cy="101655"/>
              <a:chOff x="5815912" y="201588"/>
              <a:chExt cx="540000" cy="104994"/>
            </a:xfrm>
          </p:grpSpPr>
          <p:sp>
            <p:nvSpPr>
              <p:cNvPr id="1335" name="Google Shape;1335;p18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6" name="Google Shape;1336;p18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37" name="Google Shape;1337;p18"/>
            <p:cNvGrpSpPr/>
            <p:nvPr/>
          </p:nvGrpSpPr>
          <p:grpSpPr>
            <a:xfrm>
              <a:off x="5869732" y="4439758"/>
              <a:ext cx="432000" cy="101655"/>
              <a:chOff x="5815912" y="201588"/>
              <a:chExt cx="540000" cy="104994"/>
            </a:xfrm>
          </p:grpSpPr>
          <p:sp>
            <p:nvSpPr>
              <p:cNvPr id="1338" name="Google Shape;1338;p18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9" name="Google Shape;1339;p18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40" name="Google Shape;1340;p18"/>
            <p:cNvGrpSpPr/>
            <p:nvPr/>
          </p:nvGrpSpPr>
          <p:grpSpPr>
            <a:xfrm>
              <a:off x="5869732" y="4970697"/>
              <a:ext cx="432000" cy="101655"/>
              <a:chOff x="5815912" y="201588"/>
              <a:chExt cx="540000" cy="104994"/>
            </a:xfrm>
          </p:grpSpPr>
          <p:sp>
            <p:nvSpPr>
              <p:cNvPr id="1341" name="Google Shape;1341;p18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2" name="Google Shape;1342;p18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43" name="Google Shape;1343;p18"/>
            <p:cNvGrpSpPr/>
            <p:nvPr/>
          </p:nvGrpSpPr>
          <p:grpSpPr>
            <a:xfrm>
              <a:off x="5869732" y="5501635"/>
              <a:ext cx="432000" cy="101655"/>
              <a:chOff x="5815912" y="201588"/>
              <a:chExt cx="540000" cy="104994"/>
            </a:xfrm>
          </p:grpSpPr>
          <p:sp>
            <p:nvSpPr>
              <p:cNvPr id="1344" name="Google Shape;1344;p18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5" name="Google Shape;1345;p18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46" name="Google Shape;1346;p18"/>
            <p:cNvGrpSpPr/>
            <p:nvPr/>
          </p:nvGrpSpPr>
          <p:grpSpPr>
            <a:xfrm>
              <a:off x="5869732" y="6032572"/>
              <a:ext cx="432000" cy="101655"/>
              <a:chOff x="5815912" y="201588"/>
              <a:chExt cx="540000" cy="104994"/>
            </a:xfrm>
          </p:grpSpPr>
          <p:sp>
            <p:nvSpPr>
              <p:cNvPr id="1347" name="Google Shape;1347;p18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8" name="Google Shape;1348;p18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349" name="Google Shape;1349;p18"/>
          <p:cNvSpPr txBox="1"/>
          <p:nvPr>
            <p:ph idx="1" type="body"/>
          </p:nvPr>
        </p:nvSpPr>
        <p:spPr>
          <a:xfrm>
            <a:off x="6533000" y="530075"/>
            <a:ext cx="4844400" cy="60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350" name="Google Shape;1350;p18"/>
          <p:cNvSpPr txBox="1"/>
          <p:nvPr>
            <p:ph idx="2" type="body"/>
          </p:nvPr>
        </p:nvSpPr>
        <p:spPr>
          <a:xfrm>
            <a:off x="791475" y="1438800"/>
            <a:ext cx="4844400" cy="50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351" name="Google Shape;1351;p18">
            <a:hlinkClick action="ppaction://hlinksldjump" r:id="rId2"/>
          </p:cNvPr>
          <p:cNvSpPr/>
          <p:nvPr/>
        </p:nvSpPr>
        <p:spPr>
          <a:xfrm rot="5397851">
            <a:off x="11347130" y="518692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352" name="Google Shape;1352;p18">
            <a:hlinkClick action="ppaction://hlinksldjump" r:id="rId3"/>
          </p:cNvPr>
          <p:cNvSpPr/>
          <p:nvPr/>
        </p:nvSpPr>
        <p:spPr>
          <a:xfrm rot="5397851">
            <a:off x="11347130" y="614702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353" name="Google Shape;1353;p18">
            <a:hlinkClick action="ppaction://hlinksldjump" r:id="rId4"/>
          </p:cNvPr>
          <p:cNvSpPr/>
          <p:nvPr/>
        </p:nvSpPr>
        <p:spPr>
          <a:xfrm rot="5397851">
            <a:off x="-117745" y="341750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354" name="Google Shape;1354;p18">
            <a:hlinkClick action="ppaction://hlinksldjump" r:id="rId5"/>
          </p:cNvPr>
          <p:cNvSpPr/>
          <p:nvPr/>
        </p:nvSpPr>
        <p:spPr>
          <a:xfrm rot="5397851">
            <a:off x="-117745" y="1301850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355" name="Google Shape;1355;p18">
            <a:hlinkClick action="ppaction://hlinksldjump" r:id="rId6"/>
          </p:cNvPr>
          <p:cNvSpPr/>
          <p:nvPr/>
        </p:nvSpPr>
        <p:spPr>
          <a:xfrm rot="5397851">
            <a:off x="-117745" y="2261950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356" name="Google Shape;1356;p18">
            <a:hlinkClick action="ppaction://hlinksldjump" r:id="rId7"/>
          </p:cNvPr>
          <p:cNvSpPr/>
          <p:nvPr/>
        </p:nvSpPr>
        <p:spPr>
          <a:xfrm rot="5397851">
            <a:off x="-117745" y="3222050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357" name="Google Shape;1357;p18">
            <a:hlinkClick action="ppaction://hlinksldjump" r:id="rId8"/>
          </p:cNvPr>
          <p:cNvSpPr/>
          <p:nvPr/>
        </p:nvSpPr>
        <p:spPr>
          <a:xfrm rot="5397851">
            <a:off x="-117745" y="4182150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8 Reflect 1">
  <p:cSld name="018">
    <p:spTree>
      <p:nvGrpSpPr>
        <p:cNvPr id="1358" name="Shape 1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9" name="Google Shape;1359;p19"/>
          <p:cNvSpPr/>
          <p:nvPr/>
        </p:nvSpPr>
        <p:spPr>
          <a:xfrm rot="10800000">
            <a:off x="6108850" y="77757"/>
            <a:ext cx="5611312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rotWithShape="0" algn="ctr" sy="101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60" name="Google Shape;1360;p19"/>
          <p:cNvGrpSpPr/>
          <p:nvPr/>
        </p:nvGrpSpPr>
        <p:grpSpPr>
          <a:xfrm>
            <a:off x="11642835" y="65324"/>
            <a:ext cx="549547" cy="6719623"/>
            <a:chOff x="11748685" y="230165"/>
            <a:chExt cx="431880" cy="6719623"/>
          </a:xfrm>
        </p:grpSpPr>
        <p:sp>
          <p:nvSpPr>
            <p:cNvPr id="1361" name="Google Shape;1361;p19"/>
            <p:cNvSpPr/>
            <p:nvPr/>
          </p:nvSpPr>
          <p:spPr>
            <a:xfrm rot="5397851">
              <a:off x="11484775" y="6254163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20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1362" name="Google Shape;1362;p19"/>
            <p:cNvSpPr/>
            <p:nvPr/>
          </p:nvSpPr>
          <p:spPr>
            <a:xfrm rot="5397851">
              <a:off x="11484775" y="5294221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19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1363" name="Google Shape;1363;p19"/>
            <p:cNvSpPr/>
            <p:nvPr/>
          </p:nvSpPr>
          <p:spPr>
            <a:xfrm rot="5397851">
              <a:off x="11484775" y="4334279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18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1364" name="Google Shape;1364;p19"/>
            <p:cNvSpPr/>
            <p:nvPr/>
          </p:nvSpPr>
          <p:spPr>
            <a:xfrm rot="5397851">
              <a:off x="11484775" y="3374337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17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1365" name="Google Shape;1365;p19"/>
            <p:cNvSpPr/>
            <p:nvPr/>
          </p:nvSpPr>
          <p:spPr>
            <a:xfrm rot="5397851">
              <a:off x="11484775" y="2414394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16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1366" name="Google Shape;1366;p19"/>
            <p:cNvSpPr/>
            <p:nvPr/>
          </p:nvSpPr>
          <p:spPr>
            <a:xfrm rot="5397851">
              <a:off x="11484775" y="1454452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1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15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1367" name="Google Shape;1367;p19"/>
            <p:cNvSpPr/>
            <p:nvPr/>
          </p:nvSpPr>
          <p:spPr>
            <a:xfrm rot="5397851">
              <a:off x="11484775" y="494510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lt2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14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</p:grpSp>
      <p:grpSp>
        <p:nvGrpSpPr>
          <p:cNvPr id="1368" name="Google Shape;1368;p19"/>
          <p:cNvGrpSpPr/>
          <p:nvPr/>
        </p:nvGrpSpPr>
        <p:grpSpPr>
          <a:xfrm>
            <a:off x="11556455" y="62214"/>
            <a:ext cx="549547" cy="6719623"/>
            <a:chOff x="11748685" y="230165"/>
            <a:chExt cx="431880" cy="6719623"/>
          </a:xfrm>
        </p:grpSpPr>
        <p:sp>
          <p:nvSpPr>
            <p:cNvPr id="1369" name="Google Shape;1369;p19"/>
            <p:cNvSpPr/>
            <p:nvPr/>
          </p:nvSpPr>
          <p:spPr>
            <a:xfrm rot="5397851">
              <a:off x="11484775" y="6254163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13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1370" name="Google Shape;1370;p19"/>
            <p:cNvSpPr/>
            <p:nvPr/>
          </p:nvSpPr>
          <p:spPr>
            <a:xfrm rot="5397851">
              <a:off x="11484775" y="5294221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12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1371" name="Google Shape;1371;p19"/>
            <p:cNvSpPr/>
            <p:nvPr/>
          </p:nvSpPr>
          <p:spPr>
            <a:xfrm rot="5397851">
              <a:off x="11484775" y="4334279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11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1372" name="Google Shape;1372;p19"/>
            <p:cNvSpPr/>
            <p:nvPr/>
          </p:nvSpPr>
          <p:spPr>
            <a:xfrm rot="5397851">
              <a:off x="11484775" y="3374337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10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1373" name="Google Shape;1373;p19"/>
            <p:cNvSpPr/>
            <p:nvPr/>
          </p:nvSpPr>
          <p:spPr>
            <a:xfrm rot="5397851">
              <a:off x="11484775" y="2414394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9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1374" name="Google Shape;1374;p19"/>
            <p:cNvSpPr/>
            <p:nvPr/>
          </p:nvSpPr>
          <p:spPr>
            <a:xfrm rot="5397851">
              <a:off x="11484775" y="1454452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1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8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1375" name="Google Shape;1375;p19"/>
            <p:cNvSpPr/>
            <p:nvPr/>
          </p:nvSpPr>
          <p:spPr>
            <a:xfrm rot="5397851">
              <a:off x="11484775" y="494510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lt2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7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</p:grpSp>
      <p:sp>
        <p:nvSpPr>
          <p:cNvPr id="1376" name="Google Shape;1376;p19"/>
          <p:cNvSpPr/>
          <p:nvPr/>
        </p:nvSpPr>
        <p:spPr>
          <a:xfrm>
            <a:off x="460150" y="77757"/>
            <a:ext cx="5611312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rotWithShape="0" algn="ctr" sy="101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377" name="Google Shape;1377;p19"/>
          <p:cNvSpPr/>
          <p:nvPr/>
        </p:nvSpPr>
        <p:spPr>
          <a:xfrm flipH="1" rot="-5397851">
            <a:off x="-134005" y="34206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lt2"/>
          </a:solidFill>
          <a:ln>
            <a:noFill/>
          </a:ln>
          <a:effectLst>
            <a:outerShdw blurRad="50800" rotWithShape="0" algn="tr" dir="1602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INTRO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378" name="Google Shape;1378;p19"/>
          <p:cNvSpPr/>
          <p:nvPr/>
        </p:nvSpPr>
        <p:spPr>
          <a:xfrm flipH="1" rot="-5397851">
            <a:off x="-134005" y="1302007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1"/>
          </a:solidFill>
          <a:ln>
            <a:noFill/>
          </a:ln>
          <a:effectLst>
            <a:outerShdw blurRad="50800" rotWithShape="0" algn="tr" dir="1602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379" name="Google Shape;1379;p19"/>
          <p:cNvSpPr/>
          <p:nvPr/>
        </p:nvSpPr>
        <p:spPr>
          <a:xfrm flipH="1" rot="-5397851">
            <a:off x="-134005" y="2261949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2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2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380" name="Google Shape;1380;p19"/>
          <p:cNvSpPr/>
          <p:nvPr/>
        </p:nvSpPr>
        <p:spPr>
          <a:xfrm flipH="1" rot="-5397851">
            <a:off x="-134005" y="3221892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3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3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381" name="Google Shape;1381;p19"/>
          <p:cNvSpPr/>
          <p:nvPr/>
        </p:nvSpPr>
        <p:spPr>
          <a:xfrm flipH="1" rot="-5397851">
            <a:off x="-134005" y="4181834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4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4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382" name="Google Shape;1382;p19"/>
          <p:cNvSpPr/>
          <p:nvPr/>
        </p:nvSpPr>
        <p:spPr>
          <a:xfrm rot="-15781">
            <a:off x="5697982" y="124051"/>
            <a:ext cx="849609" cy="6607261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3" name="Google Shape;1383;p19"/>
          <p:cNvSpPr/>
          <p:nvPr/>
        </p:nvSpPr>
        <p:spPr>
          <a:xfrm rot="5397851">
            <a:off x="11332255" y="6101703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6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6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384" name="Google Shape;1384;p19"/>
          <p:cNvSpPr/>
          <p:nvPr/>
        </p:nvSpPr>
        <p:spPr>
          <a:xfrm flipH="1">
            <a:off x="6119328" y="77757"/>
            <a:ext cx="5528386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rotWithShape="0" algn="ctr" sy="101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5" name="Google Shape;1385;p19"/>
          <p:cNvSpPr/>
          <p:nvPr/>
        </p:nvSpPr>
        <p:spPr>
          <a:xfrm>
            <a:off x="541177" y="77757"/>
            <a:ext cx="5528386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rotWithShape="0" algn="ctr" sy="101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6" name="Google Shape;1386;p19"/>
          <p:cNvSpPr txBox="1"/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arlow Semi Condensed Medium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/>
        </p:txBody>
      </p:sp>
      <p:grpSp>
        <p:nvGrpSpPr>
          <p:cNvPr id="1387" name="Google Shape;1387;p19"/>
          <p:cNvGrpSpPr/>
          <p:nvPr/>
        </p:nvGrpSpPr>
        <p:grpSpPr>
          <a:xfrm>
            <a:off x="5869732" y="192255"/>
            <a:ext cx="432000" cy="6472908"/>
            <a:chOff x="5869732" y="192255"/>
            <a:chExt cx="432000" cy="6472908"/>
          </a:xfrm>
        </p:grpSpPr>
        <p:grpSp>
          <p:nvGrpSpPr>
            <p:cNvPr id="1388" name="Google Shape;1388;p19"/>
            <p:cNvGrpSpPr/>
            <p:nvPr/>
          </p:nvGrpSpPr>
          <p:grpSpPr>
            <a:xfrm>
              <a:off x="5869732" y="192255"/>
              <a:ext cx="432000" cy="101655"/>
              <a:chOff x="5815912" y="201588"/>
              <a:chExt cx="540000" cy="104994"/>
            </a:xfrm>
          </p:grpSpPr>
          <p:sp>
            <p:nvSpPr>
              <p:cNvPr id="1389" name="Google Shape;1389;p19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0" name="Google Shape;1390;p19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91" name="Google Shape;1391;p19"/>
            <p:cNvGrpSpPr/>
            <p:nvPr/>
          </p:nvGrpSpPr>
          <p:grpSpPr>
            <a:xfrm>
              <a:off x="5869732" y="6563508"/>
              <a:ext cx="432000" cy="101655"/>
              <a:chOff x="5815912" y="201588"/>
              <a:chExt cx="540000" cy="104994"/>
            </a:xfrm>
          </p:grpSpPr>
          <p:sp>
            <p:nvSpPr>
              <p:cNvPr id="1392" name="Google Shape;1392;p19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3" name="Google Shape;1393;p19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94" name="Google Shape;1394;p19"/>
            <p:cNvGrpSpPr/>
            <p:nvPr/>
          </p:nvGrpSpPr>
          <p:grpSpPr>
            <a:xfrm>
              <a:off x="5869732" y="723193"/>
              <a:ext cx="432000" cy="101655"/>
              <a:chOff x="5815912" y="201588"/>
              <a:chExt cx="540000" cy="104994"/>
            </a:xfrm>
          </p:grpSpPr>
          <p:sp>
            <p:nvSpPr>
              <p:cNvPr id="1395" name="Google Shape;1395;p19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6" name="Google Shape;1396;p19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97" name="Google Shape;1397;p19"/>
            <p:cNvGrpSpPr/>
            <p:nvPr/>
          </p:nvGrpSpPr>
          <p:grpSpPr>
            <a:xfrm>
              <a:off x="5869732" y="1254131"/>
              <a:ext cx="432000" cy="101655"/>
              <a:chOff x="5815912" y="201588"/>
              <a:chExt cx="540000" cy="104994"/>
            </a:xfrm>
          </p:grpSpPr>
          <p:sp>
            <p:nvSpPr>
              <p:cNvPr id="1398" name="Google Shape;1398;p19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9" name="Google Shape;1399;p19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00" name="Google Shape;1400;p19"/>
            <p:cNvGrpSpPr/>
            <p:nvPr/>
          </p:nvGrpSpPr>
          <p:grpSpPr>
            <a:xfrm>
              <a:off x="5869732" y="1785069"/>
              <a:ext cx="432000" cy="101655"/>
              <a:chOff x="5815912" y="201588"/>
              <a:chExt cx="540000" cy="104994"/>
            </a:xfrm>
          </p:grpSpPr>
          <p:sp>
            <p:nvSpPr>
              <p:cNvPr id="1401" name="Google Shape;1401;p19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2" name="Google Shape;1402;p19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03" name="Google Shape;1403;p19"/>
            <p:cNvGrpSpPr/>
            <p:nvPr/>
          </p:nvGrpSpPr>
          <p:grpSpPr>
            <a:xfrm>
              <a:off x="5869732" y="2316007"/>
              <a:ext cx="432000" cy="101655"/>
              <a:chOff x="5815912" y="201588"/>
              <a:chExt cx="540000" cy="104994"/>
            </a:xfrm>
          </p:grpSpPr>
          <p:sp>
            <p:nvSpPr>
              <p:cNvPr id="1404" name="Google Shape;1404;p19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5" name="Google Shape;1405;p19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06" name="Google Shape;1406;p19"/>
            <p:cNvGrpSpPr/>
            <p:nvPr/>
          </p:nvGrpSpPr>
          <p:grpSpPr>
            <a:xfrm>
              <a:off x="5869732" y="2846944"/>
              <a:ext cx="432000" cy="101655"/>
              <a:chOff x="5815912" y="201588"/>
              <a:chExt cx="540000" cy="104994"/>
            </a:xfrm>
          </p:grpSpPr>
          <p:sp>
            <p:nvSpPr>
              <p:cNvPr id="1407" name="Google Shape;1407;p19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8" name="Google Shape;1408;p19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09" name="Google Shape;1409;p19"/>
            <p:cNvGrpSpPr/>
            <p:nvPr/>
          </p:nvGrpSpPr>
          <p:grpSpPr>
            <a:xfrm>
              <a:off x="5869732" y="3377883"/>
              <a:ext cx="432000" cy="101655"/>
              <a:chOff x="5815912" y="201588"/>
              <a:chExt cx="540000" cy="104994"/>
            </a:xfrm>
          </p:grpSpPr>
          <p:sp>
            <p:nvSpPr>
              <p:cNvPr id="1410" name="Google Shape;1410;p19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1" name="Google Shape;1411;p19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12" name="Google Shape;1412;p19"/>
            <p:cNvGrpSpPr/>
            <p:nvPr/>
          </p:nvGrpSpPr>
          <p:grpSpPr>
            <a:xfrm>
              <a:off x="5869732" y="3908820"/>
              <a:ext cx="432000" cy="101655"/>
              <a:chOff x="5815912" y="201588"/>
              <a:chExt cx="540000" cy="104994"/>
            </a:xfrm>
          </p:grpSpPr>
          <p:sp>
            <p:nvSpPr>
              <p:cNvPr id="1413" name="Google Shape;1413;p19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4" name="Google Shape;1414;p19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15" name="Google Shape;1415;p19"/>
            <p:cNvGrpSpPr/>
            <p:nvPr/>
          </p:nvGrpSpPr>
          <p:grpSpPr>
            <a:xfrm>
              <a:off x="5869732" y="4439758"/>
              <a:ext cx="432000" cy="101655"/>
              <a:chOff x="5815912" y="201588"/>
              <a:chExt cx="540000" cy="104994"/>
            </a:xfrm>
          </p:grpSpPr>
          <p:sp>
            <p:nvSpPr>
              <p:cNvPr id="1416" name="Google Shape;1416;p19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7" name="Google Shape;1417;p19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18" name="Google Shape;1418;p19"/>
            <p:cNvGrpSpPr/>
            <p:nvPr/>
          </p:nvGrpSpPr>
          <p:grpSpPr>
            <a:xfrm>
              <a:off x="5869732" y="4970697"/>
              <a:ext cx="432000" cy="101655"/>
              <a:chOff x="5815912" y="201588"/>
              <a:chExt cx="540000" cy="104994"/>
            </a:xfrm>
          </p:grpSpPr>
          <p:sp>
            <p:nvSpPr>
              <p:cNvPr id="1419" name="Google Shape;1419;p19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0" name="Google Shape;1420;p19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21" name="Google Shape;1421;p19"/>
            <p:cNvGrpSpPr/>
            <p:nvPr/>
          </p:nvGrpSpPr>
          <p:grpSpPr>
            <a:xfrm>
              <a:off x="5869732" y="5501635"/>
              <a:ext cx="432000" cy="101655"/>
              <a:chOff x="5815912" y="201588"/>
              <a:chExt cx="540000" cy="104994"/>
            </a:xfrm>
          </p:grpSpPr>
          <p:sp>
            <p:nvSpPr>
              <p:cNvPr id="1422" name="Google Shape;1422;p19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3" name="Google Shape;1423;p19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24" name="Google Shape;1424;p19"/>
            <p:cNvGrpSpPr/>
            <p:nvPr/>
          </p:nvGrpSpPr>
          <p:grpSpPr>
            <a:xfrm>
              <a:off x="5869732" y="6032572"/>
              <a:ext cx="432000" cy="101655"/>
              <a:chOff x="5815912" y="201588"/>
              <a:chExt cx="540000" cy="104994"/>
            </a:xfrm>
          </p:grpSpPr>
          <p:sp>
            <p:nvSpPr>
              <p:cNvPr id="1425" name="Google Shape;1425;p19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6" name="Google Shape;1426;p19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427" name="Google Shape;1427;p19"/>
          <p:cNvSpPr/>
          <p:nvPr/>
        </p:nvSpPr>
        <p:spPr>
          <a:xfrm rot="5397851">
            <a:off x="11332255" y="5141761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5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5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428" name="Google Shape;1428;p19"/>
          <p:cNvSpPr txBox="1"/>
          <p:nvPr>
            <p:ph idx="1" type="body"/>
          </p:nvPr>
        </p:nvSpPr>
        <p:spPr>
          <a:xfrm>
            <a:off x="6533000" y="530075"/>
            <a:ext cx="4844400" cy="60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429" name="Google Shape;1429;p19"/>
          <p:cNvSpPr txBox="1"/>
          <p:nvPr>
            <p:ph idx="2" type="body"/>
          </p:nvPr>
        </p:nvSpPr>
        <p:spPr>
          <a:xfrm>
            <a:off x="791475" y="1438800"/>
            <a:ext cx="4844400" cy="50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430" name="Google Shape;1430;p19">
            <a:hlinkClick action="ppaction://hlinksldjump" r:id="rId2"/>
          </p:cNvPr>
          <p:cNvSpPr/>
          <p:nvPr/>
        </p:nvSpPr>
        <p:spPr>
          <a:xfrm rot="5397851">
            <a:off x="11347130" y="518692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431" name="Google Shape;1431;p19">
            <a:hlinkClick action="ppaction://hlinksldjump" r:id="rId3"/>
          </p:cNvPr>
          <p:cNvSpPr/>
          <p:nvPr/>
        </p:nvSpPr>
        <p:spPr>
          <a:xfrm rot="5397851">
            <a:off x="11347130" y="614702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432" name="Google Shape;1432;p19">
            <a:hlinkClick action="ppaction://hlinksldjump" r:id="rId4"/>
          </p:cNvPr>
          <p:cNvSpPr/>
          <p:nvPr/>
        </p:nvSpPr>
        <p:spPr>
          <a:xfrm rot="5397851">
            <a:off x="-117745" y="341750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433" name="Google Shape;1433;p19">
            <a:hlinkClick action="ppaction://hlinksldjump" r:id="rId5"/>
          </p:cNvPr>
          <p:cNvSpPr/>
          <p:nvPr/>
        </p:nvSpPr>
        <p:spPr>
          <a:xfrm rot="5397851">
            <a:off x="-117745" y="1301850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434" name="Google Shape;1434;p19">
            <a:hlinkClick action="ppaction://hlinksldjump" r:id="rId6"/>
          </p:cNvPr>
          <p:cNvSpPr/>
          <p:nvPr/>
        </p:nvSpPr>
        <p:spPr>
          <a:xfrm rot="5397851">
            <a:off x="-117745" y="2261950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435" name="Google Shape;1435;p19">
            <a:hlinkClick action="ppaction://hlinksldjump" r:id="rId7"/>
          </p:cNvPr>
          <p:cNvSpPr/>
          <p:nvPr/>
        </p:nvSpPr>
        <p:spPr>
          <a:xfrm rot="5397851">
            <a:off x="-117745" y="3222050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436" name="Google Shape;1436;p19">
            <a:hlinkClick action="ppaction://hlinksldjump" r:id="rId8"/>
          </p:cNvPr>
          <p:cNvSpPr/>
          <p:nvPr/>
        </p:nvSpPr>
        <p:spPr>
          <a:xfrm rot="5397851">
            <a:off x="-117745" y="4182150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8 Reflect 2">
  <p:cSld name="019">
    <p:spTree>
      <p:nvGrpSpPr>
        <p:cNvPr id="1437" name="Shape 1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8" name="Google Shape;1438;p20"/>
          <p:cNvSpPr/>
          <p:nvPr/>
        </p:nvSpPr>
        <p:spPr>
          <a:xfrm rot="10800000">
            <a:off x="6108850" y="77757"/>
            <a:ext cx="5611312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rotWithShape="0" algn="ctr" sy="101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39" name="Google Shape;1439;p20"/>
          <p:cNvGrpSpPr/>
          <p:nvPr/>
        </p:nvGrpSpPr>
        <p:grpSpPr>
          <a:xfrm>
            <a:off x="11642835" y="65324"/>
            <a:ext cx="549547" cy="6719623"/>
            <a:chOff x="11748685" y="230165"/>
            <a:chExt cx="431880" cy="6719623"/>
          </a:xfrm>
        </p:grpSpPr>
        <p:sp>
          <p:nvSpPr>
            <p:cNvPr id="1440" name="Google Shape;1440;p20"/>
            <p:cNvSpPr/>
            <p:nvPr/>
          </p:nvSpPr>
          <p:spPr>
            <a:xfrm rot="5397851">
              <a:off x="11484775" y="6254163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20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1441" name="Google Shape;1441;p20"/>
            <p:cNvSpPr/>
            <p:nvPr/>
          </p:nvSpPr>
          <p:spPr>
            <a:xfrm rot="5397851">
              <a:off x="11484775" y="5294221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19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1442" name="Google Shape;1442;p20"/>
            <p:cNvSpPr/>
            <p:nvPr/>
          </p:nvSpPr>
          <p:spPr>
            <a:xfrm rot="5397851">
              <a:off x="11484775" y="4334279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18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1443" name="Google Shape;1443;p20"/>
            <p:cNvSpPr/>
            <p:nvPr/>
          </p:nvSpPr>
          <p:spPr>
            <a:xfrm rot="5397851">
              <a:off x="11484775" y="3374337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17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1444" name="Google Shape;1444;p20"/>
            <p:cNvSpPr/>
            <p:nvPr/>
          </p:nvSpPr>
          <p:spPr>
            <a:xfrm rot="5397851">
              <a:off x="11484775" y="2414394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16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1445" name="Google Shape;1445;p20"/>
            <p:cNvSpPr/>
            <p:nvPr/>
          </p:nvSpPr>
          <p:spPr>
            <a:xfrm rot="5397851">
              <a:off x="11484775" y="1454452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1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15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1446" name="Google Shape;1446;p20"/>
            <p:cNvSpPr/>
            <p:nvPr/>
          </p:nvSpPr>
          <p:spPr>
            <a:xfrm rot="5397851">
              <a:off x="11484775" y="494510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lt2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14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</p:grpSp>
      <p:grpSp>
        <p:nvGrpSpPr>
          <p:cNvPr id="1447" name="Google Shape;1447;p20"/>
          <p:cNvGrpSpPr/>
          <p:nvPr/>
        </p:nvGrpSpPr>
        <p:grpSpPr>
          <a:xfrm>
            <a:off x="11556455" y="62214"/>
            <a:ext cx="549547" cy="6719623"/>
            <a:chOff x="11748685" y="230165"/>
            <a:chExt cx="431880" cy="6719623"/>
          </a:xfrm>
        </p:grpSpPr>
        <p:sp>
          <p:nvSpPr>
            <p:cNvPr id="1448" name="Google Shape;1448;p20"/>
            <p:cNvSpPr/>
            <p:nvPr/>
          </p:nvSpPr>
          <p:spPr>
            <a:xfrm rot="5397851">
              <a:off x="11484775" y="6254163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13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1449" name="Google Shape;1449;p20"/>
            <p:cNvSpPr/>
            <p:nvPr/>
          </p:nvSpPr>
          <p:spPr>
            <a:xfrm rot="5397851">
              <a:off x="11484775" y="5294221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12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1450" name="Google Shape;1450;p20"/>
            <p:cNvSpPr/>
            <p:nvPr/>
          </p:nvSpPr>
          <p:spPr>
            <a:xfrm rot="5397851">
              <a:off x="11484775" y="4334279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11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1451" name="Google Shape;1451;p20"/>
            <p:cNvSpPr/>
            <p:nvPr/>
          </p:nvSpPr>
          <p:spPr>
            <a:xfrm rot="5397851">
              <a:off x="11484775" y="3374337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10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1452" name="Google Shape;1452;p20"/>
            <p:cNvSpPr/>
            <p:nvPr/>
          </p:nvSpPr>
          <p:spPr>
            <a:xfrm rot="5397851">
              <a:off x="11484775" y="2414394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9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1453" name="Google Shape;1453;p20"/>
            <p:cNvSpPr/>
            <p:nvPr/>
          </p:nvSpPr>
          <p:spPr>
            <a:xfrm rot="5397851">
              <a:off x="11484775" y="1454452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1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8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1454" name="Google Shape;1454;p20"/>
            <p:cNvSpPr/>
            <p:nvPr/>
          </p:nvSpPr>
          <p:spPr>
            <a:xfrm rot="5397851">
              <a:off x="11484775" y="494510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lt2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7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</p:grpSp>
      <p:sp>
        <p:nvSpPr>
          <p:cNvPr id="1455" name="Google Shape;1455;p20"/>
          <p:cNvSpPr/>
          <p:nvPr/>
        </p:nvSpPr>
        <p:spPr>
          <a:xfrm rot="-15781">
            <a:off x="5697982" y="124051"/>
            <a:ext cx="849609" cy="6607261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6" name="Google Shape;1456;p20"/>
          <p:cNvSpPr/>
          <p:nvPr/>
        </p:nvSpPr>
        <p:spPr>
          <a:xfrm>
            <a:off x="460150" y="77757"/>
            <a:ext cx="5611312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rotWithShape="0" algn="ctr" sy="101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7" name="Google Shape;1457;p20"/>
          <p:cNvSpPr/>
          <p:nvPr/>
        </p:nvSpPr>
        <p:spPr>
          <a:xfrm rot="5397851">
            <a:off x="11332255" y="6101703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6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6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458" name="Google Shape;1458;p20"/>
          <p:cNvSpPr/>
          <p:nvPr/>
        </p:nvSpPr>
        <p:spPr>
          <a:xfrm flipH="1">
            <a:off x="6119328" y="77757"/>
            <a:ext cx="5528386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rotWithShape="0" algn="ctr" sy="101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9" name="Google Shape;1459;p20"/>
          <p:cNvSpPr/>
          <p:nvPr/>
        </p:nvSpPr>
        <p:spPr>
          <a:xfrm flipH="1" rot="-5397851">
            <a:off x="-134005" y="34206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lt2"/>
          </a:solidFill>
          <a:ln>
            <a:noFill/>
          </a:ln>
          <a:effectLst>
            <a:outerShdw blurRad="50800" rotWithShape="0" algn="tr" dir="1602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INTRO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460" name="Google Shape;1460;p20"/>
          <p:cNvSpPr/>
          <p:nvPr/>
        </p:nvSpPr>
        <p:spPr>
          <a:xfrm flipH="1" rot="-5397851">
            <a:off x="-134005" y="1302007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1"/>
          </a:solidFill>
          <a:ln>
            <a:noFill/>
          </a:ln>
          <a:effectLst>
            <a:outerShdw blurRad="50800" rotWithShape="0" algn="tr" dir="1602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461" name="Google Shape;1461;p20"/>
          <p:cNvSpPr/>
          <p:nvPr/>
        </p:nvSpPr>
        <p:spPr>
          <a:xfrm flipH="1" rot="-5397851">
            <a:off x="-134005" y="2261949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2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2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462" name="Google Shape;1462;p20"/>
          <p:cNvSpPr/>
          <p:nvPr/>
        </p:nvSpPr>
        <p:spPr>
          <a:xfrm flipH="1" rot="-5397851">
            <a:off x="-134005" y="3221892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3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3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463" name="Google Shape;1463;p20"/>
          <p:cNvSpPr/>
          <p:nvPr/>
        </p:nvSpPr>
        <p:spPr>
          <a:xfrm flipH="1" rot="-5397851">
            <a:off x="-134005" y="4181834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4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4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464" name="Google Shape;1464;p20"/>
          <p:cNvSpPr/>
          <p:nvPr/>
        </p:nvSpPr>
        <p:spPr>
          <a:xfrm>
            <a:off x="541177" y="77757"/>
            <a:ext cx="5528386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rotWithShape="0" algn="ctr" sy="101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5" name="Google Shape;1465;p20"/>
          <p:cNvSpPr txBox="1"/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arlow Semi Condensed Medium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/>
        </p:txBody>
      </p:sp>
      <p:grpSp>
        <p:nvGrpSpPr>
          <p:cNvPr id="1466" name="Google Shape;1466;p20"/>
          <p:cNvGrpSpPr/>
          <p:nvPr/>
        </p:nvGrpSpPr>
        <p:grpSpPr>
          <a:xfrm>
            <a:off x="5869732" y="192255"/>
            <a:ext cx="432000" cy="6472908"/>
            <a:chOff x="5869732" y="192255"/>
            <a:chExt cx="432000" cy="6472908"/>
          </a:xfrm>
        </p:grpSpPr>
        <p:grpSp>
          <p:nvGrpSpPr>
            <p:cNvPr id="1467" name="Google Shape;1467;p20"/>
            <p:cNvGrpSpPr/>
            <p:nvPr/>
          </p:nvGrpSpPr>
          <p:grpSpPr>
            <a:xfrm>
              <a:off x="5869732" y="192255"/>
              <a:ext cx="432000" cy="101655"/>
              <a:chOff x="5815912" y="201588"/>
              <a:chExt cx="540000" cy="104994"/>
            </a:xfrm>
          </p:grpSpPr>
          <p:sp>
            <p:nvSpPr>
              <p:cNvPr id="1468" name="Google Shape;1468;p20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9" name="Google Shape;1469;p20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70" name="Google Shape;1470;p20"/>
            <p:cNvGrpSpPr/>
            <p:nvPr/>
          </p:nvGrpSpPr>
          <p:grpSpPr>
            <a:xfrm>
              <a:off x="5869732" y="6563508"/>
              <a:ext cx="432000" cy="101655"/>
              <a:chOff x="5815912" y="201588"/>
              <a:chExt cx="540000" cy="104994"/>
            </a:xfrm>
          </p:grpSpPr>
          <p:sp>
            <p:nvSpPr>
              <p:cNvPr id="1471" name="Google Shape;1471;p20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2" name="Google Shape;1472;p20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73" name="Google Shape;1473;p20"/>
            <p:cNvGrpSpPr/>
            <p:nvPr/>
          </p:nvGrpSpPr>
          <p:grpSpPr>
            <a:xfrm>
              <a:off x="5869732" y="723193"/>
              <a:ext cx="432000" cy="101655"/>
              <a:chOff x="5815912" y="201588"/>
              <a:chExt cx="540000" cy="104994"/>
            </a:xfrm>
          </p:grpSpPr>
          <p:sp>
            <p:nvSpPr>
              <p:cNvPr id="1474" name="Google Shape;1474;p20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5" name="Google Shape;1475;p20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76" name="Google Shape;1476;p20"/>
            <p:cNvGrpSpPr/>
            <p:nvPr/>
          </p:nvGrpSpPr>
          <p:grpSpPr>
            <a:xfrm>
              <a:off x="5869732" y="1254131"/>
              <a:ext cx="432000" cy="101655"/>
              <a:chOff x="5815912" y="201588"/>
              <a:chExt cx="540000" cy="104994"/>
            </a:xfrm>
          </p:grpSpPr>
          <p:sp>
            <p:nvSpPr>
              <p:cNvPr id="1477" name="Google Shape;1477;p20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8" name="Google Shape;1478;p20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79" name="Google Shape;1479;p20"/>
            <p:cNvGrpSpPr/>
            <p:nvPr/>
          </p:nvGrpSpPr>
          <p:grpSpPr>
            <a:xfrm>
              <a:off x="5869732" y="1785069"/>
              <a:ext cx="432000" cy="101655"/>
              <a:chOff x="5815912" y="201588"/>
              <a:chExt cx="540000" cy="104994"/>
            </a:xfrm>
          </p:grpSpPr>
          <p:sp>
            <p:nvSpPr>
              <p:cNvPr id="1480" name="Google Shape;1480;p20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1" name="Google Shape;1481;p20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82" name="Google Shape;1482;p20"/>
            <p:cNvGrpSpPr/>
            <p:nvPr/>
          </p:nvGrpSpPr>
          <p:grpSpPr>
            <a:xfrm>
              <a:off x="5869732" y="2316007"/>
              <a:ext cx="432000" cy="101655"/>
              <a:chOff x="5815912" y="201588"/>
              <a:chExt cx="540000" cy="104994"/>
            </a:xfrm>
          </p:grpSpPr>
          <p:sp>
            <p:nvSpPr>
              <p:cNvPr id="1483" name="Google Shape;1483;p20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4" name="Google Shape;1484;p20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85" name="Google Shape;1485;p20"/>
            <p:cNvGrpSpPr/>
            <p:nvPr/>
          </p:nvGrpSpPr>
          <p:grpSpPr>
            <a:xfrm>
              <a:off x="5869732" y="2846944"/>
              <a:ext cx="432000" cy="101655"/>
              <a:chOff x="5815912" y="201588"/>
              <a:chExt cx="540000" cy="104994"/>
            </a:xfrm>
          </p:grpSpPr>
          <p:sp>
            <p:nvSpPr>
              <p:cNvPr id="1486" name="Google Shape;1486;p20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7" name="Google Shape;1487;p20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88" name="Google Shape;1488;p20"/>
            <p:cNvGrpSpPr/>
            <p:nvPr/>
          </p:nvGrpSpPr>
          <p:grpSpPr>
            <a:xfrm>
              <a:off x="5869732" y="3377883"/>
              <a:ext cx="432000" cy="101655"/>
              <a:chOff x="5815912" y="201588"/>
              <a:chExt cx="540000" cy="104994"/>
            </a:xfrm>
          </p:grpSpPr>
          <p:sp>
            <p:nvSpPr>
              <p:cNvPr id="1489" name="Google Shape;1489;p20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0" name="Google Shape;1490;p20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91" name="Google Shape;1491;p20"/>
            <p:cNvGrpSpPr/>
            <p:nvPr/>
          </p:nvGrpSpPr>
          <p:grpSpPr>
            <a:xfrm>
              <a:off x="5869732" y="3908820"/>
              <a:ext cx="432000" cy="101655"/>
              <a:chOff x="5815912" y="201588"/>
              <a:chExt cx="540000" cy="104994"/>
            </a:xfrm>
          </p:grpSpPr>
          <p:sp>
            <p:nvSpPr>
              <p:cNvPr id="1492" name="Google Shape;1492;p20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3" name="Google Shape;1493;p20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94" name="Google Shape;1494;p20"/>
            <p:cNvGrpSpPr/>
            <p:nvPr/>
          </p:nvGrpSpPr>
          <p:grpSpPr>
            <a:xfrm>
              <a:off x="5869732" y="4439758"/>
              <a:ext cx="432000" cy="101655"/>
              <a:chOff x="5815912" y="201588"/>
              <a:chExt cx="540000" cy="104994"/>
            </a:xfrm>
          </p:grpSpPr>
          <p:sp>
            <p:nvSpPr>
              <p:cNvPr id="1495" name="Google Shape;1495;p20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6" name="Google Shape;1496;p20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97" name="Google Shape;1497;p20"/>
            <p:cNvGrpSpPr/>
            <p:nvPr/>
          </p:nvGrpSpPr>
          <p:grpSpPr>
            <a:xfrm>
              <a:off x="5869732" y="4970697"/>
              <a:ext cx="432000" cy="101655"/>
              <a:chOff x="5815912" y="201588"/>
              <a:chExt cx="540000" cy="104994"/>
            </a:xfrm>
          </p:grpSpPr>
          <p:sp>
            <p:nvSpPr>
              <p:cNvPr id="1498" name="Google Shape;1498;p20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9" name="Google Shape;1499;p20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00" name="Google Shape;1500;p20"/>
            <p:cNvGrpSpPr/>
            <p:nvPr/>
          </p:nvGrpSpPr>
          <p:grpSpPr>
            <a:xfrm>
              <a:off x="5869732" y="5501635"/>
              <a:ext cx="432000" cy="101655"/>
              <a:chOff x="5815912" y="201588"/>
              <a:chExt cx="540000" cy="104994"/>
            </a:xfrm>
          </p:grpSpPr>
          <p:sp>
            <p:nvSpPr>
              <p:cNvPr id="1501" name="Google Shape;1501;p20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2" name="Google Shape;1502;p20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03" name="Google Shape;1503;p20"/>
            <p:cNvGrpSpPr/>
            <p:nvPr/>
          </p:nvGrpSpPr>
          <p:grpSpPr>
            <a:xfrm>
              <a:off x="5869732" y="6032572"/>
              <a:ext cx="432000" cy="101655"/>
              <a:chOff x="5815912" y="201588"/>
              <a:chExt cx="540000" cy="104994"/>
            </a:xfrm>
          </p:grpSpPr>
          <p:sp>
            <p:nvSpPr>
              <p:cNvPr id="1504" name="Google Shape;1504;p20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5" name="Google Shape;1505;p20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506" name="Google Shape;1506;p20"/>
          <p:cNvSpPr/>
          <p:nvPr/>
        </p:nvSpPr>
        <p:spPr>
          <a:xfrm flipH="1" rot="-5397851">
            <a:off x="-134005" y="5141776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5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5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507" name="Google Shape;1507;p20"/>
          <p:cNvSpPr txBox="1"/>
          <p:nvPr>
            <p:ph idx="1" type="body"/>
          </p:nvPr>
        </p:nvSpPr>
        <p:spPr>
          <a:xfrm>
            <a:off x="6533000" y="530075"/>
            <a:ext cx="4844400" cy="60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508" name="Google Shape;1508;p20"/>
          <p:cNvSpPr txBox="1"/>
          <p:nvPr>
            <p:ph idx="2" type="body"/>
          </p:nvPr>
        </p:nvSpPr>
        <p:spPr>
          <a:xfrm>
            <a:off x="791475" y="1438800"/>
            <a:ext cx="4844400" cy="50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509" name="Google Shape;1509;p20">
            <a:hlinkClick action="ppaction://hlinksldjump" r:id="rId2"/>
          </p:cNvPr>
          <p:cNvSpPr/>
          <p:nvPr/>
        </p:nvSpPr>
        <p:spPr>
          <a:xfrm rot="5397851">
            <a:off x="-117745" y="3420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510" name="Google Shape;1510;p20">
            <a:hlinkClick action="ppaction://hlinksldjump" r:id="rId3"/>
          </p:cNvPr>
          <p:cNvSpPr/>
          <p:nvPr/>
        </p:nvSpPr>
        <p:spPr>
          <a:xfrm rot="5397851">
            <a:off x="-117745" y="13021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511" name="Google Shape;1511;p20">
            <a:hlinkClick action="ppaction://hlinksldjump" r:id="rId4"/>
          </p:cNvPr>
          <p:cNvSpPr/>
          <p:nvPr/>
        </p:nvSpPr>
        <p:spPr>
          <a:xfrm rot="5397851">
            <a:off x="-117745" y="22622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512" name="Google Shape;1512;p20">
            <a:hlinkClick action="ppaction://hlinksldjump" r:id="rId5"/>
          </p:cNvPr>
          <p:cNvSpPr/>
          <p:nvPr/>
        </p:nvSpPr>
        <p:spPr>
          <a:xfrm rot="5397851">
            <a:off x="-117745" y="32223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513" name="Google Shape;1513;p20">
            <a:hlinkClick action="ppaction://hlinksldjump" r:id="rId6"/>
          </p:cNvPr>
          <p:cNvSpPr/>
          <p:nvPr/>
        </p:nvSpPr>
        <p:spPr>
          <a:xfrm rot="5397851">
            <a:off x="-117745" y="41824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514" name="Google Shape;1514;p20">
            <a:hlinkClick action="ppaction://hlinksldjump" r:id="rId7"/>
          </p:cNvPr>
          <p:cNvSpPr/>
          <p:nvPr/>
        </p:nvSpPr>
        <p:spPr>
          <a:xfrm rot="5397851">
            <a:off x="-117745" y="51425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515" name="Google Shape;1515;p20">
            <a:hlinkClick action="ppaction://hlinksldjump" r:id="rId8"/>
          </p:cNvPr>
          <p:cNvSpPr/>
          <p:nvPr/>
        </p:nvSpPr>
        <p:spPr>
          <a:xfrm rot="5397851">
            <a:off x="11347130" y="614702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2 Intro">
  <p:cSld name="002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oogle Shape;97;p3"/>
          <p:cNvGrpSpPr/>
          <p:nvPr/>
        </p:nvGrpSpPr>
        <p:grpSpPr>
          <a:xfrm>
            <a:off x="11760420" y="65324"/>
            <a:ext cx="431880" cy="6719623"/>
            <a:chOff x="11748685" y="230165"/>
            <a:chExt cx="431880" cy="6719623"/>
          </a:xfrm>
        </p:grpSpPr>
        <p:sp>
          <p:nvSpPr>
            <p:cNvPr id="98" name="Google Shape;98;p3"/>
            <p:cNvSpPr/>
            <p:nvPr/>
          </p:nvSpPr>
          <p:spPr>
            <a:xfrm rot="5397851">
              <a:off x="11484775" y="6254163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99" name="Google Shape;99;p3"/>
            <p:cNvSpPr/>
            <p:nvPr/>
          </p:nvSpPr>
          <p:spPr>
            <a:xfrm rot="5397851">
              <a:off x="11484775" y="5294221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100" name="Google Shape;100;p3"/>
            <p:cNvSpPr/>
            <p:nvPr/>
          </p:nvSpPr>
          <p:spPr>
            <a:xfrm rot="5397851">
              <a:off x="11484775" y="4334279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101" name="Google Shape;101;p3"/>
            <p:cNvSpPr/>
            <p:nvPr/>
          </p:nvSpPr>
          <p:spPr>
            <a:xfrm rot="5397851">
              <a:off x="11484775" y="3374337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102" name="Google Shape;102;p3"/>
            <p:cNvSpPr/>
            <p:nvPr/>
          </p:nvSpPr>
          <p:spPr>
            <a:xfrm rot="5397851">
              <a:off x="11484775" y="2414394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103" name="Google Shape;103;p3"/>
            <p:cNvSpPr/>
            <p:nvPr/>
          </p:nvSpPr>
          <p:spPr>
            <a:xfrm rot="5397851">
              <a:off x="11484775" y="1454452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1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104" name="Google Shape;104;p3"/>
            <p:cNvSpPr/>
            <p:nvPr/>
          </p:nvSpPr>
          <p:spPr>
            <a:xfrm rot="5397851">
              <a:off x="11484775" y="494510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lt2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</p:grpSp>
      <p:grpSp>
        <p:nvGrpSpPr>
          <p:cNvPr id="105" name="Google Shape;105;p3"/>
          <p:cNvGrpSpPr/>
          <p:nvPr/>
        </p:nvGrpSpPr>
        <p:grpSpPr>
          <a:xfrm>
            <a:off x="11674040" y="62214"/>
            <a:ext cx="431880" cy="6719623"/>
            <a:chOff x="11748685" y="230165"/>
            <a:chExt cx="431880" cy="6719623"/>
          </a:xfrm>
        </p:grpSpPr>
        <p:sp>
          <p:nvSpPr>
            <p:cNvPr id="106" name="Google Shape;106;p3"/>
            <p:cNvSpPr/>
            <p:nvPr/>
          </p:nvSpPr>
          <p:spPr>
            <a:xfrm rot="5397851">
              <a:off x="11484775" y="6254163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107" name="Google Shape;107;p3"/>
            <p:cNvSpPr/>
            <p:nvPr/>
          </p:nvSpPr>
          <p:spPr>
            <a:xfrm rot="5397851">
              <a:off x="11484775" y="5294221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108" name="Google Shape;108;p3"/>
            <p:cNvSpPr/>
            <p:nvPr/>
          </p:nvSpPr>
          <p:spPr>
            <a:xfrm rot="5397851">
              <a:off x="11484775" y="4334279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109" name="Google Shape;109;p3"/>
            <p:cNvSpPr/>
            <p:nvPr/>
          </p:nvSpPr>
          <p:spPr>
            <a:xfrm rot="5397851">
              <a:off x="11484775" y="3374337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110" name="Google Shape;110;p3"/>
            <p:cNvSpPr/>
            <p:nvPr/>
          </p:nvSpPr>
          <p:spPr>
            <a:xfrm rot="5397851">
              <a:off x="11484775" y="2414394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111" name="Google Shape;111;p3"/>
            <p:cNvSpPr/>
            <p:nvPr/>
          </p:nvSpPr>
          <p:spPr>
            <a:xfrm rot="5397851">
              <a:off x="11484775" y="1454452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1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112" name="Google Shape;112;p3"/>
            <p:cNvSpPr/>
            <p:nvPr/>
          </p:nvSpPr>
          <p:spPr>
            <a:xfrm rot="5397851">
              <a:off x="11484775" y="494510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lt2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</p:grpSp>
      <p:sp>
        <p:nvSpPr>
          <p:cNvPr id="113" name="Google Shape;113;p3">
            <a:hlinkClick action="ppaction://hlinksldjump" r:id="rId2"/>
          </p:cNvPr>
          <p:cNvSpPr/>
          <p:nvPr/>
        </p:nvSpPr>
        <p:spPr>
          <a:xfrm rot="5397851">
            <a:off x="11347130" y="38642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14" name="Google Shape;114;p3">
            <a:hlinkClick action="ppaction://hlinksldjump" r:id="rId3"/>
          </p:cNvPr>
          <p:cNvSpPr/>
          <p:nvPr/>
        </p:nvSpPr>
        <p:spPr>
          <a:xfrm rot="5397851">
            <a:off x="11347130" y="134652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15" name="Google Shape;115;p3">
            <a:hlinkClick action="ppaction://hlinksldjump" r:id="rId4"/>
          </p:cNvPr>
          <p:cNvSpPr/>
          <p:nvPr/>
        </p:nvSpPr>
        <p:spPr>
          <a:xfrm rot="5397851">
            <a:off x="11347130" y="230662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16" name="Google Shape;116;p3">
            <a:hlinkClick action="ppaction://hlinksldjump" r:id="rId5"/>
          </p:cNvPr>
          <p:cNvSpPr/>
          <p:nvPr/>
        </p:nvSpPr>
        <p:spPr>
          <a:xfrm rot="5397851">
            <a:off x="11347130" y="326672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17" name="Google Shape;117;p3">
            <a:hlinkClick action="ppaction://hlinksldjump" r:id="rId6"/>
          </p:cNvPr>
          <p:cNvSpPr/>
          <p:nvPr/>
        </p:nvSpPr>
        <p:spPr>
          <a:xfrm rot="5397851">
            <a:off x="11347130" y="422682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18" name="Google Shape;118;p3">
            <a:hlinkClick action="ppaction://hlinksldjump" r:id="rId7"/>
          </p:cNvPr>
          <p:cNvSpPr/>
          <p:nvPr/>
        </p:nvSpPr>
        <p:spPr>
          <a:xfrm rot="5397851">
            <a:off x="11347130" y="518692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19" name="Google Shape;119;p3">
            <a:hlinkClick action="ppaction://hlinksldjump" r:id="rId8"/>
          </p:cNvPr>
          <p:cNvSpPr/>
          <p:nvPr/>
        </p:nvSpPr>
        <p:spPr>
          <a:xfrm rot="5397851">
            <a:off x="11347130" y="614702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20" name="Google Shape;120;p3"/>
          <p:cNvSpPr/>
          <p:nvPr/>
        </p:nvSpPr>
        <p:spPr>
          <a:xfrm rot="-15781">
            <a:off x="5697982" y="124051"/>
            <a:ext cx="849609" cy="6607261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3"/>
          <p:cNvSpPr/>
          <p:nvPr/>
        </p:nvSpPr>
        <p:spPr>
          <a:xfrm>
            <a:off x="460150" y="77757"/>
            <a:ext cx="5611312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rotWithShape="0" algn="ctr" sy="101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3"/>
          <p:cNvSpPr/>
          <p:nvPr/>
        </p:nvSpPr>
        <p:spPr>
          <a:xfrm rot="10800000">
            <a:off x="6108850" y="77757"/>
            <a:ext cx="5611312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rotWithShape="0" algn="ctr" sy="101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23" name="Google Shape;123;p3"/>
          <p:cNvSpPr/>
          <p:nvPr/>
        </p:nvSpPr>
        <p:spPr>
          <a:xfrm rot="5397851">
            <a:off x="11332375" y="6101763"/>
            <a:ext cx="959700" cy="43128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6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6</a:t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24" name="Google Shape;124;p3"/>
          <p:cNvSpPr/>
          <p:nvPr/>
        </p:nvSpPr>
        <p:spPr>
          <a:xfrm rot="5397851">
            <a:off x="11332375" y="5141821"/>
            <a:ext cx="959700" cy="43128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5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5</a:t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25" name="Google Shape;125;p3"/>
          <p:cNvSpPr/>
          <p:nvPr/>
        </p:nvSpPr>
        <p:spPr>
          <a:xfrm rot="5397851">
            <a:off x="11332375" y="4181879"/>
            <a:ext cx="959700" cy="43128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4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4</a:t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26" name="Google Shape;126;p3"/>
          <p:cNvSpPr/>
          <p:nvPr/>
        </p:nvSpPr>
        <p:spPr>
          <a:xfrm rot="5397851">
            <a:off x="11332375" y="3221937"/>
            <a:ext cx="959700" cy="43128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3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3</a:t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27" name="Google Shape;127;p3"/>
          <p:cNvSpPr/>
          <p:nvPr/>
        </p:nvSpPr>
        <p:spPr>
          <a:xfrm rot="5397851">
            <a:off x="11332375" y="2261994"/>
            <a:ext cx="959700" cy="43128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2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2</a:t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28" name="Google Shape;128;p3"/>
          <p:cNvSpPr/>
          <p:nvPr/>
        </p:nvSpPr>
        <p:spPr>
          <a:xfrm rot="5397851">
            <a:off x="11332375" y="1302052"/>
            <a:ext cx="959700" cy="43128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1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</a:t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29" name="Google Shape;129;p3"/>
          <p:cNvSpPr/>
          <p:nvPr/>
        </p:nvSpPr>
        <p:spPr>
          <a:xfrm rot="5397851">
            <a:off x="11332375" y="342110"/>
            <a:ext cx="959700" cy="43128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lt2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INTRO</a:t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30" name="Google Shape;130;p3"/>
          <p:cNvSpPr/>
          <p:nvPr/>
        </p:nvSpPr>
        <p:spPr>
          <a:xfrm flipH="1">
            <a:off x="6119328" y="77757"/>
            <a:ext cx="5528386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rotWithShape="0" algn="ctr" sy="101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1" name="Google Shape;131;p3"/>
          <p:cNvGrpSpPr/>
          <p:nvPr/>
        </p:nvGrpSpPr>
        <p:grpSpPr>
          <a:xfrm>
            <a:off x="5869732" y="192255"/>
            <a:ext cx="432000" cy="6472908"/>
            <a:chOff x="5869732" y="192255"/>
            <a:chExt cx="432000" cy="6472908"/>
          </a:xfrm>
        </p:grpSpPr>
        <p:grpSp>
          <p:nvGrpSpPr>
            <p:cNvPr id="132" name="Google Shape;132;p3"/>
            <p:cNvGrpSpPr/>
            <p:nvPr/>
          </p:nvGrpSpPr>
          <p:grpSpPr>
            <a:xfrm>
              <a:off x="5869732" y="192255"/>
              <a:ext cx="432000" cy="101655"/>
              <a:chOff x="5815912" y="201588"/>
              <a:chExt cx="540000" cy="104994"/>
            </a:xfrm>
          </p:grpSpPr>
          <p:sp>
            <p:nvSpPr>
              <p:cNvPr id="133" name="Google Shape;133;p3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" name="Google Shape;134;p3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5" name="Google Shape;135;p3"/>
            <p:cNvGrpSpPr/>
            <p:nvPr/>
          </p:nvGrpSpPr>
          <p:grpSpPr>
            <a:xfrm>
              <a:off x="5869732" y="6563508"/>
              <a:ext cx="432000" cy="101655"/>
              <a:chOff x="5815912" y="201588"/>
              <a:chExt cx="540000" cy="104994"/>
            </a:xfrm>
          </p:grpSpPr>
          <p:sp>
            <p:nvSpPr>
              <p:cNvPr id="136" name="Google Shape;136;p3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" name="Google Shape;137;p3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8" name="Google Shape;138;p3"/>
            <p:cNvGrpSpPr/>
            <p:nvPr/>
          </p:nvGrpSpPr>
          <p:grpSpPr>
            <a:xfrm>
              <a:off x="5869732" y="723193"/>
              <a:ext cx="432000" cy="101655"/>
              <a:chOff x="5815912" y="201588"/>
              <a:chExt cx="540000" cy="104994"/>
            </a:xfrm>
          </p:grpSpPr>
          <p:sp>
            <p:nvSpPr>
              <p:cNvPr id="139" name="Google Shape;139;p3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" name="Google Shape;140;p3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1" name="Google Shape;141;p3"/>
            <p:cNvGrpSpPr/>
            <p:nvPr/>
          </p:nvGrpSpPr>
          <p:grpSpPr>
            <a:xfrm>
              <a:off x="5869732" y="1254131"/>
              <a:ext cx="432000" cy="101655"/>
              <a:chOff x="5815912" y="201588"/>
              <a:chExt cx="540000" cy="104994"/>
            </a:xfrm>
          </p:grpSpPr>
          <p:sp>
            <p:nvSpPr>
              <p:cNvPr id="142" name="Google Shape;142;p3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>
              <a:off x="5869732" y="1785069"/>
              <a:ext cx="432000" cy="101655"/>
              <a:chOff x="5815912" y="201588"/>
              <a:chExt cx="540000" cy="104994"/>
            </a:xfrm>
          </p:grpSpPr>
          <p:sp>
            <p:nvSpPr>
              <p:cNvPr id="145" name="Google Shape;145;p3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7" name="Google Shape;147;p3"/>
            <p:cNvGrpSpPr/>
            <p:nvPr/>
          </p:nvGrpSpPr>
          <p:grpSpPr>
            <a:xfrm>
              <a:off x="5869732" y="2316007"/>
              <a:ext cx="432000" cy="101655"/>
              <a:chOff x="5815912" y="201588"/>
              <a:chExt cx="540000" cy="104994"/>
            </a:xfrm>
          </p:grpSpPr>
          <p:sp>
            <p:nvSpPr>
              <p:cNvPr id="148" name="Google Shape;148;p3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0" name="Google Shape;150;p3"/>
            <p:cNvGrpSpPr/>
            <p:nvPr/>
          </p:nvGrpSpPr>
          <p:grpSpPr>
            <a:xfrm>
              <a:off x="5869732" y="2846944"/>
              <a:ext cx="432000" cy="101655"/>
              <a:chOff x="5815912" y="201588"/>
              <a:chExt cx="540000" cy="104994"/>
            </a:xfrm>
          </p:grpSpPr>
          <p:sp>
            <p:nvSpPr>
              <p:cNvPr id="151" name="Google Shape;151;p3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" name="Google Shape;152;p3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3" name="Google Shape;153;p3"/>
            <p:cNvGrpSpPr/>
            <p:nvPr/>
          </p:nvGrpSpPr>
          <p:grpSpPr>
            <a:xfrm>
              <a:off x="5869732" y="3377883"/>
              <a:ext cx="432000" cy="101655"/>
              <a:chOff x="5815912" y="201588"/>
              <a:chExt cx="540000" cy="104994"/>
            </a:xfrm>
          </p:grpSpPr>
          <p:sp>
            <p:nvSpPr>
              <p:cNvPr id="154" name="Google Shape;154;p3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5;p3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6" name="Google Shape;156;p3"/>
            <p:cNvGrpSpPr/>
            <p:nvPr/>
          </p:nvGrpSpPr>
          <p:grpSpPr>
            <a:xfrm>
              <a:off x="5869732" y="3908820"/>
              <a:ext cx="432000" cy="101655"/>
              <a:chOff x="5815912" y="201588"/>
              <a:chExt cx="540000" cy="104994"/>
            </a:xfrm>
          </p:grpSpPr>
          <p:sp>
            <p:nvSpPr>
              <p:cNvPr id="157" name="Google Shape;157;p3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" name="Google Shape;158;p3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9" name="Google Shape;159;p3"/>
            <p:cNvGrpSpPr/>
            <p:nvPr/>
          </p:nvGrpSpPr>
          <p:grpSpPr>
            <a:xfrm>
              <a:off x="5869732" y="4439758"/>
              <a:ext cx="432000" cy="101655"/>
              <a:chOff x="5815912" y="201588"/>
              <a:chExt cx="540000" cy="104994"/>
            </a:xfrm>
          </p:grpSpPr>
          <p:sp>
            <p:nvSpPr>
              <p:cNvPr id="160" name="Google Shape;160;p3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" name="Google Shape;161;p3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2" name="Google Shape;162;p3"/>
            <p:cNvGrpSpPr/>
            <p:nvPr/>
          </p:nvGrpSpPr>
          <p:grpSpPr>
            <a:xfrm>
              <a:off x="5869732" y="4970697"/>
              <a:ext cx="432000" cy="101655"/>
              <a:chOff x="5815912" y="201588"/>
              <a:chExt cx="540000" cy="104994"/>
            </a:xfrm>
          </p:grpSpPr>
          <p:sp>
            <p:nvSpPr>
              <p:cNvPr id="163" name="Google Shape;163;p3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64;p3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5" name="Google Shape;165;p3"/>
            <p:cNvGrpSpPr/>
            <p:nvPr/>
          </p:nvGrpSpPr>
          <p:grpSpPr>
            <a:xfrm>
              <a:off x="5869732" y="5501635"/>
              <a:ext cx="432000" cy="101655"/>
              <a:chOff x="5815912" y="201588"/>
              <a:chExt cx="540000" cy="104994"/>
            </a:xfrm>
          </p:grpSpPr>
          <p:sp>
            <p:nvSpPr>
              <p:cNvPr id="166" name="Google Shape;166;p3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" name="Google Shape;167;p3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8" name="Google Shape;168;p3"/>
            <p:cNvGrpSpPr/>
            <p:nvPr/>
          </p:nvGrpSpPr>
          <p:grpSpPr>
            <a:xfrm>
              <a:off x="5869732" y="6032572"/>
              <a:ext cx="432000" cy="101655"/>
              <a:chOff x="5815912" y="201588"/>
              <a:chExt cx="540000" cy="104994"/>
            </a:xfrm>
          </p:grpSpPr>
          <p:sp>
            <p:nvSpPr>
              <p:cNvPr id="169" name="Google Shape;169;p3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" name="Google Shape;170;p3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71" name="Google Shape;171;p3"/>
          <p:cNvSpPr txBox="1"/>
          <p:nvPr>
            <p:ph type="title"/>
          </p:nvPr>
        </p:nvSpPr>
        <p:spPr>
          <a:xfrm>
            <a:off x="6791250" y="381700"/>
            <a:ext cx="4590300" cy="1309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arlow Semi Condensed Medium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nton"/>
              <a:buNone/>
              <a:defRPr sz="37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nton"/>
              <a:buNone/>
              <a:defRPr sz="37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nton"/>
              <a:buNone/>
              <a:defRPr sz="37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nton"/>
              <a:buNone/>
              <a:defRPr sz="37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nton"/>
              <a:buNone/>
              <a:defRPr sz="37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nton"/>
              <a:buNone/>
              <a:defRPr sz="37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nton"/>
              <a:buNone/>
              <a:defRPr sz="37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nton"/>
              <a:buNone/>
              <a:defRPr sz="37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/>
        </p:txBody>
      </p:sp>
      <p:sp>
        <p:nvSpPr>
          <p:cNvPr id="172" name="Google Shape;172;p3"/>
          <p:cNvSpPr txBox="1"/>
          <p:nvPr>
            <p:ph idx="1" type="body"/>
          </p:nvPr>
        </p:nvSpPr>
        <p:spPr>
          <a:xfrm>
            <a:off x="6787350" y="1880550"/>
            <a:ext cx="4590300" cy="46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429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8 Reflect 3">
  <p:cSld name="020">
    <p:spTree>
      <p:nvGrpSpPr>
        <p:cNvPr id="1516" name="Shape 1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7" name="Google Shape;1517;p21"/>
          <p:cNvSpPr/>
          <p:nvPr/>
        </p:nvSpPr>
        <p:spPr>
          <a:xfrm rot="10800000">
            <a:off x="6108850" y="77757"/>
            <a:ext cx="5611312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rotWithShape="0" algn="ctr" sy="101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18" name="Google Shape;1518;p21"/>
          <p:cNvGrpSpPr/>
          <p:nvPr/>
        </p:nvGrpSpPr>
        <p:grpSpPr>
          <a:xfrm>
            <a:off x="11642835" y="65324"/>
            <a:ext cx="549547" cy="6719623"/>
            <a:chOff x="11748685" y="230165"/>
            <a:chExt cx="431880" cy="6719623"/>
          </a:xfrm>
        </p:grpSpPr>
        <p:sp>
          <p:nvSpPr>
            <p:cNvPr id="1519" name="Google Shape;1519;p21"/>
            <p:cNvSpPr/>
            <p:nvPr/>
          </p:nvSpPr>
          <p:spPr>
            <a:xfrm rot="5397851">
              <a:off x="11484775" y="6254163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20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1520" name="Google Shape;1520;p21"/>
            <p:cNvSpPr/>
            <p:nvPr/>
          </p:nvSpPr>
          <p:spPr>
            <a:xfrm rot="5397851">
              <a:off x="11484775" y="5294221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19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1521" name="Google Shape;1521;p21"/>
            <p:cNvSpPr/>
            <p:nvPr/>
          </p:nvSpPr>
          <p:spPr>
            <a:xfrm rot="5397851">
              <a:off x="11484775" y="4334279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18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1522" name="Google Shape;1522;p21"/>
            <p:cNvSpPr/>
            <p:nvPr/>
          </p:nvSpPr>
          <p:spPr>
            <a:xfrm rot="5397851">
              <a:off x="11484775" y="3374337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17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1523" name="Google Shape;1523;p21"/>
            <p:cNvSpPr/>
            <p:nvPr/>
          </p:nvSpPr>
          <p:spPr>
            <a:xfrm rot="5397851">
              <a:off x="11484775" y="2414394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16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1524" name="Google Shape;1524;p21"/>
            <p:cNvSpPr/>
            <p:nvPr/>
          </p:nvSpPr>
          <p:spPr>
            <a:xfrm rot="5397851">
              <a:off x="11484775" y="1454452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1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15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1525" name="Google Shape;1525;p21"/>
            <p:cNvSpPr/>
            <p:nvPr/>
          </p:nvSpPr>
          <p:spPr>
            <a:xfrm rot="5397851">
              <a:off x="11484775" y="494510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lt2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14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</p:grpSp>
      <p:grpSp>
        <p:nvGrpSpPr>
          <p:cNvPr id="1526" name="Google Shape;1526;p21"/>
          <p:cNvGrpSpPr/>
          <p:nvPr/>
        </p:nvGrpSpPr>
        <p:grpSpPr>
          <a:xfrm>
            <a:off x="11556455" y="62214"/>
            <a:ext cx="549547" cy="6719623"/>
            <a:chOff x="11748685" y="230165"/>
            <a:chExt cx="431880" cy="6719623"/>
          </a:xfrm>
        </p:grpSpPr>
        <p:sp>
          <p:nvSpPr>
            <p:cNvPr id="1527" name="Google Shape;1527;p21"/>
            <p:cNvSpPr/>
            <p:nvPr/>
          </p:nvSpPr>
          <p:spPr>
            <a:xfrm rot="5397851">
              <a:off x="11484775" y="6254163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13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1528" name="Google Shape;1528;p21"/>
            <p:cNvSpPr/>
            <p:nvPr/>
          </p:nvSpPr>
          <p:spPr>
            <a:xfrm rot="5397851">
              <a:off x="11484775" y="5294221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12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1529" name="Google Shape;1529;p21"/>
            <p:cNvSpPr/>
            <p:nvPr/>
          </p:nvSpPr>
          <p:spPr>
            <a:xfrm rot="5397851">
              <a:off x="11484775" y="4334279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11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1530" name="Google Shape;1530;p21"/>
            <p:cNvSpPr/>
            <p:nvPr/>
          </p:nvSpPr>
          <p:spPr>
            <a:xfrm rot="5397851">
              <a:off x="11484775" y="3374337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10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1531" name="Google Shape;1531;p21"/>
            <p:cNvSpPr/>
            <p:nvPr/>
          </p:nvSpPr>
          <p:spPr>
            <a:xfrm rot="5397851">
              <a:off x="11484775" y="2414394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9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1532" name="Google Shape;1532;p21"/>
            <p:cNvSpPr/>
            <p:nvPr/>
          </p:nvSpPr>
          <p:spPr>
            <a:xfrm rot="5397851">
              <a:off x="11484775" y="1454452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1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8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1533" name="Google Shape;1533;p21"/>
            <p:cNvSpPr/>
            <p:nvPr/>
          </p:nvSpPr>
          <p:spPr>
            <a:xfrm rot="5397851">
              <a:off x="11484775" y="494510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lt2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7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</p:grpSp>
      <p:sp>
        <p:nvSpPr>
          <p:cNvPr id="1534" name="Google Shape;1534;p21"/>
          <p:cNvSpPr/>
          <p:nvPr/>
        </p:nvSpPr>
        <p:spPr>
          <a:xfrm>
            <a:off x="460150" y="77757"/>
            <a:ext cx="5611312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rotWithShape="0" algn="ctr" sy="101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5" name="Google Shape;1535;p21"/>
          <p:cNvSpPr/>
          <p:nvPr/>
        </p:nvSpPr>
        <p:spPr>
          <a:xfrm flipH="1" rot="-5397851">
            <a:off x="-134005" y="34206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lt2"/>
          </a:solidFill>
          <a:ln>
            <a:noFill/>
          </a:ln>
          <a:effectLst>
            <a:outerShdw blurRad="50800" rotWithShape="0" algn="tr" dir="1602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INTRO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536" name="Google Shape;1536;p21"/>
          <p:cNvSpPr/>
          <p:nvPr/>
        </p:nvSpPr>
        <p:spPr>
          <a:xfrm flipH="1" rot="-5397851">
            <a:off x="-134005" y="1302007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1"/>
          </a:solidFill>
          <a:ln>
            <a:noFill/>
          </a:ln>
          <a:effectLst>
            <a:outerShdw blurRad="50800" rotWithShape="0" algn="tr" dir="1602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537" name="Google Shape;1537;p21"/>
          <p:cNvSpPr/>
          <p:nvPr/>
        </p:nvSpPr>
        <p:spPr>
          <a:xfrm flipH="1" rot="-5397851">
            <a:off x="-134005" y="2261949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2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2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538" name="Google Shape;1538;p21"/>
          <p:cNvSpPr/>
          <p:nvPr/>
        </p:nvSpPr>
        <p:spPr>
          <a:xfrm flipH="1" rot="-5397851">
            <a:off x="-134005" y="3221892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3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3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539" name="Google Shape;1539;p21"/>
          <p:cNvSpPr/>
          <p:nvPr/>
        </p:nvSpPr>
        <p:spPr>
          <a:xfrm flipH="1" rot="-5397851">
            <a:off x="-134005" y="4181834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4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4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540" name="Google Shape;1540;p21"/>
          <p:cNvSpPr/>
          <p:nvPr/>
        </p:nvSpPr>
        <p:spPr>
          <a:xfrm flipH="1" rot="-5397851">
            <a:off x="-134005" y="5141776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5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5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541" name="Google Shape;1541;p21"/>
          <p:cNvSpPr/>
          <p:nvPr/>
        </p:nvSpPr>
        <p:spPr>
          <a:xfrm rot="-15781">
            <a:off x="5697982" y="124051"/>
            <a:ext cx="849609" cy="6607261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2" name="Google Shape;1542;p21"/>
          <p:cNvSpPr/>
          <p:nvPr/>
        </p:nvSpPr>
        <p:spPr>
          <a:xfrm rot="5397851">
            <a:off x="11332255" y="6101703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6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6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543" name="Google Shape;1543;p21"/>
          <p:cNvSpPr/>
          <p:nvPr/>
        </p:nvSpPr>
        <p:spPr>
          <a:xfrm flipH="1">
            <a:off x="6119328" y="77757"/>
            <a:ext cx="5528386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rotWithShape="0" algn="ctr" sy="101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4" name="Google Shape;1544;p21"/>
          <p:cNvSpPr/>
          <p:nvPr/>
        </p:nvSpPr>
        <p:spPr>
          <a:xfrm>
            <a:off x="541177" y="77757"/>
            <a:ext cx="5528386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rotWithShape="0" algn="ctr" sy="101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5" name="Google Shape;1545;p21"/>
          <p:cNvSpPr txBox="1"/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arlow Semi Condensed Medium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/>
        </p:txBody>
      </p:sp>
      <p:grpSp>
        <p:nvGrpSpPr>
          <p:cNvPr id="1546" name="Google Shape;1546;p21"/>
          <p:cNvGrpSpPr/>
          <p:nvPr/>
        </p:nvGrpSpPr>
        <p:grpSpPr>
          <a:xfrm>
            <a:off x="5869732" y="192255"/>
            <a:ext cx="432000" cy="6472908"/>
            <a:chOff x="5869732" y="192255"/>
            <a:chExt cx="432000" cy="6472908"/>
          </a:xfrm>
        </p:grpSpPr>
        <p:grpSp>
          <p:nvGrpSpPr>
            <p:cNvPr id="1547" name="Google Shape;1547;p21"/>
            <p:cNvGrpSpPr/>
            <p:nvPr/>
          </p:nvGrpSpPr>
          <p:grpSpPr>
            <a:xfrm>
              <a:off x="5869732" y="192255"/>
              <a:ext cx="432000" cy="101655"/>
              <a:chOff x="5815912" y="201588"/>
              <a:chExt cx="540000" cy="104994"/>
            </a:xfrm>
          </p:grpSpPr>
          <p:sp>
            <p:nvSpPr>
              <p:cNvPr id="1548" name="Google Shape;1548;p21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9" name="Google Shape;1549;p21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50" name="Google Shape;1550;p21"/>
            <p:cNvGrpSpPr/>
            <p:nvPr/>
          </p:nvGrpSpPr>
          <p:grpSpPr>
            <a:xfrm>
              <a:off x="5869732" y="6563508"/>
              <a:ext cx="432000" cy="101655"/>
              <a:chOff x="5815912" y="201588"/>
              <a:chExt cx="540000" cy="104994"/>
            </a:xfrm>
          </p:grpSpPr>
          <p:sp>
            <p:nvSpPr>
              <p:cNvPr id="1551" name="Google Shape;1551;p21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2" name="Google Shape;1552;p21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53" name="Google Shape;1553;p21"/>
            <p:cNvGrpSpPr/>
            <p:nvPr/>
          </p:nvGrpSpPr>
          <p:grpSpPr>
            <a:xfrm>
              <a:off x="5869732" y="723193"/>
              <a:ext cx="432000" cy="101655"/>
              <a:chOff x="5815912" y="201588"/>
              <a:chExt cx="540000" cy="104994"/>
            </a:xfrm>
          </p:grpSpPr>
          <p:sp>
            <p:nvSpPr>
              <p:cNvPr id="1554" name="Google Shape;1554;p21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5" name="Google Shape;1555;p21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56" name="Google Shape;1556;p21"/>
            <p:cNvGrpSpPr/>
            <p:nvPr/>
          </p:nvGrpSpPr>
          <p:grpSpPr>
            <a:xfrm>
              <a:off x="5869732" y="1254131"/>
              <a:ext cx="432000" cy="101655"/>
              <a:chOff x="5815912" y="201588"/>
              <a:chExt cx="540000" cy="104994"/>
            </a:xfrm>
          </p:grpSpPr>
          <p:sp>
            <p:nvSpPr>
              <p:cNvPr id="1557" name="Google Shape;1557;p21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8" name="Google Shape;1558;p21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59" name="Google Shape;1559;p21"/>
            <p:cNvGrpSpPr/>
            <p:nvPr/>
          </p:nvGrpSpPr>
          <p:grpSpPr>
            <a:xfrm>
              <a:off x="5869732" y="1785069"/>
              <a:ext cx="432000" cy="101655"/>
              <a:chOff x="5815912" y="201588"/>
              <a:chExt cx="540000" cy="104994"/>
            </a:xfrm>
          </p:grpSpPr>
          <p:sp>
            <p:nvSpPr>
              <p:cNvPr id="1560" name="Google Shape;1560;p21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1" name="Google Shape;1561;p21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62" name="Google Shape;1562;p21"/>
            <p:cNvGrpSpPr/>
            <p:nvPr/>
          </p:nvGrpSpPr>
          <p:grpSpPr>
            <a:xfrm>
              <a:off x="5869732" y="2316007"/>
              <a:ext cx="432000" cy="101655"/>
              <a:chOff x="5815912" y="201588"/>
              <a:chExt cx="540000" cy="104994"/>
            </a:xfrm>
          </p:grpSpPr>
          <p:sp>
            <p:nvSpPr>
              <p:cNvPr id="1563" name="Google Shape;1563;p21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4" name="Google Shape;1564;p21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65" name="Google Shape;1565;p21"/>
            <p:cNvGrpSpPr/>
            <p:nvPr/>
          </p:nvGrpSpPr>
          <p:grpSpPr>
            <a:xfrm>
              <a:off x="5869732" y="2846944"/>
              <a:ext cx="432000" cy="101655"/>
              <a:chOff x="5815912" y="201588"/>
              <a:chExt cx="540000" cy="104994"/>
            </a:xfrm>
          </p:grpSpPr>
          <p:sp>
            <p:nvSpPr>
              <p:cNvPr id="1566" name="Google Shape;1566;p21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7" name="Google Shape;1567;p21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68" name="Google Shape;1568;p21"/>
            <p:cNvGrpSpPr/>
            <p:nvPr/>
          </p:nvGrpSpPr>
          <p:grpSpPr>
            <a:xfrm>
              <a:off x="5869732" y="3377883"/>
              <a:ext cx="432000" cy="101655"/>
              <a:chOff x="5815912" y="201588"/>
              <a:chExt cx="540000" cy="104994"/>
            </a:xfrm>
          </p:grpSpPr>
          <p:sp>
            <p:nvSpPr>
              <p:cNvPr id="1569" name="Google Shape;1569;p21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0" name="Google Shape;1570;p21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71" name="Google Shape;1571;p21"/>
            <p:cNvGrpSpPr/>
            <p:nvPr/>
          </p:nvGrpSpPr>
          <p:grpSpPr>
            <a:xfrm>
              <a:off x="5869732" y="3908820"/>
              <a:ext cx="432000" cy="101655"/>
              <a:chOff x="5815912" y="201588"/>
              <a:chExt cx="540000" cy="104994"/>
            </a:xfrm>
          </p:grpSpPr>
          <p:sp>
            <p:nvSpPr>
              <p:cNvPr id="1572" name="Google Shape;1572;p21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3" name="Google Shape;1573;p21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74" name="Google Shape;1574;p21"/>
            <p:cNvGrpSpPr/>
            <p:nvPr/>
          </p:nvGrpSpPr>
          <p:grpSpPr>
            <a:xfrm>
              <a:off x="5869732" y="4439758"/>
              <a:ext cx="432000" cy="101655"/>
              <a:chOff x="5815912" y="201588"/>
              <a:chExt cx="540000" cy="104994"/>
            </a:xfrm>
          </p:grpSpPr>
          <p:sp>
            <p:nvSpPr>
              <p:cNvPr id="1575" name="Google Shape;1575;p21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6" name="Google Shape;1576;p21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77" name="Google Shape;1577;p21"/>
            <p:cNvGrpSpPr/>
            <p:nvPr/>
          </p:nvGrpSpPr>
          <p:grpSpPr>
            <a:xfrm>
              <a:off x="5869732" y="4970697"/>
              <a:ext cx="432000" cy="101655"/>
              <a:chOff x="5815912" y="201588"/>
              <a:chExt cx="540000" cy="104994"/>
            </a:xfrm>
          </p:grpSpPr>
          <p:sp>
            <p:nvSpPr>
              <p:cNvPr id="1578" name="Google Shape;1578;p21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9" name="Google Shape;1579;p21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80" name="Google Shape;1580;p21"/>
            <p:cNvGrpSpPr/>
            <p:nvPr/>
          </p:nvGrpSpPr>
          <p:grpSpPr>
            <a:xfrm>
              <a:off x="5869732" y="5501635"/>
              <a:ext cx="432000" cy="101655"/>
              <a:chOff x="5815912" y="201588"/>
              <a:chExt cx="540000" cy="104994"/>
            </a:xfrm>
          </p:grpSpPr>
          <p:sp>
            <p:nvSpPr>
              <p:cNvPr id="1581" name="Google Shape;1581;p21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2" name="Google Shape;1582;p21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83" name="Google Shape;1583;p21"/>
            <p:cNvGrpSpPr/>
            <p:nvPr/>
          </p:nvGrpSpPr>
          <p:grpSpPr>
            <a:xfrm>
              <a:off x="5869732" y="6032572"/>
              <a:ext cx="432000" cy="101655"/>
              <a:chOff x="5815912" y="201588"/>
              <a:chExt cx="540000" cy="104994"/>
            </a:xfrm>
          </p:grpSpPr>
          <p:sp>
            <p:nvSpPr>
              <p:cNvPr id="1584" name="Google Shape;1584;p21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5" name="Google Shape;1585;p21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586" name="Google Shape;1586;p21"/>
          <p:cNvSpPr txBox="1"/>
          <p:nvPr>
            <p:ph idx="1" type="body"/>
          </p:nvPr>
        </p:nvSpPr>
        <p:spPr>
          <a:xfrm>
            <a:off x="6533000" y="530075"/>
            <a:ext cx="4844400" cy="60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587" name="Google Shape;1587;p21"/>
          <p:cNvSpPr txBox="1"/>
          <p:nvPr>
            <p:ph idx="2" type="body"/>
          </p:nvPr>
        </p:nvSpPr>
        <p:spPr>
          <a:xfrm>
            <a:off x="791475" y="1438800"/>
            <a:ext cx="4844400" cy="50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588" name="Google Shape;1588;p21">
            <a:hlinkClick action="ppaction://hlinksldjump" r:id="rId2"/>
          </p:cNvPr>
          <p:cNvSpPr/>
          <p:nvPr/>
        </p:nvSpPr>
        <p:spPr>
          <a:xfrm rot="5397851">
            <a:off x="11347130" y="614702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589" name="Google Shape;1589;p21">
            <a:hlinkClick action="ppaction://hlinksldjump" r:id="rId3"/>
          </p:cNvPr>
          <p:cNvSpPr/>
          <p:nvPr/>
        </p:nvSpPr>
        <p:spPr>
          <a:xfrm rot="5397851">
            <a:off x="-117745" y="3420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590" name="Google Shape;1590;p21">
            <a:hlinkClick action="ppaction://hlinksldjump" r:id="rId4"/>
          </p:cNvPr>
          <p:cNvSpPr/>
          <p:nvPr/>
        </p:nvSpPr>
        <p:spPr>
          <a:xfrm rot="5397851">
            <a:off x="-117745" y="13021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591" name="Google Shape;1591;p21">
            <a:hlinkClick action="ppaction://hlinksldjump" r:id="rId5"/>
          </p:cNvPr>
          <p:cNvSpPr/>
          <p:nvPr/>
        </p:nvSpPr>
        <p:spPr>
          <a:xfrm rot="5397851">
            <a:off x="-117745" y="22622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592" name="Google Shape;1592;p21">
            <a:hlinkClick action="ppaction://hlinksldjump" r:id="rId6"/>
          </p:cNvPr>
          <p:cNvSpPr/>
          <p:nvPr/>
        </p:nvSpPr>
        <p:spPr>
          <a:xfrm rot="5397851">
            <a:off x="-117745" y="32223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593" name="Google Shape;1593;p21">
            <a:hlinkClick action="ppaction://hlinksldjump" r:id="rId7"/>
          </p:cNvPr>
          <p:cNvSpPr/>
          <p:nvPr/>
        </p:nvSpPr>
        <p:spPr>
          <a:xfrm rot="5397851">
            <a:off x="-117745" y="41824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594" name="Google Shape;1594;p21">
            <a:hlinkClick action="ppaction://hlinksldjump" r:id="rId8"/>
          </p:cNvPr>
          <p:cNvSpPr/>
          <p:nvPr/>
        </p:nvSpPr>
        <p:spPr>
          <a:xfrm rot="5397851">
            <a:off x="-117745" y="51425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9 Extend 1">
  <p:cSld name="021">
    <p:spTree>
      <p:nvGrpSpPr>
        <p:cNvPr id="1595" name="Shape 1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6" name="Google Shape;1596;p22"/>
          <p:cNvSpPr/>
          <p:nvPr/>
        </p:nvSpPr>
        <p:spPr>
          <a:xfrm rot="10800000">
            <a:off x="6108850" y="77757"/>
            <a:ext cx="5611312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rotWithShape="0" algn="ctr" sy="101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97" name="Google Shape;1597;p22"/>
          <p:cNvGrpSpPr/>
          <p:nvPr/>
        </p:nvGrpSpPr>
        <p:grpSpPr>
          <a:xfrm>
            <a:off x="11642835" y="65324"/>
            <a:ext cx="549547" cy="6719623"/>
            <a:chOff x="11748685" y="230165"/>
            <a:chExt cx="431880" cy="6719623"/>
          </a:xfrm>
        </p:grpSpPr>
        <p:sp>
          <p:nvSpPr>
            <p:cNvPr id="1598" name="Google Shape;1598;p22"/>
            <p:cNvSpPr/>
            <p:nvPr/>
          </p:nvSpPr>
          <p:spPr>
            <a:xfrm rot="5397851">
              <a:off x="11484775" y="6254163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20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1599" name="Google Shape;1599;p22"/>
            <p:cNvSpPr/>
            <p:nvPr/>
          </p:nvSpPr>
          <p:spPr>
            <a:xfrm rot="5397851">
              <a:off x="11484775" y="5294221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19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1600" name="Google Shape;1600;p22"/>
            <p:cNvSpPr/>
            <p:nvPr/>
          </p:nvSpPr>
          <p:spPr>
            <a:xfrm rot="5397851">
              <a:off x="11484775" y="4334279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18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1601" name="Google Shape;1601;p22"/>
            <p:cNvSpPr/>
            <p:nvPr/>
          </p:nvSpPr>
          <p:spPr>
            <a:xfrm rot="5397851">
              <a:off x="11484775" y="3374337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17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1602" name="Google Shape;1602;p22"/>
            <p:cNvSpPr/>
            <p:nvPr/>
          </p:nvSpPr>
          <p:spPr>
            <a:xfrm rot="5397851">
              <a:off x="11484775" y="2414394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16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1603" name="Google Shape;1603;p22"/>
            <p:cNvSpPr/>
            <p:nvPr/>
          </p:nvSpPr>
          <p:spPr>
            <a:xfrm rot="5397851">
              <a:off x="11484775" y="1454452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1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15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1604" name="Google Shape;1604;p22"/>
            <p:cNvSpPr/>
            <p:nvPr/>
          </p:nvSpPr>
          <p:spPr>
            <a:xfrm rot="5397851">
              <a:off x="11484775" y="494510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lt2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14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</p:grpSp>
      <p:grpSp>
        <p:nvGrpSpPr>
          <p:cNvPr id="1605" name="Google Shape;1605;p22"/>
          <p:cNvGrpSpPr/>
          <p:nvPr/>
        </p:nvGrpSpPr>
        <p:grpSpPr>
          <a:xfrm>
            <a:off x="11556455" y="62214"/>
            <a:ext cx="549547" cy="6719623"/>
            <a:chOff x="11748685" y="230165"/>
            <a:chExt cx="431880" cy="6719623"/>
          </a:xfrm>
        </p:grpSpPr>
        <p:sp>
          <p:nvSpPr>
            <p:cNvPr id="1606" name="Google Shape;1606;p22"/>
            <p:cNvSpPr/>
            <p:nvPr/>
          </p:nvSpPr>
          <p:spPr>
            <a:xfrm rot="5397851">
              <a:off x="11484775" y="6254163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13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1607" name="Google Shape;1607;p22"/>
            <p:cNvSpPr/>
            <p:nvPr/>
          </p:nvSpPr>
          <p:spPr>
            <a:xfrm rot="5397851">
              <a:off x="11484775" y="5294221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12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1608" name="Google Shape;1608;p22"/>
            <p:cNvSpPr/>
            <p:nvPr/>
          </p:nvSpPr>
          <p:spPr>
            <a:xfrm rot="5397851">
              <a:off x="11484775" y="4334279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11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1609" name="Google Shape;1609;p22"/>
            <p:cNvSpPr/>
            <p:nvPr/>
          </p:nvSpPr>
          <p:spPr>
            <a:xfrm rot="5397851">
              <a:off x="11484775" y="3374337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10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1610" name="Google Shape;1610;p22"/>
            <p:cNvSpPr/>
            <p:nvPr/>
          </p:nvSpPr>
          <p:spPr>
            <a:xfrm rot="5397851">
              <a:off x="11484775" y="2414394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9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1611" name="Google Shape;1611;p22"/>
            <p:cNvSpPr/>
            <p:nvPr/>
          </p:nvSpPr>
          <p:spPr>
            <a:xfrm rot="5397851">
              <a:off x="11484775" y="1454452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1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8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1612" name="Google Shape;1612;p22"/>
            <p:cNvSpPr/>
            <p:nvPr/>
          </p:nvSpPr>
          <p:spPr>
            <a:xfrm rot="5397851">
              <a:off x="11484775" y="494510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lt2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7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</p:grpSp>
      <p:sp>
        <p:nvSpPr>
          <p:cNvPr id="1613" name="Google Shape;1613;p22"/>
          <p:cNvSpPr/>
          <p:nvPr/>
        </p:nvSpPr>
        <p:spPr>
          <a:xfrm>
            <a:off x="460150" y="77757"/>
            <a:ext cx="5611312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rotWithShape="0" algn="ctr" sy="101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4" name="Google Shape;1614;p22"/>
          <p:cNvSpPr/>
          <p:nvPr/>
        </p:nvSpPr>
        <p:spPr>
          <a:xfrm flipH="1" rot="-5397851">
            <a:off x="-134005" y="34206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lt2"/>
          </a:solidFill>
          <a:ln>
            <a:noFill/>
          </a:ln>
          <a:effectLst>
            <a:outerShdw blurRad="50800" rotWithShape="0" algn="tr" dir="1602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INTRO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615" name="Google Shape;1615;p22"/>
          <p:cNvSpPr/>
          <p:nvPr/>
        </p:nvSpPr>
        <p:spPr>
          <a:xfrm flipH="1" rot="-5397851">
            <a:off x="-134005" y="1302007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1"/>
          </a:solidFill>
          <a:ln>
            <a:noFill/>
          </a:ln>
          <a:effectLst>
            <a:outerShdw blurRad="50800" rotWithShape="0" algn="tr" dir="1602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616" name="Google Shape;1616;p22"/>
          <p:cNvSpPr/>
          <p:nvPr/>
        </p:nvSpPr>
        <p:spPr>
          <a:xfrm flipH="1" rot="-5397851">
            <a:off x="-134005" y="2261949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2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2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617" name="Google Shape;1617;p22"/>
          <p:cNvSpPr/>
          <p:nvPr/>
        </p:nvSpPr>
        <p:spPr>
          <a:xfrm flipH="1" rot="-5397851">
            <a:off x="-134005" y="3221892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3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3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618" name="Google Shape;1618;p22"/>
          <p:cNvSpPr/>
          <p:nvPr/>
        </p:nvSpPr>
        <p:spPr>
          <a:xfrm flipH="1" rot="-5397851">
            <a:off x="-134005" y="4181834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4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4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619" name="Google Shape;1619;p22"/>
          <p:cNvSpPr/>
          <p:nvPr/>
        </p:nvSpPr>
        <p:spPr>
          <a:xfrm flipH="1" rot="-5397851">
            <a:off x="-134005" y="5141776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5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5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620" name="Google Shape;1620;p22"/>
          <p:cNvSpPr/>
          <p:nvPr/>
        </p:nvSpPr>
        <p:spPr>
          <a:xfrm rot="-15781">
            <a:off x="5697982" y="124051"/>
            <a:ext cx="849609" cy="6607261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1" name="Google Shape;1621;p22"/>
          <p:cNvSpPr/>
          <p:nvPr/>
        </p:nvSpPr>
        <p:spPr>
          <a:xfrm flipH="1">
            <a:off x="6119328" y="77757"/>
            <a:ext cx="5528386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rotWithShape="0" algn="ctr" sy="101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2" name="Google Shape;1622;p22"/>
          <p:cNvSpPr/>
          <p:nvPr/>
        </p:nvSpPr>
        <p:spPr>
          <a:xfrm>
            <a:off x="541177" y="77757"/>
            <a:ext cx="5528386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rotWithShape="0" algn="ctr" sy="101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3" name="Google Shape;1623;p22"/>
          <p:cNvSpPr txBox="1"/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arlow Semi Condensed Medium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/>
        </p:txBody>
      </p:sp>
      <p:grpSp>
        <p:nvGrpSpPr>
          <p:cNvPr id="1624" name="Google Shape;1624;p22"/>
          <p:cNvGrpSpPr/>
          <p:nvPr/>
        </p:nvGrpSpPr>
        <p:grpSpPr>
          <a:xfrm>
            <a:off x="5869732" y="192255"/>
            <a:ext cx="432000" cy="6472908"/>
            <a:chOff x="5869732" y="192255"/>
            <a:chExt cx="432000" cy="6472908"/>
          </a:xfrm>
        </p:grpSpPr>
        <p:grpSp>
          <p:nvGrpSpPr>
            <p:cNvPr id="1625" name="Google Shape;1625;p22"/>
            <p:cNvGrpSpPr/>
            <p:nvPr/>
          </p:nvGrpSpPr>
          <p:grpSpPr>
            <a:xfrm>
              <a:off x="5869732" y="192255"/>
              <a:ext cx="432000" cy="101655"/>
              <a:chOff x="5815912" y="201588"/>
              <a:chExt cx="540000" cy="104994"/>
            </a:xfrm>
          </p:grpSpPr>
          <p:sp>
            <p:nvSpPr>
              <p:cNvPr id="1626" name="Google Shape;1626;p2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7" name="Google Shape;1627;p2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28" name="Google Shape;1628;p22"/>
            <p:cNvGrpSpPr/>
            <p:nvPr/>
          </p:nvGrpSpPr>
          <p:grpSpPr>
            <a:xfrm>
              <a:off x="5869732" y="6563508"/>
              <a:ext cx="432000" cy="101655"/>
              <a:chOff x="5815912" y="201588"/>
              <a:chExt cx="540000" cy="104994"/>
            </a:xfrm>
          </p:grpSpPr>
          <p:sp>
            <p:nvSpPr>
              <p:cNvPr id="1629" name="Google Shape;1629;p2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0" name="Google Shape;1630;p2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31" name="Google Shape;1631;p22"/>
            <p:cNvGrpSpPr/>
            <p:nvPr/>
          </p:nvGrpSpPr>
          <p:grpSpPr>
            <a:xfrm>
              <a:off x="5869732" y="723193"/>
              <a:ext cx="432000" cy="101655"/>
              <a:chOff x="5815912" y="201588"/>
              <a:chExt cx="540000" cy="104994"/>
            </a:xfrm>
          </p:grpSpPr>
          <p:sp>
            <p:nvSpPr>
              <p:cNvPr id="1632" name="Google Shape;1632;p2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3" name="Google Shape;1633;p2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34" name="Google Shape;1634;p22"/>
            <p:cNvGrpSpPr/>
            <p:nvPr/>
          </p:nvGrpSpPr>
          <p:grpSpPr>
            <a:xfrm>
              <a:off x="5869732" y="1254131"/>
              <a:ext cx="432000" cy="101655"/>
              <a:chOff x="5815912" y="201588"/>
              <a:chExt cx="540000" cy="104994"/>
            </a:xfrm>
          </p:grpSpPr>
          <p:sp>
            <p:nvSpPr>
              <p:cNvPr id="1635" name="Google Shape;1635;p2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6" name="Google Shape;1636;p2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37" name="Google Shape;1637;p22"/>
            <p:cNvGrpSpPr/>
            <p:nvPr/>
          </p:nvGrpSpPr>
          <p:grpSpPr>
            <a:xfrm>
              <a:off x="5869732" y="1785069"/>
              <a:ext cx="432000" cy="101655"/>
              <a:chOff x="5815912" y="201588"/>
              <a:chExt cx="540000" cy="104994"/>
            </a:xfrm>
          </p:grpSpPr>
          <p:sp>
            <p:nvSpPr>
              <p:cNvPr id="1638" name="Google Shape;1638;p2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9" name="Google Shape;1639;p2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40" name="Google Shape;1640;p22"/>
            <p:cNvGrpSpPr/>
            <p:nvPr/>
          </p:nvGrpSpPr>
          <p:grpSpPr>
            <a:xfrm>
              <a:off x="5869732" y="2316007"/>
              <a:ext cx="432000" cy="101655"/>
              <a:chOff x="5815912" y="201588"/>
              <a:chExt cx="540000" cy="104994"/>
            </a:xfrm>
          </p:grpSpPr>
          <p:sp>
            <p:nvSpPr>
              <p:cNvPr id="1641" name="Google Shape;1641;p2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2" name="Google Shape;1642;p2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43" name="Google Shape;1643;p22"/>
            <p:cNvGrpSpPr/>
            <p:nvPr/>
          </p:nvGrpSpPr>
          <p:grpSpPr>
            <a:xfrm>
              <a:off x="5869732" y="2846944"/>
              <a:ext cx="432000" cy="101655"/>
              <a:chOff x="5815912" y="201588"/>
              <a:chExt cx="540000" cy="104994"/>
            </a:xfrm>
          </p:grpSpPr>
          <p:sp>
            <p:nvSpPr>
              <p:cNvPr id="1644" name="Google Shape;1644;p2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5" name="Google Shape;1645;p2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46" name="Google Shape;1646;p22"/>
            <p:cNvGrpSpPr/>
            <p:nvPr/>
          </p:nvGrpSpPr>
          <p:grpSpPr>
            <a:xfrm>
              <a:off x="5869732" y="3377883"/>
              <a:ext cx="432000" cy="101655"/>
              <a:chOff x="5815912" y="201588"/>
              <a:chExt cx="540000" cy="104994"/>
            </a:xfrm>
          </p:grpSpPr>
          <p:sp>
            <p:nvSpPr>
              <p:cNvPr id="1647" name="Google Shape;1647;p2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8" name="Google Shape;1648;p2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49" name="Google Shape;1649;p22"/>
            <p:cNvGrpSpPr/>
            <p:nvPr/>
          </p:nvGrpSpPr>
          <p:grpSpPr>
            <a:xfrm>
              <a:off x="5869732" y="3908820"/>
              <a:ext cx="432000" cy="101655"/>
              <a:chOff x="5815912" y="201588"/>
              <a:chExt cx="540000" cy="104994"/>
            </a:xfrm>
          </p:grpSpPr>
          <p:sp>
            <p:nvSpPr>
              <p:cNvPr id="1650" name="Google Shape;1650;p2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1" name="Google Shape;1651;p2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52" name="Google Shape;1652;p22"/>
            <p:cNvGrpSpPr/>
            <p:nvPr/>
          </p:nvGrpSpPr>
          <p:grpSpPr>
            <a:xfrm>
              <a:off x="5869732" y="4439758"/>
              <a:ext cx="432000" cy="101655"/>
              <a:chOff x="5815912" y="201588"/>
              <a:chExt cx="540000" cy="104994"/>
            </a:xfrm>
          </p:grpSpPr>
          <p:sp>
            <p:nvSpPr>
              <p:cNvPr id="1653" name="Google Shape;1653;p2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4" name="Google Shape;1654;p2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55" name="Google Shape;1655;p22"/>
            <p:cNvGrpSpPr/>
            <p:nvPr/>
          </p:nvGrpSpPr>
          <p:grpSpPr>
            <a:xfrm>
              <a:off x="5869732" y="4970697"/>
              <a:ext cx="432000" cy="101655"/>
              <a:chOff x="5815912" y="201588"/>
              <a:chExt cx="540000" cy="104994"/>
            </a:xfrm>
          </p:grpSpPr>
          <p:sp>
            <p:nvSpPr>
              <p:cNvPr id="1656" name="Google Shape;1656;p2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7" name="Google Shape;1657;p2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58" name="Google Shape;1658;p22"/>
            <p:cNvGrpSpPr/>
            <p:nvPr/>
          </p:nvGrpSpPr>
          <p:grpSpPr>
            <a:xfrm>
              <a:off x="5869732" y="5501635"/>
              <a:ext cx="432000" cy="101655"/>
              <a:chOff x="5815912" y="201588"/>
              <a:chExt cx="540000" cy="104994"/>
            </a:xfrm>
          </p:grpSpPr>
          <p:sp>
            <p:nvSpPr>
              <p:cNvPr id="1659" name="Google Shape;1659;p2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0" name="Google Shape;1660;p2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61" name="Google Shape;1661;p22"/>
            <p:cNvGrpSpPr/>
            <p:nvPr/>
          </p:nvGrpSpPr>
          <p:grpSpPr>
            <a:xfrm>
              <a:off x="5869732" y="6032572"/>
              <a:ext cx="432000" cy="101655"/>
              <a:chOff x="5815912" y="201588"/>
              <a:chExt cx="540000" cy="104994"/>
            </a:xfrm>
          </p:grpSpPr>
          <p:sp>
            <p:nvSpPr>
              <p:cNvPr id="1662" name="Google Shape;1662;p2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3" name="Google Shape;1663;p2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664" name="Google Shape;1664;p22"/>
          <p:cNvSpPr/>
          <p:nvPr/>
        </p:nvSpPr>
        <p:spPr>
          <a:xfrm rot="5397851">
            <a:off x="11332255" y="6101703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6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6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665" name="Google Shape;1665;p22"/>
          <p:cNvSpPr txBox="1"/>
          <p:nvPr>
            <p:ph idx="1" type="body"/>
          </p:nvPr>
        </p:nvSpPr>
        <p:spPr>
          <a:xfrm>
            <a:off x="6533000" y="530075"/>
            <a:ext cx="4844400" cy="60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666" name="Google Shape;1666;p22"/>
          <p:cNvSpPr txBox="1"/>
          <p:nvPr>
            <p:ph idx="2" type="body"/>
          </p:nvPr>
        </p:nvSpPr>
        <p:spPr>
          <a:xfrm>
            <a:off x="791475" y="1438800"/>
            <a:ext cx="4844400" cy="50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667" name="Google Shape;1667;p22">
            <a:hlinkClick action="ppaction://hlinksldjump" r:id="rId2"/>
          </p:cNvPr>
          <p:cNvSpPr/>
          <p:nvPr/>
        </p:nvSpPr>
        <p:spPr>
          <a:xfrm rot="5397851">
            <a:off x="11347130" y="614702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668" name="Google Shape;1668;p22">
            <a:hlinkClick action="ppaction://hlinksldjump" r:id="rId3"/>
          </p:cNvPr>
          <p:cNvSpPr/>
          <p:nvPr/>
        </p:nvSpPr>
        <p:spPr>
          <a:xfrm rot="5397851">
            <a:off x="-117745" y="3420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669" name="Google Shape;1669;p22">
            <a:hlinkClick action="ppaction://hlinksldjump" r:id="rId4"/>
          </p:cNvPr>
          <p:cNvSpPr/>
          <p:nvPr/>
        </p:nvSpPr>
        <p:spPr>
          <a:xfrm rot="5397851">
            <a:off x="-117745" y="13021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670" name="Google Shape;1670;p22">
            <a:hlinkClick action="ppaction://hlinksldjump" r:id="rId5"/>
          </p:cNvPr>
          <p:cNvSpPr/>
          <p:nvPr/>
        </p:nvSpPr>
        <p:spPr>
          <a:xfrm rot="5397851">
            <a:off x="-117745" y="22622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671" name="Google Shape;1671;p22">
            <a:hlinkClick action="ppaction://hlinksldjump" r:id="rId6"/>
          </p:cNvPr>
          <p:cNvSpPr/>
          <p:nvPr/>
        </p:nvSpPr>
        <p:spPr>
          <a:xfrm rot="5397851">
            <a:off x="-117745" y="32223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672" name="Google Shape;1672;p22">
            <a:hlinkClick action="ppaction://hlinksldjump" r:id="rId7"/>
          </p:cNvPr>
          <p:cNvSpPr/>
          <p:nvPr/>
        </p:nvSpPr>
        <p:spPr>
          <a:xfrm rot="5397851">
            <a:off x="-117745" y="41824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673" name="Google Shape;1673;p22">
            <a:hlinkClick action="ppaction://hlinksldjump" r:id="rId8"/>
          </p:cNvPr>
          <p:cNvSpPr/>
          <p:nvPr/>
        </p:nvSpPr>
        <p:spPr>
          <a:xfrm rot="5397851">
            <a:off x="-117745" y="51425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9 Extend 2">
  <p:cSld name="022">
    <p:spTree>
      <p:nvGrpSpPr>
        <p:cNvPr id="1674" name="Shape 1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5" name="Google Shape;1675;p23"/>
          <p:cNvSpPr/>
          <p:nvPr/>
        </p:nvSpPr>
        <p:spPr>
          <a:xfrm rot="10800000">
            <a:off x="6108850" y="77757"/>
            <a:ext cx="5611312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rotWithShape="0" algn="ctr" sy="101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76" name="Google Shape;1676;p23"/>
          <p:cNvGrpSpPr/>
          <p:nvPr/>
        </p:nvGrpSpPr>
        <p:grpSpPr>
          <a:xfrm>
            <a:off x="11642835" y="65324"/>
            <a:ext cx="549547" cy="6719623"/>
            <a:chOff x="11748685" y="230165"/>
            <a:chExt cx="431880" cy="6719623"/>
          </a:xfrm>
        </p:grpSpPr>
        <p:sp>
          <p:nvSpPr>
            <p:cNvPr id="1677" name="Google Shape;1677;p23"/>
            <p:cNvSpPr/>
            <p:nvPr/>
          </p:nvSpPr>
          <p:spPr>
            <a:xfrm rot="5397851">
              <a:off x="11484775" y="6254163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20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1678" name="Google Shape;1678;p23"/>
            <p:cNvSpPr/>
            <p:nvPr/>
          </p:nvSpPr>
          <p:spPr>
            <a:xfrm rot="5397851">
              <a:off x="11484775" y="5294221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19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1679" name="Google Shape;1679;p23"/>
            <p:cNvSpPr/>
            <p:nvPr/>
          </p:nvSpPr>
          <p:spPr>
            <a:xfrm rot="5397851">
              <a:off x="11484775" y="4334279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18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1680" name="Google Shape;1680;p23"/>
            <p:cNvSpPr/>
            <p:nvPr/>
          </p:nvSpPr>
          <p:spPr>
            <a:xfrm rot="5397851">
              <a:off x="11484775" y="3374337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17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1681" name="Google Shape;1681;p23"/>
            <p:cNvSpPr/>
            <p:nvPr/>
          </p:nvSpPr>
          <p:spPr>
            <a:xfrm rot="5397851">
              <a:off x="11484775" y="2414394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16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1682" name="Google Shape;1682;p23"/>
            <p:cNvSpPr/>
            <p:nvPr/>
          </p:nvSpPr>
          <p:spPr>
            <a:xfrm rot="5397851">
              <a:off x="11484775" y="1454452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1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15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1683" name="Google Shape;1683;p23"/>
            <p:cNvSpPr/>
            <p:nvPr/>
          </p:nvSpPr>
          <p:spPr>
            <a:xfrm rot="5397851">
              <a:off x="11484775" y="494510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lt2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14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</p:grpSp>
      <p:grpSp>
        <p:nvGrpSpPr>
          <p:cNvPr id="1684" name="Google Shape;1684;p23"/>
          <p:cNvGrpSpPr/>
          <p:nvPr/>
        </p:nvGrpSpPr>
        <p:grpSpPr>
          <a:xfrm>
            <a:off x="11556455" y="62214"/>
            <a:ext cx="549547" cy="6719623"/>
            <a:chOff x="11748685" y="230165"/>
            <a:chExt cx="431880" cy="6719623"/>
          </a:xfrm>
        </p:grpSpPr>
        <p:sp>
          <p:nvSpPr>
            <p:cNvPr id="1685" name="Google Shape;1685;p23"/>
            <p:cNvSpPr/>
            <p:nvPr/>
          </p:nvSpPr>
          <p:spPr>
            <a:xfrm rot="5397851">
              <a:off x="11484775" y="6254163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13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1686" name="Google Shape;1686;p23"/>
            <p:cNvSpPr/>
            <p:nvPr/>
          </p:nvSpPr>
          <p:spPr>
            <a:xfrm rot="5397851">
              <a:off x="11484775" y="5294221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12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1687" name="Google Shape;1687;p23"/>
            <p:cNvSpPr/>
            <p:nvPr/>
          </p:nvSpPr>
          <p:spPr>
            <a:xfrm rot="5397851">
              <a:off x="11484775" y="4334279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11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1688" name="Google Shape;1688;p23"/>
            <p:cNvSpPr/>
            <p:nvPr/>
          </p:nvSpPr>
          <p:spPr>
            <a:xfrm rot="5397851">
              <a:off x="11484775" y="3374337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10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1689" name="Google Shape;1689;p23"/>
            <p:cNvSpPr/>
            <p:nvPr/>
          </p:nvSpPr>
          <p:spPr>
            <a:xfrm rot="5397851">
              <a:off x="11484775" y="2414394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9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1690" name="Google Shape;1690;p23"/>
            <p:cNvSpPr/>
            <p:nvPr/>
          </p:nvSpPr>
          <p:spPr>
            <a:xfrm rot="5397851">
              <a:off x="11484775" y="1454452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1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8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1691" name="Google Shape;1691;p23"/>
            <p:cNvSpPr/>
            <p:nvPr/>
          </p:nvSpPr>
          <p:spPr>
            <a:xfrm rot="5397851">
              <a:off x="11484775" y="494510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lt2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7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</p:grpSp>
      <p:sp>
        <p:nvSpPr>
          <p:cNvPr id="1692" name="Google Shape;1692;p23"/>
          <p:cNvSpPr/>
          <p:nvPr/>
        </p:nvSpPr>
        <p:spPr>
          <a:xfrm rot="-15781">
            <a:off x="5697982" y="124051"/>
            <a:ext cx="849609" cy="6607261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3" name="Google Shape;1693;p23"/>
          <p:cNvSpPr/>
          <p:nvPr/>
        </p:nvSpPr>
        <p:spPr>
          <a:xfrm>
            <a:off x="460150" y="77757"/>
            <a:ext cx="5611312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rotWithShape="0" algn="ctr" sy="101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4" name="Google Shape;1694;p23"/>
          <p:cNvSpPr/>
          <p:nvPr/>
        </p:nvSpPr>
        <p:spPr>
          <a:xfrm flipH="1">
            <a:off x="6119328" y="77757"/>
            <a:ext cx="5528386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rotWithShape="0" algn="ctr" sy="101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5" name="Google Shape;1695;p23"/>
          <p:cNvSpPr/>
          <p:nvPr/>
        </p:nvSpPr>
        <p:spPr>
          <a:xfrm flipH="1" rot="-5397851">
            <a:off x="-134005" y="34206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lt2"/>
          </a:solidFill>
          <a:ln>
            <a:noFill/>
          </a:ln>
          <a:effectLst>
            <a:outerShdw blurRad="50800" rotWithShape="0" algn="tr" dir="1602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INTRO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696" name="Google Shape;1696;p23"/>
          <p:cNvSpPr/>
          <p:nvPr/>
        </p:nvSpPr>
        <p:spPr>
          <a:xfrm flipH="1" rot="-5397851">
            <a:off x="-134005" y="1302007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1"/>
          </a:solidFill>
          <a:ln>
            <a:noFill/>
          </a:ln>
          <a:effectLst>
            <a:outerShdw blurRad="50800" rotWithShape="0" algn="tr" dir="1602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697" name="Google Shape;1697;p23"/>
          <p:cNvSpPr/>
          <p:nvPr/>
        </p:nvSpPr>
        <p:spPr>
          <a:xfrm flipH="1" rot="-5397851">
            <a:off x="-134005" y="2261949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2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2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698" name="Google Shape;1698;p23"/>
          <p:cNvSpPr/>
          <p:nvPr/>
        </p:nvSpPr>
        <p:spPr>
          <a:xfrm flipH="1" rot="-5397851">
            <a:off x="-134005" y="3221892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3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3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699" name="Google Shape;1699;p23"/>
          <p:cNvSpPr/>
          <p:nvPr/>
        </p:nvSpPr>
        <p:spPr>
          <a:xfrm flipH="1" rot="-5397851">
            <a:off x="-134005" y="4181834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4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4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700" name="Google Shape;1700;p23"/>
          <p:cNvSpPr/>
          <p:nvPr/>
        </p:nvSpPr>
        <p:spPr>
          <a:xfrm flipH="1" rot="-5397851">
            <a:off x="-134005" y="5141776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5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5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701" name="Google Shape;1701;p23"/>
          <p:cNvSpPr/>
          <p:nvPr/>
        </p:nvSpPr>
        <p:spPr>
          <a:xfrm>
            <a:off x="541177" y="77757"/>
            <a:ext cx="5528386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rotWithShape="0" algn="ctr" sy="101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2" name="Google Shape;1702;p23"/>
          <p:cNvSpPr txBox="1"/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arlow Semi Condensed Medium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/>
        </p:txBody>
      </p:sp>
      <p:grpSp>
        <p:nvGrpSpPr>
          <p:cNvPr id="1703" name="Google Shape;1703;p23"/>
          <p:cNvGrpSpPr/>
          <p:nvPr/>
        </p:nvGrpSpPr>
        <p:grpSpPr>
          <a:xfrm>
            <a:off x="5869732" y="192255"/>
            <a:ext cx="432000" cy="6472908"/>
            <a:chOff x="5869732" y="192255"/>
            <a:chExt cx="432000" cy="6472908"/>
          </a:xfrm>
        </p:grpSpPr>
        <p:grpSp>
          <p:nvGrpSpPr>
            <p:cNvPr id="1704" name="Google Shape;1704;p23"/>
            <p:cNvGrpSpPr/>
            <p:nvPr/>
          </p:nvGrpSpPr>
          <p:grpSpPr>
            <a:xfrm>
              <a:off x="5869732" y="192255"/>
              <a:ext cx="432000" cy="101655"/>
              <a:chOff x="5815912" y="201588"/>
              <a:chExt cx="540000" cy="104994"/>
            </a:xfrm>
          </p:grpSpPr>
          <p:sp>
            <p:nvSpPr>
              <p:cNvPr id="1705" name="Google Shape;1705;p23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6" name="Google Shape;1706;p23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07" name="Google Shape;1707;p23"/>
            <p:cNvGrpSpPr/>
            <p:nvPr/>
          </p:nvGrpSpPr>
          <p:grpSpPr>
            <a:xfrm>
              <a:off x="5869732" y="6563508"/>
              <a:ext cx="432000" cy="101655"/>
              <a:chOff x="5815912" y="201588"/>
              <a:chExt cx="540000" cy="104994"/>
            </a:xfrm>
          </p:grpSpPr>
          <p:sp>
            <p:nvSpPr>
              <p:cNvPr id="1708" name="Google Shape;1708;p23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9" name="Google Shape;1709;p23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10" name="Google Shape;1710;p23"/>
            <p:cNvGrpSpPr/>
            <p:nvPr/>
          </p:nvGrpSpPr>
          <p:grpSpPr>
            <a:xfrm>
              <a:off x="5869732" y="723193"/>
              <a:ext cx="432000" cy="101655"/>
              <a:chOff x="5815912" y="201588"/>
              <a:chExt cx="540000" cy="104994"/>
            </a:xfrm>
          </p:grpSpPr>
          <p:sp>
            <p:nvSpPr>
              <p:cNvPr id="1711" name="Google Shape;1711;p23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2" name="Google Shape;1712;p23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13" name="Google Shape;1713;p23"/>
            <p:cNvGrpSpPr/>
            <p:nvPr/>
          </p:nvGrpSpPr>
          <p:grpSpPr>
            <a:xfrm>
              <a:off x="5869732" y="1254131"/>
              <a:ext cx="432000" cy="101655"/>
              <a:chOff x="5815912" y="201588"/>
              <a:chExt cx="540000" cy="104994"/>
            </a:xfrm>
          </p:grpSpPr>
          <p:sp>
            <p:nvSpPr>
              <p:cNvPr id="1714" name="Google Shape;1714;p23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5" name="Google Shape;1715;p23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16" name="Google Shape;1716;p23"/>
            <p:cNvGrpSpPr/>
            <p:nvPr/>
          </p:nvGrpSpPr>
          <p:grpSpPr>
            <a:xfrm>
              <a:off x="5869732" y="1785069"/>
              <a:ext cx="432000" cy="101655"/>
              <a:chOff x="5815912" y="201588"/>
              <a:chExt cx="540000" cy="104994"/>
            </a:xfrm>
          </p:grpSpPr>
          <p:sp>
            <p:nvSpPr>
              <p:cNvPr id="1717" name="Google Shape;1717;p23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8" name="Google Shape;1718;p23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19" name="Google Shape;1719;p23"/>
            <p:cNvGrpSpPr/>
            <p:nvPr/>
          </p:nvGrpSpPr>
          <p:grpSpPr>
            <a:xfrm>
              <a:off x="5869732" y="2316007"/>
              <a:ext cx="432000" cy="101655"/>
              <a:chOff x="5815912" y="201588"/>
              <a:chExt cx="540000" cy="104994"/>
            </a:xfrm>
          </p:grpSpPr>
          <p:sp>
            <p:nvSpPr>
              <p:cNvPr id="1720" name="Google Shape;1720;p23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1" name="Google Shape;1721;p23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22" name="Google Shape;1722;p23"/>
            <p:cNvGrpSpPr/>
            <p:nvPr/>
          </p:nvGrpSpPr>
          <p:grpSpPr>
            <a:xfrm>
              <a:off x="5869732" y="2846944"/>
              <a:ext cx="432000" cy="101655"/>
              <a:chOff x="5815912" y="201588"/>
              <a:chExt cx="540000" cy="104994"/>
            </a:xfrm>
          </p:grpSpPr>
          <p:sp>
            <p:nvSpPr>
              <p:cNvPr id="1723" name="Google Shape;1723;p23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4" name="Google Shape;1724;p23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25" name="Google Shape;1725;p23"/>
            <p:cNvGrpSpPr/>
            <p:nvPr/>
          </p:nvGrpSpPr>
          <p:grpSpPr>
            <a:xfrm>
              <a:off x="5869732" y="3377883"/>
              <a:ext cx="432000" cy="101655"/>
              <a:chOff x="5815912" y="201588"/>
              <a:chExt cx="540000" cy="104994"/>
            </a:xfrm>
          </p:grpSpPr>
          <p:sp>
            <p:nvSpPr>
              <p:cNvPr id="1726" name="Google Shape;1726;p23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7" name="Google Shape;1727;p23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28" name="Google Shape;1728;p23"/>
            <p:cNvGrpSpPr/>
            <p:nvPr/>
          </p:nvGrpSpPr>
          <p:grpSpPr>
            <a:xfrm>
              <a:off x="5869732" y="3908820"/>
              <a:ext cx="432000" cy="101655"/>
              <a:chOff x="5815912" y="201588"/>
              <a:chExt cx="540000" cy="104994"/>
            </a:xfrm>
          </p:grpSpPr>
          <p:sp>
            <p:nvSpPr>
              <p:cNvPr id="1729" name="Google Shape;1729;p23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0" name="Google Shape;1730;p23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31" name="Google Shape;1731;p23"/>
            <p:cNvGrpSpPr/>
            <p:nvPr/>
          </p:nvGrpSpPr>
          <p:grpSpPr>
            <a:xfrm>
              <a:off x="5869732" y="4439758"/>
              <a:ext cx="432000" cy="101655"/>
              <a:chOff x="5815912" y="201588"/>
              <a:chExt cx="540000" cy="104994"/>
            </a:xfrm>
          </p:grpSpPr>
          <p:sp>
            <p:nvSpPr>
              <p:cNvPr id="1732" name="Google Shape;1732;p23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3" name="Google Shape;1733;p23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34" name="Google Shape;1734;p23"/>
            <p:cNvGrpSpPr/>
            <p:nvPr/>
          </p:nvGrpSpPr>
          <p:grpSpPr>
            <a:xfrm>
              <a:off x="5869732" y="4970697"/>
              <a:ext cx="432000" cy="101655"/>
              <a:chOff x="5815912" y="201588"/>
              <a:chExt cx="540000" cy="104994"/>
            </a:xfrm>
          </p:grpSpPr>
          <p:sp>
            <p:nvSpPr>
              <p:cNvPr id="1735" name="Google Shape;1735;p23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6" name="Google Shape;1736;p23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37" name="Google Shape;1737;p23"/>
            <p:cNvGrpSpPr/>
            <p:nvPr/>
          </p:nvGrpSpPr>
          <p:grpSpPr>
            <a:xfrm>
              <a:off x="5869732" y="5501635"/>
              <a:ext cx="432000" cy="101655"/>
              <a:chOff x="5815912" y="201588"/>
              <a:chExt cx="540000" cy="104994"/>
            </a:xfrm>
          </p:grpSpPr>
          <p:sp>
            <p:nvSpPr>
              <p:cNvPr id="1738" name="Google Shape;1738;p23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9" name="Google Shape;1739;p23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40" name="Google Shape;1740;p23"/>
            <p:cNvGrpSpPr/>
            <p:nvPr/>
          </p:nvGrpSpPr>
          <p:grpSpPr>
            <a:xfrm>
              <a:off x="5869732" y="6032572"/>
              <a:ext cx="432000" cy="101655"/>
              <a:chOff x="5815912" y="201588"/>
              <a:chExt cx="540000" cy="104994"/>
            </a:xfrm>
          </p:grpSpPr>
          <p:sp>
            <p:nvSpPr>
              <p:cNvPr id="1741" name="Google Shape;1741;p23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2" name="Google Shape;1742;p23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743" name="Google Shape;1743;p23"/>
          <p:cNvSpPr/>
          <p:nvPr/>
        </p:nvSpPr>
        <p:spPr>
          <a:xfrm flipH="1" rot="-5397851">
            <a:off x="-134005" y="6101718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6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6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744" name="Google Shape;1744;p23"/>
          <p:cNvSpPr txBox="1"/>
          <p:nvPr>
            <p:ph idx="1" type="body"/>
          </p:nvPr>
        </p:nvSpPr>
        <p:spPr>
          <a:xfrm>
            <a:off x="6533000" y="530075"/>
            <a:ext cx="4844400" cy="60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745" name="Google Shape;1745;p23"/>
          <p:cNvSpPr txBox="1"/>
          <p:nvPr>
            <p:ph idx="2" type="body"/>
          </p:nvPr>
        </p:nvSpPr>
        <p:spPr>
          <a:xfrm>
            <a:off x="791475" y="1438800"/>
            <a:ext cx="4844400" cy="50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746" name="Google Shape;1746;p23">
            <a:hlinkClick action="ppaction://hlinksldjump" r:id="rId2"/>
          </p:cNvPr>
          <p:cNvSpPr/>
          <p:nvPr/>
        </p:nvSpPr>
        <p:spPr>
          <a:xfrm rot="5397851">
            <a:off x="-138220" y="3316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747" name="Google Shape;1747;p23">
            <a:hlinkClick action="ppaction://hlinksldjump" r:id="rId3"/>
          </p:cNvPr>
          <p:cNvSpPr/>
          <p:nvPr/>
        </p:nvSpPr>
        <p:spPr>
          <a:xfrm rot="5397851">
            <a:off x="-138220" y="12917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748" name="Google Shape;1748;p23">
            <a:hlinkClick action="ppaction://hlinksldjump" r:id="rId4"/>
          </p:cNvPr>
          <p:cNvSpPr/>
          <p:nvPr/>
        </p:nvSpPr>
        <p:spPr>
          <a:xfrm rot="5397851">
            <a:off x="-138220" y="22518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749" name="Google Shape;1749;p23">
            <a:hlinkClick action="ppaction://hlinksldjump" r:id="rId5"/>
          </p:cNvPr>
          <p:cNvSpPr/>
          <p:nvPr/>
        </p:nvSpPr>
        <p:spPr>
          <a:xfrm rot="5397851">
            <a:off x="-138220" y="32119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750" name="Google Shape;1750;p23">
            <a:hlinkClick action="ppaction://hlinksldjump" r:id="rId6"/>
          </p:cNvPr>
          <p:cNvSpPr/>
          <p:nvPr/>
        </p:nvSpPr>
        <p:spPr>
          <a:xfrm rot="5397851">
            <a:off x="-138220" y="41720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751" name="Google Shape;1751;p23">
            <a:hlinkClick action="ppaction://hlinksldjump" r:id="rId7"/>
          </p:cNvPr>
          <p:cNvSpPr/>
          <p:nvPr/>
        </p:nvSpPr>
        <p:spPr>
          <a:xfrm rot="5397851">
            <a:off x="-138220" y="51321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752" name="Google Shape;1752;p23">
            <a:hlinkClick action="ppaction://hlinksldjump" r:id="rId8"/>
          </p:cNvPr>
          <p:cNvSpPr/>
          <p:nvPr/>
        </p:nvSpPr>
        <p:spPr>
          <a:xfrm rot="5397851">
            <a:off x="-138220" y="60922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9 Extend 3">
  <p:cSld name="023">
    <p:spTree>
      <p:nvGrpSpPr>
        <p:cNvPr id="1753" name="Shape 1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4" name="Google Shape;1754;p24"/>
          <p:cNvSpPr/>
          <p:nvPr/>
        </p:nvSpPr>
        <p:spPr>
          <a:xfrm rot="10800000">
            <a:off x="6108850" y="77757"/>
            <a:ext cx="5611312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rotWithShape="0" algn="ctr" sy="101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55" name="Google Shape;1755;p24"/>
          <p:cNvGrpSpPr/>
          <p:nvPr/>
        </p:nvGrpSpPr>
        <p:grpSpPr>
          <a:xfrm>
            <a:off x="11642835" y="65324"/>
            <a:ext cx="549547" cy="6719623"/>
            <a:chOff x="11748685" y="230165"/>
            <a:chExt cx="431880" cy="6719623"/>
          </a:xfrm>
        </p:grpSpPr>
        <p:sp>
          <p:nvSpPr>
            <p:cNvPr id="1756" name="Google Shape;1756;p24"/>
            <p:cNvSpPr/>
            <p:nvPr/>
          </p:nvSpPr>
          <p:spPr>
            <a:xfrm rot="5397851">
              <a:off x="11484775" y="6254163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20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1757" name="Google Shape;1757;p24"/>
            <p:cNvSpPr/>
            <p:nvPr/>
          </p:nvSpPr>
          <p:spPr>
            <a:xfrm rot="5397851">
              <a:off x="11484775" y="5294221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19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1758" name="Google Shape;1758;p24"/>
            <p:cNvSpPr/>
            <p:nvPr/>
          </p:nvSpPr>
          <p:spPr>
            <a:xfrm rot="5397851">
              <a:off x="11484775" y="4334279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18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1759" name="Google Shape;1759;p24"/>
            <p:cNvSpPr/>
            <p:nvPr/>
          </p:nvSpPr>
          <p:spPr>
            <a:xfrm rot="5397851">
              <a:off x="11484775" y="3374337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17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1760" name="Google Shape;1760;p24"/>
            <p:cNvSpPr/>
            <p:nvPr/>
          </p:nvSpPr>
          <p:spPr>
            <a:xfrm rot="5397851">
              <a:off x="11484775" y="2414394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16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1761" name="Google Shape;1761;p24"/>
            <p:cNvSpPr/>
            <p:nvPr/>
          </p:nvSpPr>
          <p:spPr>
            <a:xfrm rot="5397851">
              <a:off x="11484775" y="1454452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1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15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1762" name="Google Shape;1762;p24"/>
            <p:cNvSpPr/>
            <p:nvPr/>
          </p:nvSpPr>
          <p:spPr>
            <a:xfrm rot="5397851">
              <a:off x="11484775" y="494510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lt2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14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</p:grpSp>
      <p:grpSp>
        <p:nvGrpSpPr>
          <p:cNvPr id="1763" name="Google Shape;1763;p24"/>
          <p:cNvGrpSpPr/>
          <p:nvPr/>
        </p:nvGrpSpPr>
        <p:grpSpPr>
          <a:xfrm>
            <a:off x="11556455" y="62214"/>
            <a:ext cx="549547" cy="6719623"/>
            <a:chOff x="11748685" y="230165"/>
            <a:chExt cx="431880" cy="6719623"/>
          </a:xfrm>
        </p:grpSpPr>
        <p:sp>
          <p:nvSpPr>
            <p:cNvPr id="1764" name="Google Shape;1764;p24"/>
            <p:cNvSpPr/>
            <p:nvPr/>
          </p:nvSpPr>
          <p:spPr>
            <a:xfrm rot="5397851">
              <a:off x="11484775" y="6254163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13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1765" name="Google Shape;1765;p24"/>
            <p:cNvSpPr/>
            <p:nvPr/>
          </p:nvSpPr>
          <p:spPr>
            <a:xfrm rot="5397851">
              <a:off x="11484775" y="5294221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12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1766" name="Google Shape;1766;p24"/>
            <p:cNvSpPr/>
            <p:nvPr/>
          </p:nvSpPr>
          <p:spPr>
            <a:xfrm rot="5397851">
              <a:off x="11484775" y="4334279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11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1767" name="Google Shape;1767;p24"/>
            <p:cNvSpPr/>
            <p:nvPr/>
          </p:nvSpPr>
          <p:spPr>
            <a:xfrm rot="5397851">
              <a:off x="11484775" y="3374337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10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1768" name="Google Shape;1768;p24"/>
            <p:cNvSpPr/>
            <p:nvPr/>
          </p:nvSpPr>
          <p:spPr>
            <a:xfrm rot="5397851">
              <a:off x="11484775" y="2414394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9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1769" name="Google Shape;1769;p24"/>
            <p:cNvSpPr/>
            <p:nvPr/>
          </p:nvSpPr>
          <p:spPr>
            <a:xfrm rot="5397851">
              <a:off x="11484775" y="1454452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1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8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1770" name="Google Shape;1770;p24"/>
            <p:cNvSpPr/>
            <p:nvPr/>
          </p:nvSpPr>
          <p:spPr>
            <a:xfrm rot="5397851">
              <a:off x="11484775" y="494510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lt2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7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</p:grpSp>
      <p:sp>
        <p:nvSpPr>
          <p:cNvPr id="1771" name="Google Shape;1771;p24"/>
          <p:cNvSpPr/>
          <p:nvPr/>
        </p:nvSpPr>
        <p:spPr>
          <a:xfrm>
            <a:off x="460150" y="77757"/>
            <a:ext cx="5611312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rotWithShape="0" algn="ctr" sy="101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2" name="Google Shape;1772;p24"/>
          <p:cNvSpPr/>
          <p:nvPr/>
        </p:nvSpPr>
        <p:spPr>
          <a:xfrm flipH="1" rot="-5397851">
            <a:off x="-134005" y="34206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lt2"/>
          </a:solidFill>
          <a:ln>
            <a:noFill/>
          </a:ln>
          <a:effectLst>
            <a:outerShdw blurRad="50800" rotWithShape="0" algn="tr" dir="1602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INTRO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773" name="Google Shape;1773;p24"/>
          <p:cNvSpPr/>
          <p:nvPr/>
        </p:nvSpPr>
        <p:spPr>
          <a:xfrm flipH="1" rot="-5397851">
            <a:off x="-134005" y="1302007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1"/>
          </a:solidFill>
          <a:ln>
            <a:noFill/>
          </a:ln>
          <a:effectLst>
            <a:outerShdw blurRad="50800" rotWithShape="0" algn="tr" dir="1602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774" name="Google Shape;1774;p24"/>
          <p:cNvSpPr/>
          <p:nvPr/>
        </p:nvSpPr>
        <p:spPr>
          <a:xfrm flipH="1" rot="-5397851">
            <a:off x="-134005" y="2261949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2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2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775" name="Google Shape;1775;p24"/>
          <p:cNvSpPr/>
          <p:nvPr/>
        </p:nvSpPr>
        <p:spPr>
          <a:xfrm flipH="1" rot="-5397851">
            <a:off x="-134005" y="3221892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3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3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776" name="Google Shape;1776;p24"/>
          <p:cNvSpPr/>
          <p:nvPr/>
        </p:nvSpPr>
        <p:spPr>
          <a:xfrm flipH="1" rot="-5397851">
            <a:off x="-134005" y="4181834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4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4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777" name="Google Shape;1777;p24"/>
          <p:cNvSpPr/>
          <p:nvPr/>
        </p:nvSpPr>
        <p:spPr>
          <a:xfrm flipH="1" rot="-5397851">
            <a:off x="-134005" y="5141776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5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5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778" name="Google Shape;1778;p24"/>
          <p:cNvSpPr/>
          <p:nvPr/>
        </p:nvSpPr>
        <p:spPr>
          <a:xfrm flipH="1" rot="-5397851">
            <a:off x="-134005" y="6101718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6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6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779" name="Google Shape;1779;p24"/>
          <p:cNvSpPr/>
          <p:nvPr/>
        </p:nvSpPr>
        <p:spPr>
          <a:xfrm rot="-15781">
            <a:off x="5697982" y="124051"/>
            <a:ext cx="849609" cy="6607261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0" name="Google Shape;1780;p24"/>
          <p:cNvSpPr/>
          <p:nvPr/>
        </p:nvSpPr>
        <p:spPr>
          <a:xfrm flipH="1">
            <a:off x="6119328" y="77757"/>
            <a:ext cx="5528386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rotWithShape="0" algn="ctr" sy="101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1" name="Google Shape;1781;p24"/>
          <p:cNvSpPr/>
          <p:nvPr/>
        </p:nvSpPr>
        <p:spPr>
          <a:xfrm>
            <a:off x="541177" y="77757"/>
            <a:ext cx="5528386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rotWithShape="0" algn="ctr" sy="101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2" name="Google Shape;1782;p24"/>
          <p:cNvSpPr txBox="1"/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arlow Semi Condensed Medium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/>
        </p:txBody>
      </p:sp>
      <p:grpSp>
        <p:nvGrpSpPr>
          <p:cNvPr id="1783" name="Google Shape;1783;p24"/>
          <p:cNvGrpSpPr/>
          <p:nvPr/>
        </p:nvGrpSpPr>
        <p:grpSpPr>
          <a:xfrm>
            <a:off x="5869732" y="192255"/>
            <a:ext cx="432000" cy="6472908"/>
            <a:chOff x="5869732" y="192255"/>
            <a:chExt cx="432000" cy="6472908"/>
          </a:xfrm>
        </p:grpSpPr>
        <p:grpSp>
          <p:nvGrpSpPr>
            <p:cNvPr id="1784" name="Google Shape;1784;p24"/>
            <p:cNvGrpSpPr/>
            <p:nvPr/>
          </p:nvGrpSpPr>
          <p:grpSpPr>
            <a:xfrm>
              <a:off x="5869732" y="192255"/>
              <a:ext cx="432000" cy="101655"/>
              <a:chOff x="5815912" y="201588"/>
              <a:chExt cx="540000" cy="104994"/>
            </a:xfrm>
          </p:grpSpPr>
          <p:sp>
            <p:nvSpPr>
              <p:cNvPr id="1785" name="Google Shape;1785;p24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6" name="Google Shape;1786;p24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87" name="Google Shape;1787;p24"/>
            <p:cNvGrpSpPr/>
            <p:nvPr/>
          </p:nvGrpSpPr>
          <p:grpSpPr>
            <a:xfrm>
              <a:off x="5869732" y="6563508"/>
              <a:ext cx="432000" cy="101655"/>
              <a:chOff x="5815912" y="201588"/>
              <a:chExt cx="540000" cy="104994"/>
            </a:xfrm>
          </p:grpSpPr>
          <p:sp>
            <p:nvSpPr>
              <p:cNvPr id="1788" name="Google Shape;1788;p24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9" name="Google Shape;1789;p24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90" name="Google Shape;1790;p24"/>
            <p:cNvGrpSpPr/>
            <p:nvPr/>
          </p:nvGrpSpPr>
          <p:grpSpPr>
            <a:xfrm>
              <a:off x="5869732" y="723193"/>
              <a:ext cx="432000" cy="101655"/>
              <a:chOff x="5815912" y="201588"/>
              <a:chExt cx="540000" cy="104994"/>
            </a:xfrm>
          </p:grpSpPr>
          <p:sp>
            <p:nvSpPr>
              <p:cNvPr id="1791" name="Google Shape;1791;p24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2" name="Google Shape;1792;p24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93" name="Google Shape;1793;p24"/>
            <p:cNvGrpSpPr/>
            <p:nvPr/>
          </p:nvGrpSpPr>
          <p:grpSpPr>
            <a:xfrm>
              <a:off x="5869732" y="1254131"/>
              <a:ext cx="432000" cy="101655"/>
              <a:chOff x="5815912" y="201588"/>
              <a:chExt cx="540000" cy="104994"/>
            </a:xfrm>
          </p:grpSpPr>
          <p:sp>
            <p:nvSpPr>
              <p:cNvPr id="1794" name="Google Shape;1794;p24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5" name="Google Shape;1795;p24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96" name="Google Shape;1796;p24"/>
            <p:cNvGrpSpPr/>
            <p:nvPr/>
          </p:nvGrpSpPr>
          <p:grpSpPr>
            <a:xfrm>
              <a:off x="5869732" y="1785069"/>
              <a:ext cx="432000" cy="101655"/>
              <a:chOff x="5815912" y="201588"/>
              <a:chExt cx="540000" cy="104994"/>
            </a:xfrm>
          </p:grpSpPr>
          <p:sp>
            <p:nvSpPr>
              <p:cNvPr id="1797" name="Google Shape;1797;p24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8" name="Google Shape;1798;p24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99" name="Google Shape;1799;p24"/>
            <p:cNvGrpSpPr/>
            <p:nvPr/>
          </p:nvGrpSpPr>
          <p:grpSpPr>
            <a:xfrm>
              <a:off x="5869732" y="2316007"/>
              <a:ext cx="432000" cy="101655"/>
              <a:chOff x="5815912" y="201588"/>
              <a:chExt cx="540000" cy="104994"/>
            </a:xfrm>
          </p:grpSpPr>
          <p:sp>
            <p:nvSpPr>
              <p:cNvPr id="1800" name="Google Shape;1800;p24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1" name="Google Shape;1801;p24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02" name="Google Shape;1802;p24"/>
            <p:cNvGrpSpPr/>
            <p:nvPr/>
          </p:nvGrpSpPr>
          <p:grpSpPr>
            <a:xfrm>
              <a:off x="5869732" y="2846944"/>
              <a:ext cx="432000" cy="101655"/>
              <a:chOff x="5815912" y="201588"/>
              <a:chExt cx="540000" cy="104994"/>
            </a:xfrm>
          </p:grpSpPr>
          <p:sp>
            <p:nvSpPr>
              <p:cNvPr id="1803" name="Google Shape;1803;p24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4" name="Google Shape;1804;p24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05" name="Google Shape;1805;p24"/>
            <p:cNvGrpSpPr/>
            <p:nvPr/>
          </p:nvGrpSpPr>
          <p:grpSpPr>
            <a:xfrm>
              <a:off x="5869732" y="3377883"/>
              <a:ext cx="432000" cy="101655"/>
              <a:chOff x="5815912" y="201588"/>
              <a:chExt cx="540000" cy="104994"/>
            </a:xfrm>
          </p:grpSpPr>
          <p:sp>
            <p:nvSpPr>
              <p:cNvPr id="1806" name="Google Shape;1806;p24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7" name="Google Shape;1807;p24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08" name="Google Shape;1808;p24"/>
            <p:cNvGrpSpPr/>
            <p:nvPr/>
          </p:nvGrpSpPr>
          <p:grpSpPr>
            <a:xfrm>
              <a:off x="5869732" y="3908820"/>
              <a:ext cx="432000" cy="101655"/>
              <a:chOff x="5815912" y="201588"/>
              <a:chExt cx="540000" cy="104994"/>
            </a:xfrm>
          </p:grpSpPr>
          <p:sp>
            <p:nvSpPr>
              <p:cNvPr id="1809" name="Google Shape;1809;p24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0" name="Google Shape;1810;p24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11" name="Google Shape;1811;p24"/>
            <p:cNvGrpSpPr/>
            <p:nvPr/>
          </p:nvGrpSpPr>
          <p:grpSpPr>
            <a:xfrm>
              <a:off x="5869732" y="4439758"/>
              <a:ext cx="432000" cy="101655"/>
              <a:chOff x="5815912" y="201588"/>
              <a:chExt cx="540000" cy="104994"/>
            </a:xfrm>
          </p:grpSpPr>
          <p:sp>
            <p:nvSpPr>
              <p:cNvPr id="1812" name="Google Shape;1812;p24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3" name="Google Shape;1813;p24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14" name="Google Shape;1814;p24"/>
            <p:cNvGrpSpPr/>
            <p:nvPr/>
          </p:nvGrpSpPr>
          <p:grpSpPr>
            <a:xfrm>
              <a:off x="5869732" y="4970697"/>
              <a:ext cx="432000" cy="101655"/>
              <a:chOff x="5815912" y="201588"/>
              <a:chExt cx="540000" cy="104994"/>
            </a:xfrm>
          </p:grpSpPr>
          <p:sp>
            <p:nvSpPr>
              <p:cNvPr id="1815" name="Google Shape;1815;p24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6" name="Google Shape;1816;p24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17" name="Google Shape;1817;p24"/>
            <p:cNvGrpSpPr/>
            <p:nvPr/>
          </p:nvGrpSpPr>
          <p:grpSpPr>
            <a:xfrm>
              <a:off x="5869732" y="5501635"/>
              <a:ext cx="432000" cy="101655"/>
              <a:chOff x="5815912" y="201588"/>
              <a:chExt cx="540000" cy="104994"/>
            </a:xfrm>
          </p:grpSpPr>
          <p:sp>
            <p:nvSpPr>
              <p:cNvPr id="1818" name="Google Shape;1818;p24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9" name="Google Shape;1819;p24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20" name="Google Shape;1820;p24"/>
            <p:cNvGrpSpPr/>
            <p:nvPr/>
          </p:nvGrpSpPr>
          <p:grpSpPr>
            <a:xfrm>
              <a:off x="5869732" y="6032572"/>
              <a:ext cx="432000" cy="101655"/>
              <a:chOff x="5815912" y="201588"/>
              <a:chExt cx="540000" cy="104994"/>
            </a:xfrm>
          </p:grpSpPr>
          <p:sp>
            <p:nvSpPr>
              <p:cNvPr id="1821" name="Google Shape;1821;p24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2" name="Google Shape;1822;p24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823" name="Google Shape;1823;p24"/>
          <p:cNvSpPr txBox="1"/>
          <p:nvPr>
            <p:ph idx="1" type="body"/>
          </p:nvPr>
        </p:nvSpPr>
        <p:spPr>
          <a:xfrm>
            <a:off x="6533000" y="530075"/>
            <a:ext cx="4844400" cy="60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824" name="Google Shape;1824;p24"/>
          <p:cNvSpPr txBox="1"/>
          <p:nvPr>
            <p:ph idx="2" type="body"/>
          </p:nvPr>
        </p:nvSpPr>
        <p:spPr>
          <a:xfrm>
            <a:off x="791475" y="1438800"/>
            <a:ext cx="4844400" cy="50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825" name="Google Shape;1825;p24">
            <a:hlinkClick action="ppaction://hlinksldjump" r:id="rId2"/>
          </p:cNvPr>
          <p:cNvSpPr/>
          <p:nvPr/>
        </p:nvSpPr>
        <p:spPr>
          <a:xfrm rot="5397851">
            <a:off x="-138220" y="3316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826" name="Google Shape;1826;p24">
            <a:hlinkClick action="ppaction://hlinksldjump" r:id="rId3"/>
          </p:cNvPr>
          <p:cNvSpPr/>
          <p:nvPr/>
        </p:nvSpPr>
        <p:spPr>
          <a:xfrm rot="5397851">
            <a:off x="-138220" y="12917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827" name="Google Shape;1827;p24">
            <a:hlinkClick action="ppaction://hlinksldjump" r:id="rId4"/>
          </p:cNvPr>
          <p:cNvSpPr/>
          <p:nvPr/>
        </p:nvSpPr>
        <p:spPr>
          <a:xfrm rot="5397851">
            <a:off x="-138220" y="22518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828" name="Google Shape;1828;p24">
            <a:hlinkClick action="ppaction://hlinksldjump" r:id="rId5"/>
          </p:cNvPr>
          <p:cNvSpPr/>
          <p:nvPr/>
        </p:nvSpPr>
        <p:spPr>
          <a:xfrm rot="5397851">
            <a:off x="-138220" y="32119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829" name="Google Shape;1829;p24">
            <a:hlinkClick action="ppaction://hlinksldjump" r:id="rId6"/>
          </p:cNvPr>
          <p:cNvSpPr/>
          <p:nvPr/>
        </p:nvSpPr>
        <p:spPr>
          <a:xfrm rot="5397851">
            <a:off x="-138220" y="41720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830" name="Google Shape;1830;p24">
            <a:hlinkClick action="ppaction://hlinksldjump" r:id="rId7"/>
          </p:cNvPr>
          <p:cNvSpPr/>
          <p:nvPr/>
        </p:nvSpPr>
        <p:spPr>
          <a:xfrm rot="5397851">
            <a:off x="-138220" y="51321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831" name="Google Shape;1831;p24">
            <a:hlinkClick action="ppaction://hlinksldjump" r:id="rId8"/>
          </p:cNvPr>
          <p:cNvSpPr/>
          <p:nvPr/>
        </p:nvSpPr>
        <p:spPr>
          <a:xfrm rot="5397851">
            <a:off x="-138220" y="60922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832" name="Google Shape;1832;p24">
            <a:hlinkClick action="ppaction://hlinksldjump" r:id="rId9"/>
          </p:cNvPr>
          <p:cNvSpPr/>
          <p:nvPr/>
        </p:nvSpPr>
        <p:spPr>
          <a:xfrm rot="5397877">
            <a:off x="8605797" y="3251147"/>
            <a:ext cx="6801901" cy="3735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FFFFFF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9 Extend 3">
  <p:cSld name="024">
    <p:spTree>
      <p:nvGrpSpPr>
        <p:cNvPr id="1833" name="Shape 1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4" name="Google Shape;1834;p25"/>
          <p:cNvSpPr/>
          <p:nvPr/>
        </p:nvSpPr>
        <p:spPr>
          <a:xfrm rot="10800000">
            <a:off x="6108850" y="77757"/>
            <a:ext cx="5611312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rotWithShape="0" algn="ctr" sy="101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35" name="Google Shape;1835;p25"/>
          <p:cNvGrpSpPr/>
          <p:nvPr/>
        </p:nvGrpSpPr>
        <p:grpSpPr>
          <a:xfrm>
            <a:off x="11642835" y="65324"/>
            <a:ext cx="549547" cy="6719623"/>
            <a:chOff x="11748685" y="230165"/>
            <a:chExt cx="431880" cy="6719623"/>
          </a:xfrm>
        </p:grpSpPr>
        <p:sp>
          <p:nvSpPr>
            <p:cNvPr id="1836" name="Google Shape;1836;p25"/>
            <p:cNvSpPr/>
            <p:nvPr/>
          </p:nvSpPr>
          <p:spPr>
            <a:xfrm rot="5397851">
              <a:off x="11484775" y="6254163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20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1837" name="Google Shape;1837;p25"/>
            <p:cNvSpPr/>
            <p:nvPr/>
          </p:nvSpPr>
          <p:spPr>
            <a:xfrm rot="5397851">
              <a:off x="11484775" y="5294221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19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1838" name="Google Shape;1838;p25"/>
            <p:cNvSpPr/>
            <p:nvPr/>
          </p:nvSpPr>
          <p:spPr>
            <a:xfrm rot="5397851">
              <a:off x="11484775" y="4334279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18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1839" name="Google Shape;1839;p25"/>
            <p:cNvSpPr/>
            <p:nvPr/>
          </p:nvSpPr>
          <p:spPr>
            <a:xfrm rot="5397851">
              <a:off x="11484775" y="3374337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17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1840" name="Google Shape;1840;p25"/>
            <p:cNvSpPr/>
            <p:nvPr/>
          </p:nvSpPr>
          <p:spPr>
            <a:xfrm rot="5397851">
              <a:off x="11484775" y="2414394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16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1841" name="Google Shape;1841;p25"/>
            <p:cNvSpPr/>
            <p:nvPr/>
          </p:nvSpPr>
          <p:spPr>
            <a:xfrm rot="5397851">
              <a:off x="11484775" y="1454452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1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15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1842" name="Google Shape;1842;p25"/>
            <p:cNvSpPr/>
            <p:nvPr/>
          </p:nvSpPr>
          <p:spPr>
            <a:xfrm rot="5397851">
              <a:off x="11484775" y="494510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lt2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14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</p:grpSp>
      <p:sp>
        <p:nvSpPr>
          <p:cNvPr id="1843" name="Google Shape;1843;p25"/>
          <p:cNvSpPr/>
          <p:nvPr/>
        </p:nvSpPr>
        <p:spPr>
          <a:xfrm rot="5397851">
            <a:off x="11351378" y="6027460"/>
            <a:ext cx="959700" cy="548784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6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13</a:t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844" name="Google Shape;1844;p25"/>
          <p:cNvSpPr/>
          <p:nvPr/>
        </p:nvSpPr>
        <p:spPr>
          <a:xfrm rot="5397851">
            <a:off x="11351378" y="5067518"/>
            <a:ext cx="959700" cy="548784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5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12</a:t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845" name="Google Shape;1845;p25"/>
          <p:cNvSpPr/>
          <p:nvPr/>
        </p:nvSpPr>
        <p:spPr>
          <a:xfrm rot="5397851">
            <a:off x="11351378" y="4107576"/>
            <a:ext cx="959700" cy="548784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4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11</a:t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846" name="Google Shape;1846;p25"/>
          <p:cNvSpPr/>
          <p:nvPr/>
        </p:nvSpPr>
        <p:spPr>
          <a:xfrm rot="5397851">
            <a:off x="11351378" y="3147634"/>
            <a:ext cx="959700" cy="548784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3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10</a:t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847" name="Google Shape;1847;p25"/>
          <p:cNvSpPr/>
          <p:nvPr/>
        </p:nvSpPr>
        <p:spPr>
          <a:xfrm rot="5397851">
            <a:off x="11351378" y="2187691"/>
            <a:ext cx="959700" cy="548784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2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9</a:t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848" name="Google Shape;1848;p25"/>
          <p:cNvSpPr/>
          <p:nvPr/>
        </p:nvSpPr>
        <p:spPr>
          <a:xfrm rot="5397851">
            <a:off x="11351378" y="1227749"/>
            <a:ext cx="959700" cy="548784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1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8</a:t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849" name="Google Shape;1849;p25"/>
          <p:cNvSpPr/>
          <p:nvPr/>
        </p:nvSpPr>
        <p:spPr>
          <a:xfrm>
            <a:off x="460150" y="77757"/>
            <a:ext cx="5611312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rotWithShape="0" algn="ctr" sy="101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0" name="Google Shape;1850;p25"/>
          <p:cNvSpPr/>
          <p:nvPr/>
        </p:nvSpPr>
        <p:spPr>
          <a:xfrm flipH="1" rot="-5397851">
            <a:off x="-134005" y="34206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lt2"/>
          </a:solidFill>
          <a:ln>
            <a:noFill/>
          </a:ln>
          <a:effectLst>
            <a:outerShdw blurRad="50800" rotWithShape="0" algn="tr" dir="1602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INTRO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851" name="Google Shape;1851;p25"/>
          <p:cNvSpPr/>
          <p:nvPr/>
        </p:nvSpPr>
        <p:spPr>
          <a:xfrm flipH="1" rot="-5397851">
            <a:off x="-134005" y="1302007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1"/>
          </a:solidFill>
          <a:ln>
            <a:noFill/>
          </a:ln>
          <a:effectLst>
            <a:outerShdw blurRad="50800" rotWithShape="0" algn="tr" dir="1602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852" name="Google Shape;1852;p25"/>
          <p:cNvSpPr/>
          <p:nvPr/>
        </p:nvSpPr>
        <p:spPr>
          <a:xfrm flipH="1" rot="-5397851">
            <a:off x="-134005" y="2261949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2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2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853" name="Google Shape;1853;p25"/>
          <p:cNvSpPr/>
          <p:nvPr/>
        </p:nvSpPr>
        <p:spPr>
          <a:xfrm flipH="1" rot="-5397851">
            <a:off x="-134005" y="3221892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3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3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854" name="Google Shape;1854;p25"/>
          <p:cNvSpPr/>
          <p:nvPr/>
        </p:nvSpPr>
        <p:spPr>
          <a:xfrm flipH="1" rot="-5397851">
            <a:off x="-134005" y="4181834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4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4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855" name="Google Shape;1855;p25"/>
          <p:cNvSpPr/>
          <p:nvPr/>
        </p:nvSpPr>
        <p:spPr>
          <a:xfrm flipH="1" rot="-5397851">
            <a:off x="-134005" y="5141776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5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5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856" name="Google Shape;1856;p25"/>
          <p:cNvSpPr/>
          <p:nvPr/>
        </p:nvSpPr>
        <p:spPr>
          <a:xfrm flipH="1" rot="-5397851">
            <a:off x="-134005" y="6101718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6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6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857" name="Google Shape;1857;p25"/>
          <p:cNvSpPr/>
          <p:nvPr/>
        </p:nvSpPr>
        <p:spPr>
          <a:xfrm rot="-15781">
            <a:off x="5697982" y="124051"/>
            <a:ext cx="849609" cy="6607261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8" name="Google Shape;1858;p25"/>
          <p:cNvSpPr/>
          <p:nvPr/>
        </p:nvSpPr>
        <p:spPr>
          <a:xfrm flipH="1">
            <a:off x="6119328" y="77757"/>
            <a:ext cx="5528386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rotWithShape="0" algn="ctr" sy="101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9" name="Google Shape;1859;p25"/>
          <p:cNvSpPr/>
          <p:nvPr/>
        </p:nvSpPr>
        <p:spPr>
          <a:xfrm>
            <a:off x="541177" y="77757"/>
            <a:ext cx="5528386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rotWithShape="0" algn="ctr" sy="101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0" name="Google Shape;1860;p25"/>
          <p:cNvSpPr txBox="1"/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arlow Semi Condensed Medium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/>
        </p:txBody>
      </p:sp>
      <p:grpSp>
        <p:nvGrpSpPr>
          <p:cNvPr id="1861" name="Google Shape;1861;p25"/>
          <p:cNvGrpSpPr/>
          <p:nvPr/>
        </p:nvGrpSpPr>
        <p:grpSpPr>
          <a:xfrm>
            <a:off x="5869732" y="192255"/>
            <a:ext cx="432000" cy="6472908"/>
            <a:chOff x="5869732" y="192255"/>
            <a:chExt cx="432000" cy="6472908"/>
          </a:xfrm>
        </p:grpSpPr>
        <p:grpSp>
          <p:nvGrpSpPr>
            <p:cNvPr id="1862" name="Google Shape;1862;p25"/>
            <p:cNvGrpSpPr/>
            <p:nvPr/>
          </p:nvGrpSpPr>
          <p:grpSpPr>
            <a:xfrm>
              <a:off x="5869732" y="192255"/>
              <a:ext cx="432000" cy="101655"/>
              <a:chOff x="5815912" y="201588"/>
              <a:chExt cx="540000" cy="104994"/>
            </a:xfrm>
          </p:grpSpPr>
          <p:sp>
            <p:nvSpPr>
              <p:cNvPr id="1863" name="Google Shape;1863;p25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4" name="Google Shape;1864;p25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65" name="Google Shape;1865;p25"/>
            <p:cNvGrpSpPr/>
            <p:nvPr/>
          </p:nvGrpSpPr>
          <p:grpSpPr>
            <a:xfrm>
              <a:off x="5869732" y="6563508"/>
              <a:ext cx="432000" cy="101655"/>
              <a:chOff x="5815912" y="201588"/>
              <a:chExt cx="540000" cy="104994"/>
            </a:xfrm>
          </p:grpSpPr>
          <p:sp>
            <p:nvSpPr>
              <p:cNvPr id="1866" name="Google Shape;1866;p25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7" name="Google Shape;1867;p25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68" name="Google Shape;1868;p25"/>
            <p:cNvGrpSpPr/>
            <p:nvPr/>
          </p:nvGrpSpPr>
          <p:grpSpPr>
            <a:xfrm>
              <a:off x="5869732" y="723193"/>
              <a:ext cx="432000" cy="101655"/>
              <a:chOff x="5815912" y="201588"/>
              <a:chExt cx="540000" cy="104994"/>
            </a:xfrm>
          </p:grpSpPr>
          <p:sp>
            <p:nvSpPr>
              <p:cNvPr id="1869" name="Google Shape;1869;p25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0" name="Google Shape;1870;p25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71" name="Google Shape;1871;p25"/>
            <p:cNvGrpSpPr/>
            <p:nvPr/>
          </p:nvGrpSpPr>
          <p:grpSpPr>
            <a:xfrm>
              <a:off x="5869732" y="1254131"/>
              <a:ext cx="432000" cy="101655"/>
              <a:chOff x="5815912" y="201588"/>
              <a:chExt cx="540000" cy="104994"/>
            </a:xfrm>
          </p:grpSpPr>
          <p:sp>
            <p:nvSpPr>
              <p:cNvPr id="1872" name="Google Shape;1872;p25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3" name="Google Shape;1873;p25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74" name="Google Shape;1874;p25"/>
            <p:cNvGrpSpPr/>
            <p:nvPr/>
          </p:nvGrpSpPr>
          <p:grpSpPr>
            <a:xfrm>
              <a:off x="5869732" y="1785069"/>
              <a:ext cx="432000" cy="101655"/>
              <a:chOff x="5815912" y="201588"/>
              <a:chExt cx="540000" cy="104994"/>
            </a:xfrm>
          </p:grpSpPr>
          <p:sp>
            <p:nvSpPr>
              <p:cNvPr id="1875" name="Google Shape;1875;p25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6" name="Google Shape;1876;p25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77" name="Google Shape;1877;p25"/>
            <p:cNvGrpSpPr/>
            <p:nvPr/>
          </p:nvGrpSpPr>
          <p:grpSpPr>
            <a:xfrm>
              <a:off x="5869732" y="2316007"/>
              <a:ext cx="432000" cy="101655"/>
              <a:chOff x="5815912" y="201588"/>
              <a:chExt cx="540000" cy="104994"/>
            </a:xfrm>
          </p:grpSpPr>
          <p:sp>
            <p:nvSpPr>
              <p:cNvPr id="1878" name="Google Shape;1878;p25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9" name="Google Shape;1879;p25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80" name="Google Shape;1880;p25"/>
            <p:cNvGrpSpPr/>
            <p:nvPr/>
          </p:nvGrpSpPr>
          <p:grpSpPr>
            <a:xfrm>
              <a:off x="5869732" y="2846944"/>
              <a:ext cx="432000" cy="101655"/>
              <a:chOff x="5815912" y="201588"/>
              <a:chExt cx="540000" cy="104994"/>
            </a:xfrm>
          </p:grpSpPr>
          <p:sp>
            <p:nvSpPr>
              <p:cNvPr id="1881" name="Google Shape;1881;p25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2" name="Google Shape;1882;p25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83" name="Google Shape;1883;p25"/>
            <p:cNvGrpSpPr/>
            <p:nvPr/>
          </p:nvGrpSpPr>
          <p:grpSpPr>
            <a:xfrm>
              <a:off x="5869732" y="3377883"/>
              <a:ext cx="432000" cy="101655"/>
              <a:chOff x="5815912" y="201588"/>
              <a:chExt cx="540000" cy="104994"/>
            </a:xfrm>
          </p:grpSpPr>
          <p:sp>
            <p:nvSpPr>
              <p:cNvPr id="1884" name="Google Shape;1884;p25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5" name="Google Shape;1885;p25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86" name="Google Shape;1886;p25"/>
            <p:cNvGrpSpPr/>
            <p:nvPr/>
          </p:nvGrpSpPr>
          <p:grpSpPr>
            <a:xfrm>
              <a:off x="5869732" y="3908820"/>
              <a:ext cx="432000" cy="101655"/>
              <a:chOff x="5815912" y="201588"/>
              <a:chExt cx="540000" cy="104994"/>
            </a:xfrm>
          </p:grpSpPr>
          <p:sp>
            <p:nvSpPr>
              <p:cNvPr id="1887" name="Google Shape;1887;p25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8" name="Google Shape;1888;p25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89" name="Google Shape;1889;p25"/>
            <p:cNvGrpSpPr/>
            <p:nvPr/>
          </p:nvGrpSpPr>
          <p:grpSpPr>
            <a:xfrm>
              <a:off x="5869732" y="4439758"/>
              <a:ext cx="432000" cy="101655"/>
              <a:chOff x="5815912" y="201588"/>
              <a:chExt cx="540000" cy="104994"/>
            </a:xfrm>
          </p:grpSpPr>
          <p:sp>
            <p:nvSpPr>
              <p:cNvPr id="1890" name="Google Shape;1890;p25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1" name="Google Shape;1891;p25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92" name="Google Shape;1892;p25"/>
            <p:cNvGrpSpPr/>
            <p:nvPr/>
          </p:nvGrpSpPr>
          <p:grpSpPr>
            <a:xfrm>
              <a:off x="5869732" y="4970697"/>
              <a:ext cx="432000" cy="101655"/>
              <a:chOff x="5815912" y="201588"/>
              <a:chExt cx="540000" cy="104994"/>
            </a:xfrm>
          </p:grpSpPr>
          <p:sp>
            <p:nvSpPr>
              <p:cNvPr id="1893" name="Google Shape;1893;p25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4" name="Google Shape;1894;p25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95" name="Google Shape;1895;p25"/>
            <p:cNvGrpSpPr/>
            <p:nvPr/>
          </p:nvGrpSpPr>
          <p:grpSpPr>
            <a:xfrm>
              <a:off x="5869732" y="5501635"/>
              <a:ext cx="432000" cy="101655"/>
              <a:chOff x="5815912" y="201588"/>
              <a:chExt cx="540000" cy="104994"/>
            </a:xfrm>
          </p:grpSpPr>
          <p:sp>
            <p:nvSpPr>
              <p:cNvPr id="1896" name="Google Shape;1896;p25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7" name="Google Shape;1897;p25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98" name="Google Shape;1898;p25"/>
            <p:cNvGrpSpPr/>
            <p:nvPr/>
          </p:nvGrpSpPr>
          <p:grpSpPr>
            <a:xfrm>
              <a:off x="5869732" y="6032572"/>
              <a:ext cx="432000" cy="101655"/>
              <a:chOff x="5815912" y="201588"/>
              <a:chExt cx="540000" cy="104994"/>
            </a:xfrm>
          </p:grpSpPr>
          <p:sp>
            <p:nvSpPr>
              <p:cNvPr id="1899" name="Google Shape;1899;p25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0" name="Google Shape;1900;p25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901" name="Google Shape;1901;p25"/>
          <p:cNvSpPr txBox="1"/>
          <p:nvPr>
            <p:ph idx="1" type="body"/>
          </p:nvPr>
        </p:nvSpPr>
        <p:spPr>
          <a:xfrm>
            <a:off x="6533000" y="530075"/>
            <a:ext cx="4844400" cy="60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902" name="Google Shape;1902;p25"/>
          <p:cNvSpPr txBox="1"/>
          <p:nvPr>
            <p:ph idx="2" type="body"/>
          </p:nvPr>
        </p:nvSpPr>
        <p:spPr>
          <a:xfrm>
            <a:off x="791475" y="1438800"/>
            <a:ext cx="4844400" cy="50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903" name="Google Shape;1903;p25">
            <a:hlinkClick action="ppaction://hlinksldjump" r:id="rId2"/>
          </p:cNvPr>
          <p:cNvSpPr/>
          <p:nvPr/>
        </p:nvSpPr>
        <p:spPr>
          <a:xfrm rot="5397851">
            <a:off x="-138220" y="3316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904" name="Google Shape;1904;p25">
            <a:hlinkClick action="ppaction://hlinksldjump" r:id="rId3"/>
          </p:cNvPr>
          <p:cNvSpPr/>
          <p:nvPr/>
        </p:nvSpPr>
        <p:spPr>
          <a:xfrm rot="5397851">
            <a:off x="-138220" y="12917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905" name="Google Shape;1905;p25">
            <a:hlinkClick action="ppaction://hlinksldjump" r:id="rId4"/>
          </p:cNvPr>
          <p:cNvSpPr/>
          <p:nvPr/>
        </p:nvSpPr>
        <p:spPr>
          <a:xfrm rot="5397851">
            <a:off x="-138220" y="22518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906" name="Google Shape;1906;p25">
            <a:hlinkClick action="ppaction://hlinksldjump" r:id="rId5"/>
          </p:cNvPr>
          <p:cNvSpPr/>
          <p:nvPr/>
        </p:nvSpPr>
        <p:spPr>
          <a:xfrm rot="5397851">
            <a:off x="-138220" y="32119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907" name="Google Shape;1907;p25">
            <a:hlinkClick action="ppaction://hlinksldjump" r:id="rId6"/>
          </p:cNvPr>
          <p:cNvSpPr/>
          <p:nvPr/>
        </p:nvSpPr>
        <p:spPr>
          <a:xfrm rot="5397851">
            <a:off x="-138220" y="41720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908" name="Google Shape;1908;p25">
            <a:hlinkClick action="ppaction://hlinksldjump" r:id="rId7"/>
          </p:cNvPr>
          <p:cNvSpPr/>
          <p:nvPr/>
        </p:nvSpPr>
        <p:spPr>
          <a:xfrm rot="5397851">
            <a:off x="-138220" y="51321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909" name="Google Shape;1909;p25">
            <a:hlinkClick action="ppaction://hlinksldjump" r:id="rId8"/>
          </p:cNvPr>
          <p:cNvSpPr/>
          <p:nvPr/>
        </p:nvSpPr>
        <p:spPr>
          <a:xfrm rot="5397851">
            <a:off x="-138220" y="60922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910" name="Google Shape;1910;p25">
            <a:hlinkClick action="ppaction://hlinksldjump" r:id="rId9"/>
          </p:cNvPr>
          <p:cNvSpPr/>
          <p:nvPr/>
        </p:nvSpPr>
        <p:spPr>
          <a:xfrm rot="5397877">
            <a:off x="8605797" y="3251147"/>
            <a:ext cx="6801901" cy="3735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FFFFFF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1911" name="Google Shape;1911;p25"/>
          <p:cNvSpPr/>
          <p:nvPr/>
        </p:nvSpPr>
        <p:spPr>
          <a:xfrm rot="5397851">
            <a:off x="11351378" y="267807"/>
            <a:ext cx="959700" cy="548784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lt2"/>
          </a:solidFill>
          <a:ln>
            <a:noFill/>
          </a:ln>
          <a:effectLst>
            <a:outerShdw blurRad="50800" rotWithShape="0" algn="l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7</a:t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9 Extend 3">
  <p:cSld name="025">
    <p:spTree>
      <p:nvGrpSpPr>
        <p:cNvPr id="1912" name="Shape 1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3" name="Google Shape;1913;p26"/>
          <p:cNvSpPr/>
          <p:nvPr/>
        </p:nvSpPr>
        <p:spPr>
          <a:xfrm rot="10800000">
            <a:off x="6108850" y="77757"/>
            <a:ext cx="5611312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rotWithShape="0" algn="ctr" sy="101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14" name="Google Shape;1914;p26"/>
          <p:cNvGrpSpPr/>
          <p:nvPr/>
        </p:nvGrpSpPr>
        <p:grpSpPr>
          <a:xfrm>
            <a:off x="11597888" y="65287"/>
            <a:ext cx="594413" cy="6719724"/>
            <a:chOff x="11597888" y="65287"/>
            <a:chExt cx="594413" cy="6719724"/>
          </a:xfrm>
        </p:grpSpPr>
        <p:sp>
          <p:nvSpPr>
            <p:cNvPr id="1915" name="Google Shape;1915;p26"/>
            <p:cNvSpPr/>
            <p:nvPr/>
          </p:nvSpPr>
          <p:spPr>
            <a:xfrm rot="5397851">
              <a:off x="11415244" y="6008069"/>
              <a:ext cx="959700" cy="593813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20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1916" name="Google Shape;1916;p26"/>
            <p:cNvSpPr/>
            <p:nvPr/>
          </p:nvSpPr>
          <p:spPr>
            <a:xfrm rot="5397851">
              <a:off x="11415244" y="5048127"/>
              <a:ext cx="959700" cy="593813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19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1917" name="Google Shape;1917;p26"/>
            <p:cNvSpPr/>
            <p:nvPr/>
          </p:nvSpPr>
          <p:spPr>
            <a:xfrm rot="5397851">
              <a:off x="11415244" y="4088185"/>
              <a:ext cx="959700" cy="593813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18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1918" name="Google Shape;1918;p26"/>
            <p:cNvSpPr/>
            <p:nvPr/>
          </p:nvSpPr>
          <p:spPr>
            <a:xfrm rot="5397851">
              <a:off x="11415244" y="3128243"/>
              <a:ext cx="959700" cy="593813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17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1919" name="Google Shape;1919;p26"/>
            <p:cNvSpPr/>
            <p:nvPr/>
          </p:nvSpPr>
          <p:spPr>
            <a:xfrm rot="5397851">
              <a:off x="11415244" y="2168300"/>
              <a:ext cx="959700" cy="593813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16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1920" name="Google Shape;1920;p26"/>
            <p:cNvSpPr/>
            <p:nvPr/>
          </p:nvSpPr>
          <p:spPr>
            <a:xfrm rot="5397851">
              <a:off x="11415244" y="1208358"/>
              <a:ext cx="959700" cy="593813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1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15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1921" name="Google Shape;1921;p26"/>
            <p:cNvSpPr/>
            <p:nvPr/>
          </p:nvSpPr>
          <p:spPr>
            <a:xfrm rot="5397851">
              <a:off x="11415244" y="248416"/>
              <a:ext cx="959700" cy="593813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lt2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14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</p:grpSp>
      <p:sp>
        <p:nvSpPr>
          <p:cNvPr id="1922" name="Google Shape;1922;p26"/>
          <p:cNvSpPr/>
          <p:nvPr/>
        </p:nvSpPr>
        <p:spPr>
          <a:xfrm rot="5397851">
            <a:off x="11351378" y="6027460"/>
            <a:ext cx="959700" cy="548784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6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13</a:t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923" name="Google Shape;1923;p26"/>
          <p:cNvSpPr/>
          <p:nvPr/>
        </p:nvSpPr>
        <p:spPr>
          <a:xfrm rot="5397851">
            <a:off x="11351378" y="5067518"/>
            <a:ext cx="959700" cy="548784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5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12</a:t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924" name="Google Shape;1924;p26"/>
          <p:cNvSpPr/>
          <p:nvPr/>
        </p:nvSpPr>
        <p:spPr>
          <a:xfrm rot="5397851">
            <a:off x="11351378" y="4107576"/>
            <a:ext cx="959700" cy="548784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4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11</a:t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925" name="Google Shape;1925;p26"/>
          <p:cNvSpPr/>
          <p:nvPr/>
        </p:nvSpPr>
        <p:spPr>
          <a:xfrm rot="5397851">
            <a:off x="11351378" y="3147634"/>
            <a:ext cx="959700" cy="548784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3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10</a:t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926" name="Google Shape;1926;p26"/>
          <p:cNvSpPr/>
          <p:nvPr/>
        </p:nvSpPr>
        <p:spPr>
          <a:xfrm rot="5397851">
            <a:off x="11351378" y="2187691"/>
            <a:ext cx="959700" cy="548784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2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9</a:t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927" name="Google Shape;1927;p26"/>
          <p:cNvSpPr/>
          <p:nvPr/>
        </p:nvSpPr>
        <p:spPr>
          <a:xfrm rot="5397851">
            <a:off x="11351378" y="1227749"/>
            <a:ext cx="959700" cy="548784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1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8</a:t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928" name="Google Shape;1928;p26"/>
          <p:cNvSpPr/>
          <p:nvPr/>
        </p:nvSpPr>
        <p:spPr>
          <a:xfrm>
            <a:off x="460150" y="77757"/>
            <a:ext cx="5611312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rotWithShape="0" algn="ctr" sy="101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9" name="Google Shape;1929;p26"/>
          <p:cNvSpPr/>
          <p:nvPr/>
        </p:nvSpPr>
        <p:spPr>
          <a:xfrm flipH="1" rot="-5397851">
            <a:off x="-134005" y="34206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lt2"/>
          </a:solidFill>
          <a:ln>
            <a:noFill/>
          </a:ln>
          <a:effectLst>
            <a:outerShdw blurRad="50800" rotWithShape="0" algn="tr" dir="1602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INTRO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930" name="Google Shape;1930;p26"/>
          <p:cNvSpPr/>
          <p:nvPr/>
        </p:nvSpPr>
        <p:spPr>
          <a:xfrm flipH="1" rot="-5397851">
            <a:off x="-134005" y="1302007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1"/>
          </a:solidFill>
          <a:ln>
            <a:noFill/>
          </a:ln>
          <a:effectLst>
            <a:outerShdw blurRad="50800" rotWithShape="0" algn="tr" dir="1602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931" name="Google Shape;1931;p26"/>
          <p:cNvSpPr/>
          <p:nvPr/>
        </p:nvSpPr>
        <p:spPr>
          <a:xfrm flipH="1" rot="-5397851">
            <a:off x="-134005" y="2261949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2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2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932" name="Google Shape;1932;p26"/>
          <p:cNvSpPr/>
          <p:nvPr/>
        </p:nvSpPr>
        <p:spPr>
          <a:xfrm flipH="1" rot="-5397851">
            <a:off x="-134005" y="3221892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3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3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933" name="Google Shape;1933;p26"/>
          <p:cNvSpPr/>
          <p:nvPr/>
        </p:nvSpPr>
        <p:spPr>
          <a:xfrm flipH="1" rot="-5397851">
            <a:off x="-134005" y="4181834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4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4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934" name="Google Shape;1934;p26"/>
          <p:cNvSpPr/>
          <p:nvPr/>
        </p:nvSpPr>
        <p:spPr>
          <a:xfrm flipH="1" rot="-5397851">
            <a:off x="-134005" y="5141776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5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5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935" name="Google Shape;1935;p26"/>
          <p:cNvSpPr/>
          <p:nvPr/>
        </p:nvSpPr>
        <p:spPr>
          <a:xfrm flipH="1" rot="-5397851">
            <a:off x="-134005" y="6101718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6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6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936" name="Google Shape;1936;p26"/>
          <p:cNvSpPr/>
          <p:nvPr/>
        </p:nvSpPr>
        <p:spPr>
          <a:xfrm rot="-15781">
            <a:off x="5697982" y="124051"/>
            <a:ext cx="849609" cy="6607261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7" name="Google Shape;1937;p26"/>
          <p:cNvSpPr/>
          <p:nvPr/>
        </p:nvSpPr>
        <p:spPr>
          <a:xfrm flipH="1">
            <a:off x="6119328" y="77757"/>
            <a:ext cx="5528386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rotWithShape="0" algn="ctr" sy="101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8" name="Google Shape;1938;p26"/>
          <p:cNvSpPr/>
          <p:nvPr/>
        </p:nvSpPr>
        <p:spPr>
          <a:xfrm>
            <a:off x="541177" y="77757"/>
            <a:ext cx="5528386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rotWithShape="0" algn="ctr" sy="101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9" name="Google Shape;1939;p26"/>
          <p:cNvSpPr txBox="1"/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arlow Semi Condensed Medium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/>
        </p:txBody>
      </p:sp>
      <p:grpSp>
        <p:nvGrpSpPr>
          <p:cNvPr id="1940" name="Google Shape;1940;p26"/>
          <p:cNvGrpSpPr/>
          <p:nvPr/>
        </p:nvGrpSpPr>
        <p:grpSpPr>
          <a:xfrm>
            <a:off x="5869732" y="192255"/>
            <a:ext cx="432000" cy="6472908"/>
            <a:chOff x="5869732" y="192255"/>
            <a:chExt cx="432000" cy="6472908"/>
          </a:xfrm>
        </p:grpSpPr>
        <p:grpSp>
          <p:nvGrpSpPr>
            <p:cNvPr id="1941" name="Google Shape;1941;p26"/>
            <p:cNvGrpSpPr/>
            <p:nvPr/>
          </p:nvGrpSpPr>
          <p:grpSpPr>
            <a:xfrm>
              <a:off x="5869732" y="192255"/>
              <a:ext cx="432000" cy="101655"/>
              <a:chOff x="5815912" y="201588"/>
              <a:chExt cx="540000" cy="104994"/>
            </a:xfrm>
          </p:grpSpPr>
          <p:sp>
            <p:nvSpPr>
              <p:cNvPr id="1942" name="Google Shape;1942;p26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43" name="Google Shape;1943;p26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44" name="Google Shape;1944;p26"/>
            <p:cNvGrpSpPr/>
            <p:nvPr/>
          </p:nvGrpSpPr>
          <p:grpSpPr>
            <a:xfrm>
              <a:off x="5869732" y="6563508"/>
              <a:ext cx="432000" cy="101655"/>
              <a:chOff x="5815912" y="201588"/>
              <a:chExt cx="540000" cy="104994"/>
            </a:xfrm>
          </p:grpSpPr>
          <p:sp>
            <p:nvSpPr>
              <p:cNvPr id="1945" name="Google Shape;1945;p26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46" name="Google Shape;1946;p26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47" name="Google Shape;1947;p26"/>
            <p:cNvGrpSpPr/>
            <p:nvPr/>
          </p:nvGrpSpPr>
          <p:grpSpPr>
            <a:xfrm>
              <a:off x="5869732" y="723193"/>
              <a:ext cx="432000" cy="101655"/>
              <a:chOff x="5815912" y="201588"/>
              <a:chExt cx="540000" cy="104994"/>
            </a:xfrm>
          </p:grpSpPr>
          <p:sp>
            <p:nvSpPr>
              <p:cNvPr id="1948" name="Google Shape;1948;p26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49" name="Google Shape;1949;p26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50" name="Google Shape;1950;p26"/>
            <p:cNvGrpSpPr/>
            <p:nvPr/>
          </p:nvGrpSpPr>
          <p:grpSpPr>
            <a:xfrm>
              <a:off x="5869732" y="1254131"/>
              <a:ext cx="432000" cy="101655"/>
              <a:chOff x="5815912" y="201588"/>
              <a:chExt cx="540000" cy="104994"/>
            </a:xfrm>
          </p:grpSpPr>
          <p:sp>
            <p:nvSpPr>
              <p:cNvPr id="1951" name="Google Shape;1951;p26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2" name="Google Shape;1952;p26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53" name="Google Shape;1953;p26"/>
            <p:cNvGrpSpPr/>
            <p:nvPr/>
          </p:nvGrpSpPr>
          <p:grpSpPr>
            <a:xfrm>
              <a:off x="5869732" y="1785069"/>
              <a:ext cx="432000" cy="101655"/>
              <a:chOff x="5815912" y="201588"/>
              <a:chExt cx="540000" cy="104994"/>
            </a:xfrm>
          </p:grpSpPr>
          <p:sp>
            <p:nvSpPr>
              <p:cNvPr id="1954" name="Google Shape;1954;p26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5" name="Google Shape;1955;p26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56" name="Google Shape;1956;p26"/>
            <p:cNvGrpSpPr/>
            <p:nvPr/>
          </p:nvGrpSpPr>
          <p:grpSpPr>
            <a:xfrm>
              <a:off x="5869732" y="2316007"/>
              <a:ext cx="432000" cy="101655"/>
              <a:chOff x="5815912" y="201588"/>
              <a:chExt cx="540000" cy="104994"/>
            </a:xfrm>
          </p:grpSpPr>
          <p:sp>
            <p:nvSpPr>
              <p:cNvPr id="1957" name="Google Shape;1957;p26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8" name="Google Shape;1958;p26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59" name="Google Shape;1959;p26"/>
            <p:cNvGrpSpPr/>
            <p:nvPr/>
          </p:nvGrpSpPr>
          <p:grpSpPr>
            <a:xfrm>
              <a:off x="5869732" y="2846944"/>
              <a:ext cx="432000" cy="101655"/>
              <a:chOff x="5815912" y="201588"/>
              <a:chExt cx="540000" cy="104994"/>
            </a:xfrm>
          </p:grpSpPr>
          <p:sp>
            <p:nvSpPr>
              <p:cNvPr id="1960" name="Google Shape;1960;p26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1" name="Google Shape;1961;p26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62" name="Google Shape;1962;p26"/>
            <p:cNvGrpSpPr/>
            <p:nvPr/>
          </p:nvGrpSpPr>
          <p:grpSpPr>
            <a:xfrm>
              <a:off x="5869732" y="3377883"/>
              <a:ext cx="432000" cy="101655"/>
              <a:chOff x="5815912" y="201588"/>
              <a:chExt cx="540000" cy="104994"/>
            </a:xfrm>
          </p:grpSpPr>
          <p:sp>
            <p:nvSpPr>
              <p:cNvPr id="1963" name="Google Shape;1963;p26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4" name="Google Shape;1964;p26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65" name="Google Shape;1965;p26"/>
            <p:cNvGrpSpPr/>
            <p:nvPr/>
          </p:nvGrpSpPr>
          <p:grpSpPr>
            <a:xfrm>
              <a:off x="5869732" y="3908820"/>
              <a:ext cx="432000" cy="101655"/>
              <a:chOff x="5815912" y="201588"/>
              <a:chExt cx="540000" cy="104994"/>
            </a:xfrm>
          </p:grpSpPr>
          <p:sp>
            <p:nvSpPr>
              <p:cNvPr id="1966" name="Google Shape;1966;p26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7" name="Google Shape;1967;p26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68" name="Google Shape;1968;p26"/>
            <p:cNvGrpSpPr/>
            <p:nvPr/>
          </p:nvGrpSpPr>
          <p:grpSpPr>
            <a:xfrm>
              <a:off x="5869732" y="4439758"/>
              <a:ext cx="432000" cy="101655"/>
              <a:chOff x="5815912" y="201588"/>
              <a:chExt cx="540000" cy="104994"/>
            </a:xfrm>
          </p:grpSpPr>
          <p:sp>
            <p:nvSpPr>
              <p:cNvPr id="1969" name="Google Shape;1969;p26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0" name="Google Shape;1970;p26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71" name="Google Shape;1971;p26"/>
            <p:cNvGrpSpPr/>
            <p:nvPr/>
          </p:nvGrpSpPr>
          <p:grpSpPr>
            <a:xfrm>
              <a:off x="5869732" y="4970697"/>
              <a:ext cx="432000" cy="101655"/>
              <a:chOff x="5815912" y="201588"/>
              <a:chExt cx="540000" cy="104994"/>
            </a:xfrm>
          </p:grpSpPr>
          <p:sp>
            <p:nvSpPr>
              <p:cNvPr id="1972" name="Google Shape;1972;p26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3" name="Google Shape;1973;p26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74" name="Google Shape;1974;p26"/>
            <p:cNvGrpSpPr/>
            <p:nvPr/>
          </p:nvGrpSpPr>
          <p:grpSpPr>
            <a:xfrm>
              <a:off x="5869732" y="5501635"/>
              <a:ext cx="432000" cy="101655"/>
              <a:chOff x="5815912" y="201588"/>
              <a:chExt cx="540000" cy="104994"/>
            </a:xfrm>
          </p:grpSpPr>
          <p:sp>
            <p:nvSpPr>
              <p:cNvPr id="1975" name="Google Shape;1975;p26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6" name="Google Shape;1976;p26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77" name="Google Shape;1977;p26"/>
            <p:cNvGrpSpPr/>
            <p:nvPr/>
          </p:nvGrpSpPr>
          <p:grpSpPr>
            <a:xfrm>
              <a:off x="5869732" y="6032572"/>
              <a:ext cx="432000" cy="101655"/>
              <a:chOff x="5815912" y="201588"/>
              <a:chExt cx="540000" cy="104994"/>
            </a:xfrm>
          </p:grpSpPr>
          <p:sp>
            <p:nvSpPr>
              <p:cNvPr id="1978" name="Google Shape;1978;p26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9" name="Google Shape;1979;p26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980" name="Google Shape;1980;p26"/>
          <p:cNvSpPr txBox="1"/>
          <p:nvPr>
            <p:ph idx="1" type="body"/>
          </p:nvPr>
        </p:nvSpPr>
        <p:spPr>
          <a:xfrm>
            <a:off x="6533000" y="530075"/>
            <a:ext cx="4844400" cy="60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981" name="Google Shape;1981;p26"/>
          <p:cNvSpPr txBox="1"/>
          <p:nvPr>
            <p:ph idx="2" type="body"/>
          </p:nvPr>
        </p:nvSpPr>
        <p:spPr>
          <a:xfrm>
            <a:off x="791475" y="1438800"/>
            <a:ext cx="4844400" cy="50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982" name="Google Shape;1982;p26">
            <a:hlinkClick action="ppaction://hlinksldjump" r:id="rId2"/>
          </p:cNvPr>
          <p:cNvSpPr/>
          <p:nvPr/>
        </p:nvSpPr>
        <p:spPr>
          <a:xfrm rot="5397851">
            <a:off x="-138220" y="12917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983" name="Google Shape;1983;p26">
            <a:hlinkClick action="ppaction://hlinksldjump" r:id="rId3"/>
          </p:cNvPr>
          <p:cNvSpPr/>
          <p:nvPr/>
        </p:nvSpPr>
        <p:spPr>
          <a:xfrm rot="5397851">
            <a:off x="-138220" y="22518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984" name="Google Shape;1984;p26">
            <a:hlinkClick action="ppaction://hlinksldjump" r:id="rId4"/>
          </p:cNvPr>
          <p:cNvSpPr/>
          <p:nvPr/>
        </p:nvSpPr>
        <p:spPr>
          <a:xfrm rot="5397851">
            <a:off x="-138220" y="32119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985" name="Google Shape;1985;p26">
            <a:hlinkClick action="ppaction://hlinksldjump" r:id="rId5"/>
          </p:cNvPr>
          <p:cNvSpPr/>
          <p:nvPr/>
        </p:nvSpPr>
        <p:spPr>
          <a:xfrm rot="5397851">
            <a:off x="-138220" y="41720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986" name="Google Shape;1986;p26">
            <a:hlinkClick action="ppaction://hlinksldjump" r:id="rId6"/>
          </p:cNvPr>
          <p:cNvSpPr/>
          <p:nvPr/>
        </p:nvSpPr>
        <p:spPr>
          <a:xfrm rot="5397851">
            <a:off x="-138220" y="51321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987" name="Google Shape;1987;p26">
            <a:hlinkClick action="ppaction://hlinksldjump" r:id="rId7"/>
          </p:cNvPr>
          <p:cNvSpPr/>
          <p:nvPr/>
        </p:nvSpPr>
        <p:spPr>
          <a:xfrm rot="5397851">
            <a:off x="-138220" y="60922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988" name="Google Shape;1988;p26"/>
          <p:cNvSpPr/>
          <p:nvPr/>
        </p:nvSpPr>
        <p:spPr>
          <a:xfrm flipH="1" rot="-5397851">
            <a:off x="-140604" y="300040"/>
            <a:ext cx="959700" cy="525222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lt2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7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9 Extend 3">
  <p:cSld name="026">
    <p:spTree>
      <p:nvGrpSpPr>
        <p:cNvPr id="1989" name="Shape 1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0" name="Google Shape;1990;p27"/>
          <p:cNvSpPr/>
          <p:nvPr/>
        </p:nvSpPr>
        <p:spPr>
          <a:xfrm rot="10800000">
            <a:off x="6108850" y="77757"/>
            <a:ext cx="5611312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rotWithShape="0" algn="ctr" sy="101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91" name="Google Shape;1991;p27"/>
          <p:cNvGrpSpPr/>
          <p:nvPr/>
        </p:nvGrpSpPr>
        <p:grpSpPr>
          <a:xfrm>
            <a:off x="11597888" y="65287"/>
            <a:ext cx="594413" cy="6719724"/>
            <a:chOff x="11597888" y="65287"/>
            <a:chExt cx="594413" cy="6719724"/>
          </a:xfrm>
        </p:grpSpPr>
        <p:sp>
          <p:nvSpPr>
            <p:cNvPr id="1992" name="Google Shape;1992;p27"/>
            <p:cNvSpPr/>
            <p:nvPr/>
          </p:nvSpPr>
          <p:spPr>
            <a:xfrm rot="5397851">
              <a:off x="11415244" y="6008069"/>
              <a:ext cx="959700" cy="593813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20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1993" name="Google Shape;1993;p27"/>
            <p:cNvSpPr/>
            <p:nvPr/>
          </p:nvSpPr>
          <p:spPr>
            <a:xfrm rot="5397851">
              <a:off x="11415244" y="5048127"/>
              <a:ext cx="959700" cy="593813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19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1994" name="Google Shape;1994;p27"/>
            <p:cNvSpPr/>
            <p:nvPr/>
          </p:nvSpPr>
          <p:spPr>
            <a:xfrm rot="5397851">
              <a:off x="11415244" y="4088185"/>
              <a:ext cx="959700" cy="593813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18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1995" name="Google Shape;1995;p27"/>
            <p:cNvSpPr/>
            <p:nvPr/>
          </p:nvSpPr>
          <p:spPr>
            <a:xfrm rot="5397851">
              <a:off x="11415244" y="3128243"/>
              <a:ext cx="959700" cy="593813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17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1996" name="Google Shape;1996;p27"/>
            <p:cNvSpPr/>
            <p:nvPr/>
          </p:nvSpPr>
          <p:spPr>
            <a:xfrm rot="5397851">
              <a:off x="11415244" y="2168300"/>
              <a:ext cx="959700" cy="593813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16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1997" name="Google Shape;1997;p27"/>
            <p:cNvSpPr/>
            <p:nvPr/>
          </p:nvSpPr>
          <p:spPr>
            <a:xfrm rot="5397851">
              <a:off x="11415244" y="1208358"/>
              <a:ext cx="959700" cy="593813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1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15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1998" name="Google Shape;1998;p27"/>
            <p:cNvSpPr/>
            <p:nvPr/>
          </p:nvSpPr>
          <p:spPr>
            <a:xfrm rot="5397851">
              <a:off x="11415244" y="248416"/>
              <a:ext cx="959700" cy="593813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lt2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14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</p:grpSp>
      <p:sp>
        <p:nvSpPr>
          <p:cNvPr id="1999" name="Google Shape;1999;p27"/>
          <p:cNvSpPr/>
          <p:nvPr/>
        </p:nvSpPr>
        <p:spPr>
          <a:xfrm>
            <a:off x="460150" y="77757"/>
            <a:ext cx="5611312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rotWithShape="0" algn="ctr" sy="101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0" name="Google Shape;2000;p27"/>
          <p:cNvSpPr/>
          <p:nvPr/>
        </p:nvSpPr>
        <p:spPr>
          <a:xfrm flipH="1" rot="-5397851">
            <a:off x="-134005" y="34206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lt2"/>
          </a:solidFill>
          <a:ln>
            <a:noFill/>
          </a:ln>
          <a:effectLst>
            <a:outerShdw blurRad="50800" rotWithShape="0" algn="tr" dir="1602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INTRO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001" name="Google Shape;2001;p27"/>
          <p:cNvSpPr/>
          <p:nvPr/>
        </p:nvSpPr>
        <p:spPr>
          <a:xfrm flipH="1" rot="-5397851">
            <a:off x="-134005" y="1302007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1"/>
          </a:solidFill>
          <a:ln>
            <a:noFill/>
          </a:ln>
          <a:effectLst>
            <a:outerShdw blurRad="50800" rotWithShape="0" algn="tr" dir="1602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002" name="Google Shape;2002;p27"/>
          <p:cNvSpPr/>
          <p:nvPr/>
        </p:nvSpPr>
        <p:spPr>
          <a:xfrm flipH="1" rot="-5397851">
            <a:off x="-134005" y="2261949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2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2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003" name="Google Shape;2003;p27"/>
          <p:cNvSpPr/>
          <p:nvPr/>
        </p:nvSpPr>
        <p:spPr>
          <a:xfrm flipH="1" rot="-5397851">
            <a:off x="-134005" y="3221892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3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3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004" name="Google Shape;2004;p27"/>
          <p:cNvSpPr/>
          <p:nvPr/>
        </p:nvSpPr>
        <p:spPr>
          <a:xfrm flipH="1" rot="-5397851">
            <a:off x="-134005" y="4181834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4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4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005" name="Google Shape;2005;p27"/>
          <p:cNvSpPr/>
          <p:nvPr/>
        </p:nvSpPr>
        <p:spPr>
          <a:xfrm flipH="1" rot="-5397851">
            <a:off x="-134005" y="5141776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5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5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006" name="Google Shape;2006;p27">
            <a:hlinkClick action="ppaction://hlinksldjump" r:id="rId2"/>
          </p:cNvPr>
          <p:cNvSpPr/>
          <p:nvPr/>
        </p:nvSpPr>
        <p:spPr>
          <a:xfrm rot="5397851">
            <a:off x="-138220" y="12917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007" name="Google Shape;2007;p27">
            <a:hlinkClick action="ppaction://hlinksldjump" r:id="rId3"/>
          </p:cNvPr>
          <p:cNvSpPr/>
          <p:nvPr/>
        </p:nvSpPr>
        <p:spPr>
          <a:xfrm rot="5397851">
            <a:off x="-138220" y="22518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008" name="Google Shape;2008;p27">
            <a:hlinkClick action="ppaction://hlinksldjump" r:id="rId4"/>
          </p:cNvPr>
          <p:cNvSpPr/>
          <p:nvPr/>
        </p:nvSpPr>
        <p:spPr>
          <a:xfrm rot="5397851">
            <a:off x="-138220" y="32119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009" name="Google Shape;2009;p27">
            <a:hlinkClick action="ppaction://hlinksldjump" r:id="rId5"/>
          </p:cNvPr>
          <p:cNvSpPr/>
          <p:nvPr/>
        </p:nvSpPr>
        <p:spPr>
          <a:xfrm rot="5397851">
            <a:off x="-138220" y="41720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010" name="Google Shape;2010;p27">
            <a:hlinkClick action="ppaction://hlinksldjump" r:id="rId6"/>
          </p:cNvPr>
          <p:cNvSpPr/>
          <p:nvPr/>
        </p:nvSpPr>
        <p:spPr>
          <a:xfrm rot="5397851">
            <a:off x="-138220" y="51321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011" name="Google Shape;2011;p27">
            <a:hlinkClick action="ppaction://hlinksldjump" r:id="rId7"/>
          </p:cNvPr>
          <p:cNvSpPr/>
          <p:nvPr/>
        </p:nvSpPr>
        <p:spPr>
          <a:xfrm rot="5397851">
            <a:off x="-138220" y="60922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012" name="Google Shape;2012;p27"/>
          <p:cNvSpPr/>
          <p:nvPr/>
        </p:nvSpPr>
        <p:spPr>
          <a:xfrm flipH="1" rot="-5397851">
            <a:off x="-140604" y="300040"/>
            <a:ext cx="959700" cy="525222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lt2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7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013" name="Google Shape;2013;p27"/>
          <p:cNvSpPr/>
          <p:nvPr/>
        </p:nvSpPr>
        <p:spPr>
          <a:xfrm rot="5397851">
            <a:off x="11351378" y="6027460"/>
            <a:ext cx="959700" cy="548784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6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13</a:t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014" name="Google Shape;2014;p27"/>
          <p:cNvSpPr/>
          <p:nvPr/>
        </p:nvSpPr>
        <p:spPr>
          <a:xfrm rot="5397851">
            <a:off x="11351378" y="5067518"/>
            <a:ext cx="959700" cy="548784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5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12</a:t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015" name="Google Shape;2015;p27"/>
          <p:cNvSpPr/>
          <p:nvPr/>
        </p:nvSpPr>
        <p:spPr>
          <a:xfrm rot="5397851">
            <a:off x="11351378" y="4107576"/>
            <a:ext cx="959700" cy="548784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4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11</a:t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016" name="Google Shape;2016;p27"/>
          <p:cNvSpPr/>
          <p:nvPr/>
        </p:nvSpPr>
        <p:spPr>
          <a:xfrm rot="5397851">
            <a:off x="11351378" y="3147634"/>
            <a:ext cx="959700" cy="548784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3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10</a:t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017" name="Google Shape;2017;p27"/>
          <p:cNvSpPr/>
          <p:nvPr/>
        </p:nvSpPr>
        <p:spPr>
          <a:xfrm rot="5397851">
            <a:off x="11351378" y="2187691"/>
            <a:ext cx="959700" cy="548784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2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9</a:t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018" name="Google Shape;2018;p27"/>
          <p:cNvSpPr/>
          <p:nvPr/>
        </p:nvSpPr>
        <p:spPr>
          <a:xfrm rot="5397851">
            <a:off x="11351378" y="1227749"/>
            <a:ext cx="959700" cy="548784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1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8</a:t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019" name="Google Shape;2019;p27"/>
          <p:cNvSpPr/>
          <p:nvPr/>
        </p:nvSpPr>
        <p:spPr>
          <a:xfrm flipH="1" rot="-5397851">
            <a:off x="-134005" y="6101718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6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6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020" name="Google Shape;2020;p27"/>
          <p:cNvSpPr/>
          <p:nvPr/>
        </p:nvSpPr>
        <p:spPr>
          <a:xfrm rot="-15781">
            <a:off x="5697982" y="124051"/>
            <a:ext cx="849609" cy="6607261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1" name="Google Shape;2021;p27"/>
          <p:cNvSpPr/>
          <p:nvPr/>
        </p:nvSpPr>
        <p:spPr>
          <a:xfrm flipH="1">
            <a:off x="6119328" y="77757"/>
            <a:ext cx="5528386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rotWithShape="0" algn="ctr" sy="101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2" name="Google Shape;2022;p27"/>
          <p:cNvSpPr/>
          <p:nvPr/>
        </p:nvSpPr>
        <p:spPr>
          <a:xfrm>
            <a:off x="541177" y="77757"/>
            <a:ext cx="5528386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rotWithShape="0" algn="ctr" sy="101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3" name="Google Shape;2023;p27"/>
          <p:cNvSpPr txBox="1"/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arlow Semi Condensed Medium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/>
        </p:txBody>
      </p:sp>
      <p:grpSp>
        <p:nvGrpSpPr>
          <p:cNvPr id="2024" name="Google Shape;2024;p27"/>
          <p:cNvGrpSpPr/>
          <p:nvPr/>
        </p:nvGrpSpPr>
        <p:grpSpPr>
          <a:xfrm>
            <a:off x="5869732" y="192255"/>
            <a:ext cx="432000" cy="6472908"/>
            <a:chOff x="5869732" y="192255"/>
            <a:chExt cx="432000" cy="6472908"/>
          </a:xfrm>
        </p:grpSpPr>
        <p:grpSp>
          <p:nvGrpSpPr>
            <p:cNvPr id="2025" name="Google Shape;2025;p27"/>
            <p:cNvGrpSpPr/>
            <p:nvPr/>
          </p:nvGrpSpPr>
          <p:grpSpPr>
            <a:xfrm>
              <a:off x="5869732" y="192255"/>
              <a:ext cx="432000" cy="101655"/>
              <a:chOff x="5815912" y="201588"/>
              <a:chExt cx="540000" cy="104994"/>
            </a:xfrm>
          </p:grpSpPr>
          <p:sp>
            <p:nvSpPr>
              <p:cNvPr id="2026" name="Google Shape;2026;p27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7" name="Google Shape;2027;p27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28" name="Google Shape;2028;p27"/>
            <p:cNvGrpSpPr/>
            <p:nvPr/>
          </p:nvGrpSpPr>
          <p:grpSpPr>
            <a:xfrm>
              <a:off x="5869732" y="6563508"/>
              <a:ext cx="432000" cy="101655"/>
              <a:chOff x="5815912" y="201588"/>
              <a:chExt cx="540000" cy="104994"/>
            </a:xfrm>
          </p:grpSpPr>
          <p:sp>
            <p:nvSpPr>
              <p:cNvPr id="2029" name="Google Shape;2029;p27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0" name="Google Shape;2030;p27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31" name="Google Shape;2031;p27"/>
            <p:cNvGrpSpPr/>
            <p:nvPr/>
          </p:nvGrpSpPr>
          <p:grpSpPr>
            <a:xfrm>
              <a:off x="5869732" y="723193"/>
              <a:ext cx="432000" cy="101655"/>
              <a:chOff x="5815912" y="201588"/>
              <a:chExt cx="540000" cy="104994"/>
            </a:xfrm>
          </p:grpSpPr>
          <p:sp>
            <p:nvSpPr>
              <p:cNvPr id="2032" name="Google Shape;2032;p27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3" name="Google Shape;2033;p27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34" name="Google Shape;2034;p27"/>
            <p:cNvGrpSpPr/>
            <p:nvPr/>
          </p:nvGrpSpPr>
          <p:grpSpPr>
            <a:xfrm>
              <a:off x="5869732" y="1254131"/>
              <a:ext cx="432000" cy="101655"/>
              <a:chOff x="5815912" y="201588"/>
              <a:chExt cx="540000" cy="104994"/>
            </a:xfrm>
          </p:grpSpPr>
          <p:sp>
            <p:nvSpPr>
              <p:cNvPr id="2035" name="Google Shape;2035;p27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6" name="Google Shape;2036;p27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37" name="Google Shape;2037;p27"/>
            <p:cNvGrpSpPr/>
            <p:nvPr/>
          </p:nvGrpSpPr>
          <p:grpSpPr>
            <a:xfrm>
              <a:off x="5869732" y="1785069"/>
              <a:ext cx="432000" cy="101655"/>
              <a:chOff x="5815912" y="201588"/>
              <a:chExt cx="540000" cy="104994"/>
            </a:xfrm>
          </p:grpSpPr>
          <p:sp>
            <p:nvSpPr>
              <p:cNvPr id="2038" name="Google Shape;2038;p27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9" name="Google Shape;2039;p27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40" name="Google Shape;2040;p27"/>
            <p:cNvGrpSpPr/>
            <p:nvPr/>
          </p:nvGrpSpPr>
          <p:grpSpPr>
            <a:xfrm>
              <a:off x="5869732" y="2316007"/>
              <a:ext cx="432000" cy="101655"/>
              <a:chOff x="5815912" y="201588"/>
              <a:chExt cx="540000" cy="104994"/>
            </a:xfrm>
          </p:grpSpPr>
          <p:sp>
            <p:nvSpPr>
              <p:cNvPr id="2041" name="Google Shape;2041;p27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2" name="Google Shape;2042;p27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43" name="Google Shape;2043;p27"/>
            <p:cNvGrpSpPr/>
            <p:nvPr/>
          </p:nvGrpSpPr>
          <p:grpSpPr>
            <a:xfrm>
              <a:off x="5869732" y="2846944"/>
              <a:ext cx="432000" cy="101655"/>
              <a:chOff x="5815912" y="201588"/>
              <a:chExt cx="540000" cy="104994"/>
            </a:xfrm>
          </p:grpSpPr>
          <p:sp>
            <p:nvSpPr>
              <p:cNvPr id="2044" name="Google Shape;2044;p27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5" name="Google Shape;2045;p27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46" name="Google Shape;2046;p27"/>
            <p:cNvGrpSpPr/>
            <p:nvPr/>
          </p:nvGrpSpPr>
          <p:grpSpPr>
            <a:xfrm>
              <a:off x="5869732" y="3377883"/>
              <a:ext cx="432000" cy="101655"/>
              <a:chOff x="5815912" y="201588"/>
              <a:chExt cx="540000" cy="104994"/>
            </a:xfrm>
          </p:grpSpPr>
          <p:sp>
            <p:nvSpPr>
              <p:cNvPr id="2047" name="Google Shape;2047;p27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8" name="Google Shape;2048;p27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49" name="Google Shape;2049;p27"/>
            <p:cNvGrpSpPr/>
            <p:nvPr/>
          </p:nvGrpSpPr>
          <p:grpSpPr>
            <a:xfrm>
              <a:off x="5869732" y="3908820"/>
              <a:ext cx="432000" cy="101655"/>
              <a:chOff x="5815912" y="201588"/>
              <a:chExt cx="540000" cy="104994"/>
            </a:xfrm>
          </p:grpSpPr>
          <p:sp>
            <p:nvSpPr>
              <p:cNvPr id="2050" name="Google Shape;2050;p27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1" name="Google Shape;2051;p27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52" name="Google Shape;2052;p27"/>
            <p:cNvGrpSpPr/>
            <p:nvPr/>
          </p:nvGrpSpPr>
          <p:grpSpPr>
            <a:xfrm>
              <a:off x="5869732" y="4439758"/>
              <a:ext cx="432000" cy="101655"/>
              <a:chOff x="5815912" y="201588"/>
              <a:chExt cx="540000" cy="104994"/>
            </a:xfrm>
          </p:grpSpPr>
          <p:sp>
            <p:nvSpPr>
              <p:cNvPr id="2053" name="Google Shape;2053;p27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4" name="Google Shape;2054;p27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55" name="Google Shape;2055;p27"/>
            <p:cNvGrpSpPr/>
            <p:nvPr/>
          </p:nvGrpSpPr>
          <p:grpSpPr>
            <a:xfrm>
              <a:off x="5869732" y="4970697"/>
              <a:ext cx="432000" cy="101655"/>
              <a:chOff x="5815912" y="201588"/>
              <a:chExt cx="540000" cy="104994"/>
            </a:xfrm>
          </p:grpSpPr>
          <p:sp>
            <p:nvSpPr>
              <p:cNvPr id="2056" name="Google Shape;2056;p27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7" name="Google Shape;2057;p27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58" name="Google Shape;2058;p27"/>
            <p:cNvGrpSpPr/>
            <p:nvPr/>
          </p:nvGrpSpPr>
          <p:grpSpPr>
            <a:xfrm>
              <a:off x="5869732" y="5501635"/>
              <a:ext cx="432000" cy="101655"/>
              <a:chOff x="5815912" y="201588"/>
              <a:chExt cx="540000" cy="104994"/>
            </a:xfrm>
          </p:grpSpPr>
          <p:sp>
            <p:nvSpPr>
              <p:cNvPr id="2059" name="Google Shape;2059;p27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0" name="Google Shape;2060;p27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61" name="Google Shape;2061;p27"/>
            <p:cNvGrpSpPr/>
            <p:nvPr/>
          </p:nvGrpSpPr>
          <p:grpSpPr>
            <a:xfrm>
              <a:off x="5869732" y="6032572"/>
              <a:ext cx="432000" cy="101655"/>
              <a:chOff x="5815912" y="201588"/>
              <a:chExt cx="540000" cy="104994"/>
            </a:xfrm>
          </p:grpSpPr>
          <p:sp>
            <p:nvSpPr>
              <p:cNvPr id="2062" name="Google Shape;2062;p27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3" name="Google Shape;2063;p27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064" name="Google Shape;2064;p27"/>
          <p:cNvSpPr txBox="1"/>
          <p:nvPr>
            <p:ph idx="1" type="body"/>
          </p:nvPr>
        </p:nvSpPr>
        <p:spPr>
          <a:xfrm>
            <a:off x="6533000" y="530075"/>
            <a:ext cx="4844400" cy="60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2065" name="Google Shape;2065;p27"/>
          <p:cNvSpPr txBox="1"/>
          <p:nvPr>
            <p:ph idx="2" type="body"/>
          </p:nvPr>
        </p:nvSpPr>
        <p:spPr>
          <a:xfrm>
            <a:off x="791475" y="1438800"/>
            <a:ext cx="4844400" cy="50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9 Extend 3">
  <p:cSld name="027">
    <p:spTree>
      <p:nvGrpSpPr>
        <p:cNvPr id="2066" name="Shape 2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Google Shape;2067;p28"/>
          <p:cNvSpPr/>
          <p:nvPr/>
        </p:nvSpPr>
        <p:spPr>
          <a:xfrm rot="10800000">
            <a:off x="6108850" y="77757"/>
            <a:ext cx="5611312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rotWithShape="0" algn="ctr" sy="101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68" name="Google Shape;2068;p28"/>
          <p:cNvGrpSpPr/>
          <p:nvPr/>
        </p:nvGrpSpPr>
        <p:grpSpPr>
          <a:xfrm>
            <a:off x="11597888" y="65287"/>
            <a:ext cx="594413" cy="6719724"/>
            <a:chOff x="11597888" y="65287"/>
            <a:chExt cx="594413" cy="6719724"/>
          </a:xfrm>
        </p:grpSpPr>
        <p:sp>
          <p:nvSpPr>
            <p:cNvPr id="2069" name="Google Shape;2069;p28"/>
            <p:cNvSpPr/>
            <p:nvPr/>
          </p:nvSpPr>
          <p:spPr>
            <a:xfrm rot="5397851">
              <a:off x="11415244" y="6008069"/>
              <a:ext cx="959700" cy="593813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20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2070" name="Google Shape;2070;p28"/>
            <p:cNvSpPr/>
            <p:nvPr/>
          </p:nvSpPr>
          <p:spPr>
            <a:xfrm rot="5397851">
              <a:off x="11415244" y="5048127"/>
              <a:ext cx="959700" cy="593813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19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2071" name="Google Shape;2071;p28"/>
            <p:cNvSpPr/>
            <p:nvPr/>
          </p:nvSpPr>
          <p:spPr>
            <a:xfrm rot="5397851">
              <a:off x="11415244" y="4088185"/>
              <a:ext cx="959700" cy="593813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18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2072" name="Google Shape;2072;p28"/>
            <p:cNvSpPr/>
            <p:nvPr/>
          </p:nvSpPr>
          <p:spPr>
            <a:xfrm rot="5397851">
              <a:off x="11415244" y="3128243"/>
              <a:ext cx="959700" cy="593813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17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2073" name="Google Shape;2073;p28"/>
            <p:cNvSpPr/>
            <p:nvPr/>
          </p:nvSpPr>
          <p:spPr>
            <a:xfrm rot="5397851">
              <a:off x="11415244" y="2168300"/>
              <a:ext cx="959700" cy="593813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16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2074" name="Google Shape;2074;p28"/>
            <p:cNvSpPr/>
            <p:nvPr/>
          </p:nvSpPr>
          <p:spPr>
            <a:xfrm rot="5397851">
              <a:off x="11415244" y="1208358"/>
              <a:ext cx="959700" cy="593813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1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15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2075" name="Google Shape;2075;p28"/>
            <p:cNvSpPr/>
            <p:nvPr/>
          </p:nvSpPr>
          <p:spPr>
            <a:xfrm rot="5397851">
              <a:off x="11415244" y="248416"/>
              <a:ext cx="959700" cy="593813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lt2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14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</p:grpSp>
      <p:sp>
        <p:nvSpPr>
          <p:cNvPr id="2076" name="Google Shape;2076;p28"/>
          <p:cNvSpPr/>
          <p:nvPr/>
        </p:nvSpPr>
        <p:spPr>
          <a:xfrm>
            <a:off x="460150" y="77757"/>
            <a:ext cx="5611312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rotWithShape="0" algn="ctr" sy="101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7" name="Google Shape;2077;p28"/>
          <p:cNvSpPr/>
          <p:nvPr/>
        </p:nvSpPr>
        <p:spPr>
          <a:xfrm flipH="1" rot="-5397851">
            <a:off x="-134005" y="34206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lt2"/>
          </a:solidFill>
          <a:ln>
            <a:noFill/>
          </a:ln>
          <a:effectLst>
            <a:outerShdw blurRad="50800" rotWithShape="0" algn="tr" dir="1602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INTRO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078" name="Google Shape;2078;p28"/>
          <p:cNvSpPr/>
          <p:nvPr/>
        </p:nvSpPr>
        <p:spPr>
          <a:xfrm flipH="1" rot="-5397851">
            <a:off x="-134005" y="1302007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1"/>
          </a:solidFill>
          <a:ln>
            <a:noFill/>
          </a:ln>
          <a:effectLst>
            <a:outerShdw blurRad="50800" rotWithShape="0" algn="tr" dir="1602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079" name="Google Shape;2079;p28"/>
          <p:cNvSpPr/>
          <p:nvPr/>
        </p:nvSpPr>
        <p:spPr>
          <a:xfrm flipH="1" rot="-5397851">
            <a:off x="-134005" y="2261949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2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2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080" name="Google Shape;2080;p28"/>
          <p:cNvSpPr/>
          <p:nvPr/>
        </p:nvSpPr>
        <p:spPr>
          <a:xfrm flipH="1" rot="-5397851">
            <a:off x="-134005" y="3221892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3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3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081" name="Google Shape;2081;p28"/>
          <p:cNvSpPr/>
          <p:nvPr/>
        </p:nvSpPr>
        <p:spPr>
          <a:xfrm flipH="1" rot="-5397851">
            <a:off x="-134005" y="4181834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4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4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082" name="Google Shape;2082;p28"/>
          <p:cNvSpPr/>
          <p:nvPr/>
        </p:nvSpPr>
        <p:spPr>
          <a:xfrm flipH="1" rot="-5397851">
            <a:off x="-134005" y="5141776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5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5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083" name="Google Shape;2083;p28">
            <a:hlinkClick action="ppaction://hlinksldjump" r:id="rId2"/>
          </p:cNvPr>
          <p:cNvSpPr/>
          <p:nvPr/>
        </p:nvSpPr>
        <p:spPr>
          <a:xfrm rot="5397851">
            <a:off x="-138220" y="12917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084" name="Google Shape;2084;p28">
            <a:hlinkClick action="ppaction://hlinksldjump" r:id="rId3"/>
          </p:cNvPr>
          <p:cNvSpPr/>
          <p:nvPr/>
        </p:nvSpPr>
        <p:spPr>
          <a:xfrm rot="5397851">
            <a:off x="-138220" y="22518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085" name="Google Shape;2085;p28">
            <a:hlinkClick action="ppaction://hlinksldjump" r:id="rId4"/>
          </p:cNvPr>
          <p:cNvSpPr/>
          <p:nvPr/>
        </p:nvSpPr>
        <p:spPr>
          <a:xfrm rot="5397851">
            <a:off x="-138220" y="32119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086" name="Google Shape;2086;p28">
            <a:hlinkClick action="ppaction://hlinksldjump" r:id="rId5"/>
          </p:cNvPr>
          <p:cNvSpPr/>
          <p:nvPr/>
        </p:nvSpPr>
        <p:spPr>
          <a:xfrm rot="5397851">
            <a:off x="-138220" y="41720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087" name="Google Shape;2087;p28">
            <a:hlinkClick action="ppaction://hlinksldjump" r:id="rId6"/>
          </p:cNvPr>
          <p:cNvSpPr/>
          <p:nvPr/>
        </p:nvSpPr>
        <p:spPr>
          <a:xfrm rot="5397851">
            <a:off x="-138220" y="51321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088" name="Google Shape;2088;p28">
            <a:hlinkClick action="ppaction://hlinksldjump" r:id="rId7"/>
          </p:cNvPr>
          <p:cNvSpPr/>
          <p:nvPr/>
        </p:nvSpPr>
        <p:spPr>
          <a:xfrm rot="5397851">
            <a:off x="-138220" y="60922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089" name="Google Shape;2089;p28"/>
          <p:cNvSpPr/>
          <p:nvPr/>
        </p:nvSpPr>
        <p:spPr>
          <a:xfrm flipH="1" rot="-5397851">
            <a:off x="-140604" y="300040"/>
            <a:ext cx="959700" cy="525222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lt2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7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090" name="Google Shape;2090;p28"/>
          <p:cNvSpPr/>
          <p:nvPr/>
        </p:nvSpPr>
        <p:spPr>
          <a:xfrm rot="5397851">
            <a:off x="11351378" y="6027460"/>
            <a:ext cx="959700" cy="548784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6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13</a:t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091" name="Google Shape;2091;p28"/>
          <p:cNvSpPr/>
          <p:nvPr/>
        </p:nvSpPr>
        <p:spPr>
          <a:xfrm rot="5397851">
            <a:off x="11351378" y="5067518"/>
            <a:ext cx="959700" cy="548784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5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12</a:t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092" name="Google Shape;2092;p28"/>
          <p:cNvSpPr/>
          <p:nvPr/>
        </p:nvSpPr>
        <p:spPr>
          <a:xfrm rot="5397851">
            <a:off x="11351378" y="4107576"/>
            <a:ext cx="959700" cy="548784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4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11</a:t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093" name="Google Shape;2093;p28"/>
          <p:cNvSpPr/>
          <p:nvPr/>
        </p:nvSpPr>
        <p:spPr>
          <a:xfrm rot="5397851">
            <a:off x="11351378" y="3147634"/>
            <a:ext cx="959700" cy="548784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3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10</a:t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094" name="Google Shape;2094;p28"/>
          <p:cNvSpPr/>
          <p:nvPr/>
        </p:nvSpPr>
        <p:spPr>
          <a:xfrm rot="5397851">
            <a:off x="11351378" y="2187691"/>
            <a:ext cx="959700" cy="548784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2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9</a:t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095" name="Google Shape;2095;p28"/>
          <p:cNvSpPr/>
          <p:nvPr/>
        </p:nvSpPr>
        <p:spPr>
          <a:xfrm flipH="1" rot="-5397851">
            <a:off x="-134005" y="6101718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6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6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096" name="Google Shape;2096;p28"/>
          <p:cNvSpPr/>
          <p:nvPr/>
        </p:nvSpPr>
        <p:spPr>
          <a:xfrm rot="-15781">
            <a:off x="5697982" y="124051"/>
            <a:ext cx="849609" cy="6607261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7" name="Google Shape;2097;p28"/>
          <p:cNvSpPr/>
          <p:nvPr/>
        </p:nvSpPr>
        <p:spPr>
          <a:xfrm flipH="1">
            <a:off x="6119328" y="77757"/>
            <a:ext cx="5528386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rotWithShape="0" algn="ctr" sy="101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8" name="Google Shape;2098;p28"/>
          <p:cNvSpPr/>
          <p:nvPr/>
        </p:nvSpPr>
        <p:spPr>
          <a:xfrm>
            <a:off x="541177" y="77757"/>
            <a:ext cx="5528386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rotWithShape="0" algn="ctr" sy="101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9" name="Google Shape;2099;p28"/>
          <p:cNvSpPr txBox="1"/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arlow Semi Condensed Medium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/>
        </p:txBody>
      </p:sp>
      <p:grpSp>
        <p:nvGrpSpPr>
          <p:cNvPr id="2100" name="Google Shape;2100;p28"/>
          <p:cNvGrpSpPr/>
          <p:nvPr/>
        </p:nvGrpSpPr>
        <p:grpSpPr>
          <a:xfrm>
            <a:off x="5869732" y="192255"/>
            <a:ext cx="432000" cy="6472908"/>
            <a:chOff x="5869732" y="192255"/>
            <a:chExt cx="432000" cy="6472908"/>
          </a:xfrm>
        </p:grpSpPr>
        <p:grpSp>
          <p:nvGrpSpPr>
            <p:cNvPr id="2101" name="Google Shape;2101;p28"/>
            <p:cNvGrpSpPr/>
            <p:nvPr/>
          </p:nvGrpSpPr>
          <p:grpSpPr>
            <a:xfrm>
              <a:off x="5869732" y="192255"/>
              <a:ext cx="432000" cy="101655"/>
              <a:chOff x="5815912" y="201588"/>
              <a:chExt cx="540000" cy="104994"/>
            </a:xfrm>
          </p:grpSpPr>
          <p:sp>
            <p:nvSpPr>
              <p:cNvPr id="2102" name="Google Shape;2102;p28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3" name="Google Shape;2103;p28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04" name="Google Shape;2104;p28"/>
            <p:cNvGrpSpPr/>
            <p:nvPr/>
          </p:nvGrpSpPr>
          <p:grpSpPr>
            <a:xfrm>
              <a:off x="5869732" y="6563508"/>
              <a:ext cx="432000" cy="101655"/>
              <a:chOff x="5815912" y="201588"/>
              <a:chExt cx="540000" cy="104994"/>
            </a:xfrm>
          </p:grpSpPr>
          <p:sp>
            <p:nvSpPr>
              <p:cNvPr id="2105" name="Google Shape;2105;p28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6" name="Google Shape;2106;p28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07" name="Google Shape;2107;p28"/>
            <p:cNvGrpSpPr/>
            <p:nvPr/>
          </p:nvGrpSpPr>
          <p:grpSpPr>
            <a:xfrm>
              <a:off x="5869732" y="723193"/>
              <a:ext cx="432000" cy="101655"/>
              <a:chOff x="5815912" y="201588"/>
              <a:chExt cx="540000" cy="104994"/>
            </a:xfrm>
          </p:grpSpPr>
          <p:sp>
            <p:nvSpPr>
              <p:cNvPr id="2108" name="Google Shape;2108;p28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9" name="Google Shape;2109;p28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10" name="Google Shape;2110;p28"/>
            <p:cNvGrpSpPr/>
            <p:nvPr/>
          </p:nvGrpSpPr>
          <p:grpSpPr>
            <a:xfrm>
              <a:off x="5869732" y="1254131"/>
              <a:ext cx="432000" cy="101655"/>
              <a:chOff x="5815912" y="201588"/>
              <a:chExt cx="540000" cy="104994"/>
            </a:xfrm>
          </p:grpSpPr>
          <p:sp>
            <p:nvSpPr>
              <p:cNvPr id="2111" name="Google Shape;2111;p28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2" name="Google Shape;2112;p28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13" name="Google Shape;2113;p28"/>
            <p:cNvGrpSpPr/>
            <p:nvPr/>
          </p:nvGrpSpPr>
          <p:grpSpPr>
            <a:xfrm>
              <a:off x="5869732" y="1785069"/>
              <a:ext cx="432000" cy="101655"/>
              <a:chOff x="5815912" y="201588"/>
              <a:chExt cx="540000" cy="104994"/>
            </a:xfrm>
          </p:grpSpPr>
          <p:sp>
            <p:nvSpPr>
              <p:cNvPr id="2114" name="Google Shape;2114;p28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5" name="Google Shape;2115;p28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16" name="Google Shape;2116;p28"/>
            <p:cNvGrpSpPr/>
            <p:nvPr/>
          </p:nvGrpSpPr>
          <p:grpSpPr>
            <a:xfrm>
              <a:off x="5869732" y="2316007"/>
              <a:ext cx="432000" cy="101655"/>
              <a:chOff x="5815912" y="201588"/>
              <a:chExt cx="540000" cy="104994"/>
            </a:xfrm>
          </p:grpSpPr>
          <p:sp>
            <p:nvSpPr>
              <p:cNvPr id="2117" name="Google Shape;2117;p28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8" name="Google Shape;2118;p28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19" name="Google Shape;2119;p28"/>
            <p:cNvGrpSpPr/>
            <p:nvPr/>
          </p:nvGrpSpPr>
          <p:grpSpPr>
            <a:xfrm>
              <a:off x="5869732" y="2846944"/>
              <a:ext cx="432000" cy="101655"/>
              <a:chOff x="5815912" y="201588"/>
              <a:chExt cx="540000" cy="104994"/>
            </a:xfrm>
          </p:grpSpPr>
          <p:sp>
            <p:nvSpPr>
              <p:cNvPr id="2120" name="Google Shape;2120;p28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1" name="Google Shape;2121;p28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22" name="Google Shape;2122;p28"/>
            <p:cNvGrpSpPr/>
            <p:nvPr/>
          </p:nvGrpSpPr>
          <p:grpSpPr>
            <a:xfrm>
              <a:off x="5869732" y="3377883"/>
              <a:ext cx="432000" cy="101655"/>
              <a:chOff x="5815912" y="201588"/>
              <a:chExt cx="540000" cy="104994"/>
            </a:xfrm>
          </p:grpSpPr>
          <p:sp>
            <p:nvSpPr>
              <p:cNvPr id="2123" name="Google Shape;2123;p28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4" name="Google Shape;2124;p28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25" name="Google Shape;2125;p28"/>
            <p:cNvGrpSpPr/>
            <p:nvPr/>
          </p:nvGrpSpPr>
          <p:grpSpPr>
            <a:xfrm>
              <a:off x="5869732" y="3908820"/>
              <a:ext cx="432000" cy="101655"/>
              <a:chOff x="5815912" y="201588"/>
              <a:chExt cx="540000" cy="104994"/>
            </a:xfrm>
          </p:grpSpPr>
          <p:sp>
            <p:nvSpPr>
              <p:cNvPr id="2126" name="Google Shape;2126;p28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7" name="Google Shape;2127;p28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28" name="Google Shape;2128;p28"/>
            <p:cNvGrpSpPr/>
            <p:nvPr/>
          </p:nvGrpSpPr>
          <p:grpSpPr>
            <a:xfrm>
              <a:off x="5869732" y="4439758"/>
              <a:ext cx="432000" cy="101655"/>
              <a:chOff x="5815912" y="201588"/>
              <a:chExt cx="540000" cy="104994"/>
            </a:xfrm>
          </p:grpSpPr>
          <p:sp>
            <p:nvSpPr>
              <p:cNvPr id="2129" name="Google Shape;2129;p28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0" name="Google Shape;2130;p28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31" name="Google Shape;2131;p28"/>
            <p:cNvGrpSpPr/>
            <p:nvPr/>
          </p:nvGrpSpPr>
          <p:grpSpPr>
            <a:xfrm>
              <a:off x="5869732" y="4970697"/>
              <a:ext cx="432000" cy="101655"/>
              <a:chOff x="5815912" y="201588"/>
              <a:chExt cx="540000" cy="104994"/>
            </a:xfrm>
          </p:grpSpPr>
          <p:sp>
            <p:nvSpPr>
              <p:cNvPr id="2132" name="Google Shape;2132;p28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3" name="Google Shape;2133;p28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34" name="Google Shape;2134;p28"/>
            <p:cNvGrpSpPr/>
            <p:nvPr/>
          </p:nvGrpSpPr>
          <p:grpSpPr>
            <a:xfrm>
              <a:off x="5869732" y="5501635"/>
              <a:ext cx="432000" cy="101655"/>
              <a:chOff x="5815912" y="201588"/>
              <a:chExt cx="540000" cy="104994"/>
            </a:xfrm>
          </p:grpSpPr>
          <p:sp>
            <p:nvSpPr>
              <p:cNvPr id="2135" name="Google Shape;2135;p28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6" name="Google Shape;2136;p28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37" name="Google Shape;2137;p28"/>
            <p:cNvGrpSpPr/>
            <p:nvPr/>
          </p:nvGrpSpPr>
          <p:grpSpPr>
            <a:xfrm>
              <a:off x="5869732" y="6032572"/>
              <a:ext cx="432000" cy="101655"/>
              <a:chOff x="5815912" y="201588"/>
              <a:chExt cx="540000" cy="104994"/>
            </a:xfrm>
          </p:grpSpPr>
          <p:sp>
            <p:nvSpPr>
              <p:cNvPr id="2138" name="Google Shape;2138;p28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9" name="Google Shape;2139;p28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140" name="Google Shape;2140;p28"/>
          <p:cNvSpPr txBox="1"/>
          <p:nvPr>
            <p:ph idx="1" type="body"/>
          </p:nvPr>
        </p:nvSpPr>
        <p:spPr>
          <a:xfrm>
            <a:off x="6533000" y="530075"/>
            <a:ext cx="4844400" cy="60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2141" name="Google Shape;2141;p28"/>
          <p:cNvSpPr txBox="1"/>
          <p:nvPr>
            <p:ph idx="2" type="body"/>
          </p:nvPr>
        </p:nvSpPr>
        <p:spPr>
          <a:xfrm>
            <a:off x="791475" y="1438800"/>
            <a:ext cx="4844400" cy="50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2142" name="Google Shape;2142;p28"/>
          <p:cNvSpPr/>
          <p:nvPr/>
        </p:nvSpPr>
        <p:spPr>
          <a:xfrm rot="5397851">
            <a:off x="11351378" y="1227749"/>
            <a:ext cx="959700" cy="548784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1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8</a:t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9 Extend 3">
  <p:cSld name="028">
    <p:spTree>
      <p:nvGrpSpPr>
        <p:cNvPr id="2143" name="Shape 2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4" name="Google Shape;2144;p29"/>
          <p:cNvSpPr/>
          <p:nvPr/>
        </p:nvSpPr>
        <p:spPr>
          <a:xfrm rot="10800000">
            <a:off x="6108850" y="77757"/>
            <a:ext cx="5611312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rotWithShape="0" algn="ctr" sy="101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45" name="Google Shape;2145;p29"/>
          <p:cNvGrpSpPr/>
          <p:nvPr/>
        </p:nvGrpSpPr>
        <p:grpSpPr>
          <a:xfrm>
            <a:off x="11597888" y="65287"/>
            <a:ext cx="594413" cy="6719724"/>
            <a:chOff x="11597888" y="65287"/>
            <a:chExt cx="594413" cy="6719724"/>
          </a:xfrm>
        </p:grpSpPr>
        <p:sp>
          <p:nvSpPr>
            <p:cNvPr id="2146" name="Google Shape;2146;p29"/>
            <p:cNvSpPr/>
            <p:nvPr/>
          </p:nvSpPr>
          <p:spPr>
            <a:xfrm rot="5397851">
              <a:off x="11415244" y="6008069"/>
              <a:ext cx="959700" cy="593813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20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2147" name="Google Shape;2147;p29"/>
            <p:cNvSpPr/>
            <p:nvPr/>
          </p:nvSpPr>
          <p:spPr>
            <a:xfrm rot="5397851">
              <a:off x="11415244" y="5048127"/>
              <a:ext cx="959700" cy="593813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19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2148" name="Google Shape;2148;p29"/>
            <p:cNvSpPr/>
            <p:nvPr/>
          </p:nvSpPr>
          <p:spPr>
            <a:xfrm rot="5397851">
              <a:off x="11415244" y="4088185"/>
              <a:ext cx="959700" cy="593813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18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2149" name="Google Shape;2149;p29"/>
            <p:cNvSpPr/>
            <p:nvPr/>
          </p:nvSpPr>
          <p:spPr>
            <a:xfrm rot="5397851">
              <a:off x="11415244" y="3128243"/>
              <a:ext cx="959700" cy="593813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17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2150" name="Google Shape;2150;p29"/>
            <p:cNvSpPr/>
            <p:nvPr/>
          </p:nvSpPr>
          <p:spPr>
            <a:xfrm rot="5397851">
              <a:off x="11415244" y="2168300"/>
              <a:ext cx="959700" cy="593813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16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2151" name="Google Shape;2151;p29"/>
            <p:cNvSpPr/>
            <p:nvPr/>
          </p:nvSpPr>
          <p:spPr>
            <a:xfrm rot="5397851">
              <a:off x="11415244" y="1208358"/>
              <a:ext cx="959700" cy="593813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1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15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2152" name="Google Shape;2152;p29"/>
            <p:cNvSpPr/>
            <p:nvPr/>
          </p:nvSpPr>
          <p:spPr>
            <a:xfrm rot="5397851">
              <a:off x="11415244" y="248416"/>
              <a:ext cx="959700" cy="593813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lt2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14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</p:grpSp>
      <p:sp>
        <p:nvSpPr>
          <p:cNvPr id="2153" name="Google Shape;2153;p29"/>
          <p:cNvSpPr/>
          <p:nvPr/>
        </p:nvSpPr>
        <p:spPr>
          <a:xfrm>
            <a:off x="460150" y="77757"/>
            <a:ext cx="5611312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rotWithShape="0" algn="ctr" sy="101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4" name="Google Shape;2154;p29"/>
          <p:cNvSpPr/>
          <p:nvPr/>
        </p:nvSpPr>
        <p:spPr>
          <a:xfrm flipH="1" rot="-5397851">
            <a:off x="-134005" y="34206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lt2"/>
          </a:solidFill>
          <a:ln>
            <a:noFill/>
          </a:ln>
          <a:effectLst>
            <a:outerShdw blurRad="50800" rotWithShape="0" algn="tr" dir="1602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INTRO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155" name="Google Shape;2155;p29"/>
          <p:cNvSpPr/>
          <p:nvPr/>
        </p:nvSpPr>
        <p:spPr>
          <a:xfrm flipH="1" rot="-5397851">
            <a:off x="-134005" y="1302007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1"/>
          </a:solidFill>
          <a:ln>
            <a:noFill/>
          </a:ln>
          <a:effectLst>
            <a:outerShdw blurRad="50800" rotWithShape="0" algn="tr" dir="1602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156" name="Google Shape;2156;p29"/>
          <p:cNvSpPr/>
          <p:nvPr/>
        </p:nvSpPr>
        <p:spPr>
          <a:xfrm flipH="1" rot="-5397851">
            <a:off x="-134005" y="2261949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2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2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157" name="Google Shape;2157;p29"/>
          <p:cNvSpPr/>
          <p:nvPr/>
        </p:nvSpPr>
        <p:spPr>
          <a:xfrm flipH="1" rot="-5397851">
            <a:off x="-134005" y="3221892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3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3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158" name="Google Shape;2158;p29"/>
          <p:cNvSpPr/>
          <p:nvPr/>
        </p:nvSpPr>
        <p:spPr>
          <a:xfrm flipH="1" rot="-5397851">
            <a:off x="-134005" y="4181834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4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4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159" name="Google Shape;2159;p29"/>
          <p:cNvSpPr/>
          <p:nvPr/>
        </p:nvSpPr>
        <p:spPr>
          <a:xfrm flipH="1" rot="-5397851">
            <a:off x="-134005" y="5141776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5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5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160" name="Google Shape;2160;p29">
            <a:hlinkClick action="ppaction://hlinksldjump" r:id="rId2"/>
          </p:cNvPr>
          <p:cNvSpPr/>
          <p:nvPr/>
        </p:nvSpPr>
        <p:spPr>
          <a:xfrm rot="5397851">
            <a:off x="-138220" y="12917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161" name="Google Shape;2161;p29">
            <a:hlinkClick action="ppaction://hlinksldjump" r:id="rId3"/>
          </p:cNvPr>
          <p:cNvSpPr/>
          <p:nvPr/>
        </p:nvSpPr>
        <p:spPr>
          <a:xfrm rot="5397851">
            <a:off x="-138220" y="22518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162" name="Google Shape;2162;p29">
            <a:hlinkClick action="ppaction://hlinksldjump" r:id="rId4"/>
          </p:cNvPr>
          <p:cNvSpPr/>
          <p:nvPr/>
        </p:nvSpPr>
        <p:spPr>
          <a:xfrm rot="5397851">
            <a:off x="-138220" y="32119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163" name="Google Shape;2163;p29">
            <a:hlinkClick action="ppaction://hlinksldjump" r:id="rId5"/>
          </p:cNvPr>
          <p:cNvSpPr/>
          <p:nvPr/>
        </p:nvSpPr>
        <p:spPr>
          <a:xfrm rot="5397851">
            <a:off x="-138220" y="41720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164" name="Google Shape;2164;p29">
            <a:hlinkClick action="ppaction://hlinksldjump" r:id="rId6"/>
          </p:cNvPr>
          <p:cNvSpPr/>
          <p:nvPr/>
        </p:nvSpPr>
        <p:spPr>
          <a:xfrm rot="5397851">
            <a:off x="-138220" y="51321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165" name="Google Shape;2165;p29">
            <a:hlinkClick action="ppaction://hlinksldjump" r:id="rId7"/>
          </p:cNvPr>
          <p:cNvSpPr/>
          <p:nvPr/>
        </p:nvSpPr>
        <p:spPr>
          <a:xfrm rot="5397851">
            <a:off x="-138220" y="60922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166" name="Google Shape;2166;p29"/>
          <p:cNvSpPr/>
          <p:nvPr/>
        </p:nvSpPr>
        <p:spPr>
          <a:xfrm flipH="1" rot="-5397851">
            <a:off x="-140604" y="300040"/>
            <a:ext cx="959700" cy="525222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lt2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7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167" name="Google Shape;2167;p29"/>
          <p:cNvSpPr/>
          <p:nvPr/>
        </p:nvSpPr>
        <p:spPr>
          <a:xfrm rot="5397851">
            <a:off x="11351378" y="6027460"/>
            <a:ext cx="959700" cy="548784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6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13</a:t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168" name="Google Shape;2168;p29"/>
          <p:cNvSpPr/>
          <p:nvPr/>
        </p:nvSpPr>
        <p:spPr>
          <a:xfrm rot="5397851">
            <a:off x="11351378" y="5067518"/>
            <a:ext cx="959700" cy="548784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5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12</a:t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169" name="Google Shape;2169;p29"/>
          <p:cNvSpPr/>
          <p:nvPr/>
        </p:nvSpPr>
        <p:spPr>
          <a:xfrm rot="5397851">
            <a:off x="11351378" y="4107576"/>
            <a:ext cx="959700" cy="548784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4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11</a:t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170" name="Google Shape;2170;p29"/>
          <p:cNvSpPr/>
          <p:nvPr/>
        </p:nvSpPr>
        <p:spPr>
          <a:xfrm rot="5397851">
            <a:off x="11351378" y="3147634"/>
            <a:ext cx="959700" cy="548784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3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10</a:t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171" name="Google Shape;2171;p29"/>
          <p:cNvSpPr/>
          <p:nvPr/>
        </p:nvSpPr>
        <p:spPr>
          <a:xfrm rot="5397851">
            <a:off x="11351378" y="2187691"/>
            <a:ext cx="959700" cy="548784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2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9</a:t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172" name="Google Shape;2172;p29"/>
          <p:cNvSpPr/>
          <p:nvPr/>
        </p:nvSpPr>
        <p:spPr>
          <a:xfrm flipH="1" rot="-5397851">
            <a:off x="-134005" y="6101718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6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6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173" name="Google Shape;2173;p29"/>
          <p:cNvSpPr/>
          <p:nvPr/>
        </p:nvSpPr>
        <p:spPr>
          <a:xfrm rot="-15781">
            <a:off x="5697982" y="124051"/>
            <a:ext cx="849609" cy="6607261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4" name="Google Shape;2174;p29"/>
          <p:cNvSpPr/>
          <p:nvPr/>
        </p:nvSpPr>
        <p:spPr>
          <a:xfrm flipH="1">
            <a:off x="6119328" y="77757"/>
            <a:ext cx="5528386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rotWithShape="0" algn="ctr" sy="101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5" name="Google Shape;2175;p29"/>
          <p:cNvSpPr/>
          <p:nvPr/>
        </p:nvSpPr>
        <p:spPr>
          <a:xfrm>
            <a:off x="541177" y="77757"/>
            <a:ext cx="5528386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rotWithShape="0" algn="ctr" sy="101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6" name="Google Shape;2176;p29"/>
          <p:cNvSpPr txBox="1"/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arlow Semi Condensed Medium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/>
        </p:txBody>
      </p:sp>
      <p:grpSp>
        <p:nvGrpSpPr>
          <p:cNvPr id="2177" name="Google Shape;2177;p29"/>
          <p:cNvGrpSpPr/>
          <p:nvPr/>
        </p:nvGrpSpPr>
        <p:grpSpPr>
          <a:xfrm>
            <a:off x="5869732" y="192255"/>
            <a:ext cx="432000" cy="6472908"/>
            <a:chOff x="5869732" y="192255"/>
            <a:chExt cx="432000" cy="6472908"/>
          </a:xfrm>
        </p:grpSpPr>
        <p:grpSp>
          <p:nvGrpSpPr>
            <p:cNvPr id="2178" name="Google Shape;2178;p29"/>
            <p:cNvGrpSpPr/>
            <p:nvPr/>
          </p:nvGrpSpPr>
          <p:grpSpPr>
            <a:xfrm>
              <a:off x="5869732" y="192255"/>
              <a:ext cx="432000" cy="101655"/>
              <a:chOff x="5815912" y="201588"/>
              <a:chExt cx="540000" cy="104994"/>
            </a:xfrm>
          </p:grpSpPr>
          <p:sp>
            <p:nvSpPr>
              <p:cNvPr id="2179" name="Google Shape;2179;p29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0" name="Google Shape;2180;p29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81" name="Google Shape;2181;p29"/>
            <p:cNvGrpSpPr/>
            <p:nvPr/>
          </p:nvGrpSpPr>
          <p:grpSpPr>
            <a:xfrm>
              <a:off x="5869732" y="6563508"/>
              <a:ext cx="432000" cy="101655"/>
              <a:chOff x="5815912" y="201588"/>
              <a:chExt cx="540000" cy="104994"/>
            </a:xfrm>
          </p:grpSpPr>
          <p:sp>
            <p:nvSpPr>
              <p:cNvPr id="2182" name="Google Shape;2182;p29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3" name="Google Shape;2183;p29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84" name="Google Shape;2184;p29"/>
            <p:cNvGrpSpPr/>
            <p:nvPr/>
          </p:nvGrpSpPr>
          <p:grpSpPr>
            <a:xfrm>
              <a:off x="5869732" y="723193"/>
              <a:ext cx="432000" cy="101655"/>
              <a:chOff x="5815912" y="201588"/>
              <a:chExt cx="540000" cy="104994"/>
            </a:xfrm>
          </p:grpSpPr>
          <p:sp>
            <p:nvSpPr>
              <p:cNvPr id="2185" name="Google Shape;2185;p29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6" name="Google Shape;2186;p29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87" name="Google Shape;2187;p29"/>
            <p:cNvGrpSpPr/>
            <p:nvPr/>
          </p:nvGrpSpPr>
          <p:grpSpPr>
            <a:xfrm>
              <a:off x="5869732" y="1254131"/>
              <a:ext cx="432000" cy="101655"/>
              <a:chOff x="5815912" y="201588"/>
              <a:chExt cx="540000" cy="104994"/>
            </a:xfrm>
          </p:grpSpPr>
          <p:sp>
            <p:nvSpPr>
              <p:cNvPr id="2188" name="Google Shape;2188;p29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9" name="Google Shape;2189;p29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90" name="Google Shape;2190;p29"/>
            <p:cNvGrpSpPr/>
            <p:nvPr/>
          </p:nvGrpSpPr>
          <p:grpSpPr>
            <a:xfrm>
              <a:off x="5869732" y="1785069"/>
              <a:ext cx="432000" cy="101655"/>
              <a:chOff x="5815912" y="201588"/>
              <a:chExt cx="540000" cy="104994"/>
            </a:xfrm>
          </p:grpSpPr>
          <p:sp>
            <p:nvSpPr>
              <p:cNvPr id="2191" name="Google Shape;2191;p29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2" name="Google Shape;2192;p29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93" name="Google Shape;2193;p29"/>
            <p:cNvGrpSpPr/>
            <p:nvPr/>
          </p:nvGrpSpPr>
          <p:grpSpPr>
            <a:xfrm>
              <a:off x="5869732" y="2316007"/>
              <a:ext cx="432000" cy="101655"/>
              <a:chOff x="5815912" y="201588"/>
              <a:chExt cx="540000" cy="104994"/>
            </a:xfrm>
          </p:grpSpPr>
          <p:sp>
            <p:nvSpPr>
              <p:cNvPr id="2194" name="Google Shape;2194;p29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5" name="Google Shape;2195;p29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96" name="Google Shape;2196;p29"/>
            <p:cNvGrpSpPr/>
            <p:nvPr/>
          </p:nvGrpSpPr>
          <p:grpSpPr>
            <a:xfrm>
              <a:off x="5869732" y="2846944"/>
              <a:ext cx="432000" cy="101655"/>
              <a:chOff x="5815912" y="201588"/>
              <a:chExt cx="540000" cy="104994"/>
            </a:xfrm>
          </p:grpSpPr>
          <p:sp>
            <p:nvSpPr>
              <p:cNvPr id="2197" name="Google Shape;2197;p29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8" name="Google Shape;2198;p29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99" name="Google Shape;2199;p29"/>
            <p:cNvGrpSpPr/>
            <p:nvPr/>
          </p:nvGrpSpPr>
          <p:grpSpPr>
            <a:xfrm>
              <a:off x="5869732" y="3377883"/>
              <a:ext cx="432000" cy="101655"/>
              <a:chOff x="5815912" y="201588"/>
              <a:chExt cx="540000" cy="104994"/>
            </a:xfrm>
          </p:grpSpPr>
          <p:sp>
            <p:nvSpPr>
              <p:cNvPr id="2200" name="Google Shape;2200;p29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01" name="Google Shape;2201;p29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02" name="Google Shape;2202;p29"/>
            <p:cNvGrpSpPr/>
            <p:nvPr/>
          </p:nvGrpSpPr>
          <p:grpSpPr>
            <a:xfrm>
              <a:off x="5869732" y="3908820"/>
              <a:ext cx="432000" cy="101655"/>
              <a:chOff x="5815912" y="201588"/>
              <a:chExt cx="540000" cy="104994"/>
            </a:xfrm>
          </p:grpSpPr>
          <p:sp>
            <p:nvSpPr>
              <p:cNvPr id="2203" name="Google Shape;2203;p29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04" name="Google Shape;2204;p29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05" name="Google Shape;2205;p29"/>
            <p:cNvGrpSpPr/>
            <p:nvPr/>
          </p:nvGrpSpPr>
          <p:grpSpPr>
            <a:xfrm>
              <a:off x="5869732" y="4439758"/>
              <a:ext cx="432000" cy="101655"/>
              <a:chOff x="5815912" y="201588"/>
              <a:chExt cx="540000" cy="104994"/>
            </a:xfrm>
          </p:grpSpPr>
          <p:sp>
            <p:nvSpPr>
              <p:cNvPr id="2206" name="Google Shape;2206;p29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07" name="Google Shape;2207;p29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08" name="Google Shape;2208;p29"/>
            <p:cNvGrpSpPr/>
            <p:nvPr/>
          </p:nvGrpSpPr>
          <p:grpSpPr>
            <a:xfrm>
              <a:off x="5869732" y="4970697"/>
              <a:ext cx="432000" cy="101655"/>
              <a:chOff x="5815912" y="201588"/>
              <a:chExt cx="540000" cy="104994"/>
            </a:xfrm>
          </p:grpSpPr>
          <p:sp>
            <p:nvSpPr>
              <p:cNvPr id="2209" name="Google Shape;2209;p29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10" name="Google Shape;2210;p29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11" name="Google Shape;2211;p29"/>
            <p:cNvGrpSpPr/>
            <p:nvPr/>
          </p:nvGrpSpPr>
          <p:grpSpPr>
            <a:xfrm>
              <a:off x="5869732" y="5501635"/>
              <a:ext cx="432000" cy="101655"/>
              <a:chOff x="5815912" y="201588"/>
              <a:chExt cx="540000" cy="104994"/>
            </a:xfrm>
          </p:grpSpPr>
          <p:sp>
            <p:nvSpPr>
              <p:cNvPr id="2212" name="Google Shape;2212;p29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13" name="Google Shape;2213;p29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14" name="Google Shape;2214;p29"/>
            <p:cNvGrpSpPr/>
            <p:nvPr/>
          </p:nvGrpSpPr>
          <p:grpSpPr>
            <a:xfrm>
              <a:off x="5869732" y="6032572"/>
              <a:ext cx="432000" cy="101655"/>
              <a:chOff x="5815912" y="201588"/>
              <a:chExt cx="540000" cy="104994"/>
            </a:xfrm>
          </p:grpSpPr>
          <p:sp>
            <p:nvSpPr>
              <p:cNvPr id="2215" name="Google Shape;2215;p29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16" name="Google Shape;2216;p29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217" name="Google Shape;2217;p29"/>
          <p:cNvSpPr txBox="1"/>
          <p:nvPr>
            <p:ph idx="1" type="body"/>
          </p:nvPr>
        </p:nvSpPr>
        <p:spPr>
          <a:xfrm>
            <a:off x="6533000" y="530075"/>
            <a:ext cx="4844400" cy="60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2218" name="Google Shape;2218;p29"/>
          <p:cNvSpPr txBox="1"/>
          <p:nvPr>
            <p:ph idx="2" type="body"/>
          </p:nvPr>
        </p:nvSpPr>
        <p:spPr>
          <a:xfrm>
            <a:off x="791475" y="1438800"/>
            <a:ext cx="4844400" cy="50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2219" name="Google Shape;2219;p29"/>
          <p:cNvSpPr/>
          <p:nvPr/>
        </p:nvSpPr>
        <p:spPr>
          <a:xfrm flipH="1" rot="-5397851">
            <a:off x="-141588" y="1272450"/>
            <a:ext cx="959700" cy="525222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1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8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9 Extend 3">
  <p:cSld name="029">
    <p:spTree>
      <p:nvGrpSpPr>
        <p:cNvPr id="2220" name="Shape 2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1" name="Google Shape;2221;p30"/>
          <p:cNvSpPr/>
          <p:nvPr/>
        </p:nvSpPr>
        <p:spPr>
          <a:xfrm rot="10800000">
            <a:off x="6108850" y="77757"/>
            <a:ext cx="5611312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rotWithShape="0" algn="ctr" sy="101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22" name="Google Shape;2222;p30"/>
          <p:cNvGrpSpPr/>
          <p:nvPr/>
        </p:nvGrpSpPr>
        <p:grpSpPr>
          <a:xfrm>
            <a:off x="11597888" y="65287"/>
            <a:ext cx="594413" cy="6719724"/>
            <a:chOff x="11597888" y="65287"/>
            <a:chExt cx="594413" cy="6719724"/>
          </a:xfrm>
        </p:grpSpPr>
        <p:sp>
          <p:nvSpPr>
            <p:cNvPr id="2223" name="Google Shape;2223;p30"/>
            <p:cNvSpPr/>
            <p:nvPr/>
          </p:nvSpPr>
          <p:spPr>
            <a:xfrm rot="5397851">
              <a:off x="11415244" y="6008069"/>
              <a:ext cx="959700" cy="593813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20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2224" name="Google Shape;2224;p30"/>
            <p:cNvSpPr/>
            <p:nvPr/>
          </p:nvSpPr>
          <p:spPr>
            <a:xfrm rot="5397851">
              <a:off x="11415244" y="5048127"/>
              <a:ext cx="959700" cy="593813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19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2225" name="Google Shape;2225;p30"/>
            <p:cNvSpPr/>
            <p:nvPr/>
          </p:nvSpPr>
          <p:spPr>
            <a:xfrm rot="5397851">
              <a:off x="11415244" y="4088185"/>
              <a:ext cx="959700" cy="593813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18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2226" name="Google Shape;2226;p30"/>
            <p:cNvSpPr/>
            <p:nvPr/>
          </p:nvSpPr>
          <p:spPr>
            <a:xfrm rot="5397851">
              <a:off x="11415244" y="3128243"/>
              <a:ext cx="959700" cy="593813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17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2227" name="Google Shape;2227;p30"/>
            <p:cNvSpPr/>
            <p:nvPr/>
          </p:nvSpPr>
          <p:spPr>
            <a:xfrm rot="5397851">
              <a:off x="11415244" y="2168300"/>
              <a:ext cx="959700" cy="593813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16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2228" name="Google Shape;2228;p30"/>
            <p:cNvSpPr/>
            <p:nvPr/>
          </p:nvSpPr>
          <p:spPr>
            <a:xfrm rot="5397851">
              <a:off x="11415244" y="1208358"/>
              <a:ext cx="959700" cy="593813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1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15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2229" name="Google Shape;2229;p30"/>
            <p:cNvSpPr/>
            <p:nvPr/>
          </p:nvSpPr>
          <p:spPr>
            <a:xfrm rot="5397851">
              <a:off x="11415244" y="248416"/>
              <a:ext cx="959700" cy="593813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lt2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14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</p:grpSp>
      <p:sp>
        <p:nvSpPr>
          <p:cNvPr id="2230" name="Google Shape;2230;p30"/>
          <p:cNvSpPr/>
          <p:nvPr/>
        </p:nvSpPr>
        <p:spPr>
          <a:xfrm>
            <a:off x="460150" y="77757"/>
            <a:ext cx="5611312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rotWithShape="0" algn="ctr" sy="101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1" name="Google Shape;2231;p30"/>
          <p:cNvSpPr/>
          <p:nvPr/>
        </p:nvSpPr>
        <p:spPr>
          <a:xfrm flipH="1" rot="-5397851">
            <a:off x="-134005" y="34206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lt2"/>
          </a:solidFill>
          <a:ln>
            <a:noFill/>
          </a:ln>
          <a:effectLst>
            <a:outerShdw blurRad="50800" rotWithShape="0" algn="tr" dir="1602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INTRO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232" name="Google Shape;2232;p30"/>
          <p:cNvSpPr/>
          <p:nvPr/>
        </p:nvSpPr>
        <p:spPr>
          <a:xfrm flipH="1" rot="-5397851">
            <a:off x="-134005" y="1302007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1"/>
          </a:solidFill>
          <a:ln>
            <a:noFill/>
          </a:ln>
          <a:effectLst>
            <a:outerShdw blurRad="50800" rotWithShape="0" algn="tr" dir="1602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233" name="Google Shape;2233;p30"/>
          <p:cNvSpPr/>
          <p:nvPr/>
        </p:nvSpPr>
        <p:spPr>
          <a:xfrm flipH="1" rot="-5397851">
            <a:off x="-134005" y="2261949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2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2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234" name="Google Shape;2234;p30"/>
          <p:cNvSpPr/>
          <p:nvPr/>
        </p:nvSpPr>
        <p:spPr>
          <a:xfrm flipH="1" rot="-5397851">
            <a:off x="-134005" y="3221892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3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3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235" name="Google Shape;2235;p30"/>
          <p:cNvSpPr/>
          <p:nvPr/>
        </p:nvSpPr>
        <p:spPr>
          <a:xfrm flipH="1" rot="-5397851">
            <a:off x="-134005" y="4181834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4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4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236" name="Google Shape;2236;p30"/>
          <p:cNvSpPr/>
          <p:nvPr/>
        </p:nvSpPr>
        <p:spPr>
          <a:xfrm flipH="1" rot="-5397851">
            <a:off x="-134005" y="5141776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5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5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237" name="Google Shape;2237;p30">
            <a:hlinkClick action="ppaction://hlinksldjump" r:id="rId2"/>
          </p:cNvPr>
          <p:cNvSpPr/>
          <p:nvPr/>
        </p:nvSpPr>
        <p:spPr>
          <a:xfrm rot="5397851">
            <a:off x="-138220" y="12917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238" name="Google Shape;2238;p30">
            <a:hlinkClick action="ppaction://hlinksldjump" r:id="rId3"/>
          </p:cNvPr>
          <p:cNvSpPr/>
          <p:nvPr/>
        </p:nvSpPr>
        <p:spPr>
          <a:xfrm rot="5397851">
            <a:off x="-138220" y="22518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239" name="Google Shape;2239;p30">
            <a:hlinkClick action="ppaction://hlinksldjump" r:id="rId4"/>
          </p:cNvPr>
          <p:cNvSpPr/>
          <p:nvPr/>
        </p:nvSpPr>
        <p:spPr>
          <a:xfrm rot="5397851">
            <a:off x="-138220" y="32119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240" name="Google Shape;2240;p30">
            <a:hlinkClick action="ppaction://hlinksldjump" r:id="rId5"/>
          </p:cNvPr>
          <p:cNvSpPr/>
          <p:nvPr/>
        </p:nvSpPr>
        <p:spPr>
          <a:xfrm rot="5397851">
            <a:off x="-138220" y="41720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241" name="Google Shape;2241;p30">
            <a:hlinkClick action="ppaction://hlinksldjump" r:id="rId6"/>
          </p:cNvPr>
          <p:cNvSpPr/>
          <p:nvPr/>
        </p:nvSpPr>
        <p:spPr>
          <a:xfrm rot="5397851">
            <a:off x="-138220" y="51321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242" name="Google Shape;2242;p30">
            <a:hlinkClick action="ppaction://hlinksldjump" r:id="rId7"/>
          </p:cNvPr>
          <p:cNvSpPr/>
          <p:nvPr/>
        </p:nvSpPr>
        <p:spPr>
          <a:xfrm rot="5397851">
            <a:off x="-138220" y="60922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243" name="Google Shape;2243;p30"/>
          <p:cNvSpPr/>
          <p:nvPr/>
        </p:nvSpPr>
        <p:spPr>
          <a:xfrm flipH="1" rot="-5397851">
            <a:off x="-140604" y="300040"/>
            <a:ext cx="959700" cy="525222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lt2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7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244" name="Google Shape;2244;p30"/>
          <p:cNvSpPr/>
          <p:nvPr/>
        </p:nvSpPr>
        <p:spPr>
          <a:xfrm flipH="1" rot="-5397851">
            <a:off x="-134005" y="6101718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6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6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245" name="Google Shape;2245;p30"/>
          <p:cNvSpPr/>
          <p:nvPr/>
        </p:nvSpPr>
        <p:spPr>
          <a:xfrm flipH="1" rot="-5397851">
            <a:off x="-141588" y="1272450"/>
            <a:ext cx="959700" cy="525222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1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8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246" name="Google Shape;2246;p30"/>
          <p:cNvSpPr/>
          <p:nvPr/>
        </p:nvSpPr>
        <p:spPr>
          <a:xfrm rot="5397851">
            <a:off x="11351378" y="6027460"/>
            <a:ext cx="959700" cy="548784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6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13</a:t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247" name="Google Shape;2247;p30"/>
          <p:cNvSpPr/>
          <p:nvPr/>
        </p:nvSpPr>
        <p:spPr>
          <a:xfrm rot="5397851">
            <a:off x="11351378" y="5067518"/>
            <a:ext cx="959700" cy="548784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5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12</a:t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248" name="Google Shape;2248;p30"/>
          <p:cNvSpPr/>
          <p:nvPr/>
        </p:nvSpPr>
        <p:spPr>
          <a:xfrm rot="5397851">
            <a:off x="11351378" y="4107576"/>
            <a:ext cx="959700" cy="548784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4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11</a:t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249" name="Google Shape;2249;p30"/>
          <p:cNvSpPr/>
          <p:nvPr/>
        </p:nvSpPr>
        <p:spPr>
          <a:xfrm rot="5397851">
            <a:off x="11351378" y="3147634"/>
            <a:ext cx="959700" cy="548784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3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10</a:t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250" name="Google Shape;2250;p30"/>
          <p:cNvSpPr/>
          <p:nvPr/>
        </p:nvSpPr>
        <p:spPr>
          <a:xfrm rot="5397851">
            <a:off x="11351378" y="2187691"/>
            <a:ext cx="959700" cy="548784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2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9</a:t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251" name="Google Shape;2251;p30"/>
          <p:cNvSpPr/>
          <p:nvPr/>
        </p:nvSpPr>
        <p:spPr>
          <a:xfrm rot="-15781">
            <a:off x="5697982" y="124051"/>
            <a:ext cx="849609" cy="6607261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2" name="Google Shape;2252;p30"/>
          <p:cNvSpPr/>
          <p:nvPr/>
        </p:nvSpPr>
        <p:spPr>
          <a:xfrm flipH="1">
            <a:off x="6119328" y="77757"/>
            <a:ext cx="5528386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rotWithShape="0" algn="ctr" sy="101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3" name="Google Shape;2253;p30"/>
          <p:cNvSpPr/>
          <p:nvPr/>
        </p:nvSpPr>
        <p:spPr>
          <a:xfrm>
            <a:off x="541177" y="77757"/>
            <a:ext cx="5528386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rotWithShape="0" algn="ctr" sy="101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4" name="Google Shape;2254;p30"/>
          <p:cNvSpPr txBox="1"/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arlow Semi Condensed Medium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/>
        </p:txBody>
      </p:sp>
      <p:grpSp>
        <p:nvGrpSpPr>
          <p:cNvPr id="2255" name="Google Shape;2255;p30"/>
          <p:cNvGrpSpPr/>
          <p:nvPr/>
        </p:nvGrpSpPr>
        <p:grpSpPr>
          <a:xfrm>
            <a:off x="5869732" y="192255"/>
            <a:ext cx="432000" cy="6472908"/>
            <a:chOff x="5869732" y="192255"/>
            <a:chExt cx="432000" cy="6472908"/>
          </a:xfrm>
        </p:grpSpPr>
        <p:grpSp>
          <p:nvGrpSpPr>
            <p:cNvPr id="2256" name="Google Shape;2256;p30"/>
            <p:cNvGrpSpPr/>
            <p:nvPr/>
          </p:nvGrpSpPr>
          <p:grpSpPr>
            <a:xfrm>
              <a:off x="5869732" y="192255"/>
              <a:ext cx="432000" cy="101655"/>
              <a:chOff x="5815912" y="201588"/>
              <a:chExt cx="540000" cy="104994"/>
            </a:xfrm>
          </p:grpSpPr>
          <p:sp>
            <p:nvSpPr>
              <p:cNvPr id="2257" name="Google Shape;2257;p30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8" name="Google Shape;2258;p30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59" name="Google Shape;2259;p30"/>
            <p:cNvGrpSpPr/>
            <p:nvPr/>
          </p:nvGrpSpPr>
          <p:grpSpPr>
            <a:xfrm>
              <a:off x="5869732" y="6563508"/>
              <a:ext cx="432000" cy="101655"/>
              <a:chOff x="5815912" y="201588"/>
              <a:chExt cx="540000" cy="104994"/>
            </a:xfrm>
          </p:grpSpPr>
          <p:sp>
            <p:nvSpPr>
              <p:cNvPr id="2260" name="Google Shape;2260;p30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61" name="Google Shape;2261;p30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62" name="Google Shape;2262;p30"/>
            <p:cNvGrpSpPr/>
            <p:nvPr/>
          </p:nvGrpSpPr>
          <p:grpSpPr>
            <a:xfrm>
              <a:off x="5869732" y="723193"/>
              <a:ext cx="432000" cy="101655"/>
              <a:chOff x="5815912" y="201588"/>
              <a:chExt cx="540000" cy="104994"/>
            </a:xfrm>
          </p:grpSpPr>
          <p:sp>
            <p:nvSpPr>
              <p:cNvPr id="2263" name="Google Shape;2263;p30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64" name="Google Shape;2264;p30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65" name="Google Shape;2265;p30"/>
            <p:cNvGrpSpPr/>
            <p:nvPr/>
          </p:nvGrpSpPr>
          <p:grpSpPr>
            <a:xfrm>
              <a:off x="5869732" y="1254131"/>
              <a:ext cx="432000" cy="101655"/>
              <a:chOff x="5815912" y="201588"/>
              <a:chExt cx="540000" cy="104994"/>
            </a:xfrm>
          </p:grpSpPr>
          <p:sp>
            <p:nvSpPr>
              <p:cNvPr id="2266" name="Google Shape;2266;p30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67" name="Google Shape;2267;p30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68" name="Google Shape;2268;p30"/>
            <p:cNvGrpSpPr/>
            <p:nvPr/>
          </p:nvGrpSpPr>
          <p:grpSpPr>
            <a:xfrm>
              <a:off x="5869732" y="1785069"/>
              <a:ext cx="432000" cy="101655"/>
              <a:chOff x="5815912" y="201588"/>
              <a:chExt cx="540000" cy="104994"/>
            </a:xfrm>
          </p:grpSpPr>
          <p:sp>
            <p:nvSpPr>
              <p:cNvPr id="2269" name="Google Shape;2269;p30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0" name="Google Shape;2270;p30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71" name="Google Shape;2271;p30"/>
            <p:cNvGrpSpPr/>
            <p:nvPr/>
          </p:nvGrpSpPr>
          <p:grpSpPr>
            <a:xfrm>
              <a:off x="5869732" y="2316007"/>
              <a:ext cx="432000" cy="101655"/>
              <a:chOff x="5815912" y="201588"/>
              <a:chExt cx="540000" cy="104994"/>
            </a:xfrm>
          </p:grpSpPr>
          <p:sp>
            <p:nvSpPr>
              <p:cNvPr id="2272" name="Google Shape;2272;p30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3" name="Google Shape;2273;p30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74" name="Google Shape;2274;p30"/>
            <p:cNvGrpSpPr/>
            <p:nvPr/>
          </p:nvGrpSpPr>
          <p:grpSpPr>
            <a:xfrm>
              <a:off x="5869732" y="2846944"/>
              <a:ext cx="432000" cy="101655"/>
              <a:chOff x="5815912" y="201588"/>
              <a:chExt cx="540000" cy="104994"/>
            </a:xfrm>
          </p:grpSpPr>
          <p:sp>
            <p:nvSpPr>
              <p:cNvPr id="2275" name="Google Shape;2275;p30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6" name="Google Shape;2276;p30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77" name="Google Shape;2277;p30"/>
            <p:cNvGrpSpPr/>
            <p:nvPr/>
          </p:nvGrpSpPr>
          <p:grpSpPr>
            <a:xfrm>
              <a:off x="5869732" y="3377883"/>
              <a:ext cx="432000" cy="101655"/>
              <a:chOff x="5815912" y="201588"/>
              <a:chExt cx="540000" cy="104994"/>
            </a:xfrm>
          </p:grpSpPr>
          <p:sp>
            <p:nvSpPr>
              <p:cNvPr id="2278" name="Google Shape;2278;p30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9" name="Google Shape;2279;p30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80" name="Google Shape;2280;p30"/>
            <p:cNvGrpSpPr/>
            <p:nvPr/>
          </p:nvGrpSpPr>
          <p:grpSpPr>
            <a:xfrm>
              <a:off x="5869732" y="3908820"/>
              <a:ext cx="432000" cy="101655"/>
              <a:chOff x="5815912" y="201588"/>
              <a:chExt cx="540000" cy="104994"/>
            </a:xfrm>
          </p:grpSpPr>
          <p:sp>
            <p:nvSpPr>
              <p:cNvPr id="2281" name="Google Shape;2281;p30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2" name="Google Shape;2282;p30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83" name="Google Shape;2283;p30"/>
            <p:cNvGrpSpPr/>
            <p:nvPr/>
          </p:nvGrpSpPr>
          <p:grpSpPr>
            <a:xfrm>
              <a:off x="5869732" y="4439758"/>
              <a:ext cx="432000" cy="101655"/>
              <a:chOff x="5815912" y="201588"/>
              <a:chExt cx="540000" cy="104994"/>
            </a:xfrm>
          </p:grpSpPr>
          <p:sp>
            <p:nvSpPr>
              <p:cNvPr id="2284" name="Google Shape;2284;p30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5" name="Google Shape;2285;p30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86" name="Google Shape;2286;p30"/>
            <p:cNvGrpSpPr/>
            <p:nvPr/>
          </p:nvGrpSpPr>
          <p:grpSpPr>
            <a:xfrm>
              <a:off x="5869732" y="4970697"/>
              <a:ext cx="432000" cy="101655"/>
              <a:chOff x="5815912" y="201588"/>
              <a:chExt cx="540000" cy="104994"/>
            </a:xfrm>
          </p:grpSpPr>
          <p:sp>
            <p:nvSpPr>
              <p:cNvPr id="2287" name="Google Shape;2287;p30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8" name="Google Shape;2288;p30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89" name="Google Shape;2289;p30"/>
            <p:cNvGrpSpPr/>
            <p:nvPr/>
          </p:nvGrpSpPr>
          <p:grpSpPr>
            <a:xfrm>
              <a:off x="5869732" y="5501635"/>
              <a:ext cx="432000" cy="101655"/>
              <a:chOff x="5815912" y="201588"/>
              <a:chExt cx="540000" cy="104994"/>
            </a:xfrm>
          </p:grpSpPr>
          <p:sp>
            <p:nvSpPr>
              <p:cNvPr id="2290" name="Google Shape;2290;p30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1" name="Google Shape;2291;p30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92" name="Google Shape;2292;p30"/>
            <p:cNvGrpSpPr/>
            <p:nvPr/>
          </p:nvGrpSpPr>
          <p:grpSpPr>
            <a:xfrm>
              <a:off x="5869732" y="6032572"/>
              <a:ext cx="432000" cy="101655"/>
              <a:chOff x="5815912" y="201588"/>
              <a:chExt cx="540000" cy="104994"/>
            </a:xfrm>
          </p:grpSpPr>
          <p:sp>
            <p:nvSpPr>
              <p:cNvPr id="2293" name="Google Shape;2293;p30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4" name="Google Shape;2294;p30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295" name="Google Shape;2295;p30"/>
          <p:cNvSpPr txBox="1"/>
          <p:nvPr>
            <p:ph idx="1" type="body"/>
          </p:nvPr>
        </p:nvSpPr>
        <p:spPr>
          <a:xfrm>
            <a:off x="6533000" y="530075"/>
            <a:ext cx="4844400" cy="60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2296" name="Google Shape;2296;p30"/>
          <p:cNvSpPr txBox="1"/>
          <p:nvPr>
            <p:ph idx="2" type="body"/>
          </p:nvPr>
        </p:nvSpPr>
        <p:spPr>
          <a:xfrm>
            <a:off x="791475" y="1438800"/>
            <a:ext cx="4844400" cy="50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3 Engage 1">
  <p:cSld name="003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Google Shape;174;p4"/>
          <p:cNvGrpSpPr/>
          <p:nvPr/>
        </p:nvGrpSpPr>
        <p:grpSpPr>
          <a:xfrm>
            <a:off x="11642835" y="65324"/>
            <a:ext cx="549547" cy="6719623"/>
            <a:chOff x="11748685" y="230165"/>
            <a:chExt cx="431880" cy="6719623"/>
          </a:xfrm>
        </p:grpSpPr>
        <p:sp>
          <p:nvSpPr>
            <p:cNvPr id="175" name="Google Shape;175;p4"/>
            <p:cNvSpPr/>
            <p:nvPr/>
          </p:nvSpPr>
          <p:spPr>
            <a:xfrm rot="5397851">
              <a:off x="11484775" y="6254163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20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176" name="Google Shape;176;p4"/>
            <p:cNvSpPr/>
            <p:nvPr/>
          </p:nvSpPr>
          <p:spPr>
            <a:xfrm rot="5397851">
              <a:off x="11484775" y="5294221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19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177" name="Google Shape;177;p4"/>
            <p:cNvSpPr/>
            <p:nvPr/>
          </p:nvSpPr>
          <p:spPr>
            <a:xfrm rot="5397851">
              <a:off x="11484775" y="4334279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18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178" name="Google Shape;178;p4"/>
            <p:cNvSpPr/>
            <p:nvPr/>
          </p:nvSpPr>
          <p:spPr>
            <a:xfrm rot="5397851">
              <a:off x="11484775" y="3374337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17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179" name="Google Shape;179;p4"/>
            <p:cNvSpPr/>
            <p:nvPr/>
          </p:nvSpPr>
          <p:spPr>
            <a:xfrm rot="5397851">
              <a:off x="11484775" y="2414394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16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180" name="Google Shape;180;p4"/>
            <p:cNvSpPr/>
            <p:nvPr/>
          </p:nvSpPr>
          <p:spPr>
            <a:xfrm rot="5397851">
              <a:off x="11484775" y="1454452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1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15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181" name="Google Shape;181;p4"/>
            <p:cNvSpPr/>
            <p:nvPr/>
          </p:nvSpPr>
          <p:spPr>
            <a:xfrm rot="5397851">
              <a:off x="11484775" y="494510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lt2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14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</p:grpSp>
      <p:grpSp>
        <p:nvGrpSpPr>
          <p:cNvPr id="182" name="Google Shape;182;p4"/>
          <p:cNvGrpSpPr/>
          <p:nvPr/>
        </p:nvGrpSpPr>
        <p:grpSpPr>
          <a:xfrm>
            <a:off x="11556455" y="62214"/>
            <a:ext cx="549547" cy="6719623"/>
            <a:chOff x="11748685" y="230165"/>
            <a:chExt cx="431880" cy="6719623"/>
          </a:xfrm>
        </p:grpSpPr>
        <p:sp>
          <p:nvSpPr>
            <p:cNvPr id="183" name="Google Shape;183;p4"/>
            <p:cNvSpPr/>
            <p:nvPr/>
          </p:nvSpPr>
          <p:spPr>
            <a:xfrm rot="5397851">
              <a:off x="11484775" y="6254163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13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184" name="Google Shape;184;p4"/>
            <p:cNvSpPr/>
            <p:nvPr/>
          </p:nvSpPr>
          <p:spPr>
            <a:xfrm rot="5397851">
              <a:off x="11484775" y="5294221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12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185" name="Google Shape;185;p4"/>
            <p:cNvSpPr/>
            <p:nvPr/>
          </p:nvSpPr>
          <p:spPr>
            <a:xfrm rot="5397851">
              <a:off x="11484775" y="4334279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11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186" name="Google Shape;186;p4"/>
            <p:cNvSpPr/>
            <p:nvPr/>
          </p:nvSpPr>
          <p:spPr>
            <a:xfrm rot="5397851">
              <a:off x="11484775" y="3374337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10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187" name="Google Shape;187;p4"/>
            <p:cNvSpPr/>
            <p:nvPr/>
          </p:nvSpPr>
          <p:spPr>
            <a:xfrm rot="5397851">
              <a:off x="11484775" y="2414394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9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188" name="Google Shape;188;p4"/>
            <p:cNvSpPr/>
            <p:nvPr/>
          </p:nvSpPr>
          <p:spPr>
            <a:xfrm rot="5397851">
              <a:off x="11484775" y="1454452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1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8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189" name="Google Shape;189;p4"/>
            <p:cNvSpPr/>
            <p:nvPr/>
          </p:nvSpPr>
          <p:spPr>
            <a:xfrm rot="5397851">
              <a:off x="11484775" y="494510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lt2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7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</p:grpSp>
      <p:sp>
        <p:nvSpPr>
          <p:cNvPr id="190" name="Google Shape;190;p4"/>
          <p:cNvSpPr/>
          <p:nvPr/>
        </p:nvSpPr>
        <p:spPr>
          <a:xfrm rot="-15781">
            <a:off x="5697982" y="124051"/>
            <a:ext cx="849609" cy="6607261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4"/>
          <p:cNvSpPr/>
          <p:nvPr/>
        </p:nvSpPr>
        <p:spPr>
          <a:xfrm>
            <a:off x="460150" y="77757"/>
            <a:ext cx="5611312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rotWithShape="0" algn="ctr" sy="101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4"/>
          <p:cNvSpPr/>
          <p:nvPr/>
        </p:nvSpPr>
        <p:spPr>
          <a:xfrm>
            <a:off x="541177" y="77757"/>
            <a:ext cx="5528386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rotWithShape="0" algn="ctr" sy="101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4"/>
          <p:cNvSpPr txBox="1"/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arlow Semi Condensed Medium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/>
        </p:txBody>
      </p:sp>
      <p:sp>
        <p:nvSpPr>
          <p:cNvPr id="194" name="Google Shape;194;p4"/>
          <p:cNvSpPr/>
          <p:nvPr/>
        </p:nvSpPr>
        <p:spPr>
          <a:xfrm rot="10800000">
            <a:off x="6108850" y="77757"/>
            <a:ext cx="5611312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rotWithShape="0" algn="ctr" sy="101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95" name="Google Shape;195;p4"/>
          <p:cNvSpPr/>
          <p:nvPr/>
        </p:nvSpPr>
        <p:spPr>
          <a:xfrm rot="5397421">
            <a:off x="11332375" y="6101763"/>
            <a:ext cx="959700" cy="43128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6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6</a:t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96" name="Google Shape;196;p4"/>
          <p:cNvSpPr/>
          <p:nvPr/>
        </p:nvSpPr>
        <p:spPr>
          <a:xfrm rot="5397421">
            <a:off x="11332375" y="5141821"/>
            <a:ext cx="959700" cy="43128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5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5</a:t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97" name="Google Shape;197;p4"/>
          <p:cNvSpPr/>
          <p:nvPr/>
        </p:nvSpPr>
        <p:spPr>
          <a:xfrm rot="5397421">
            <a:off x="11332375" y="4181879"/>
            <a:ext cx="959700" cy="43128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4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4</a:t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98" name="Google Shape;198;p4"/>
          <p:cNvSpPr/>
          <p:nvPr/>
        </p:nvSpPr>
        <p:spPr>
          <a:xfrm rot="5397421">
            <a:off x="11332375" y="3221937"/>
            <a:ext cx="959700" cy="43128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3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3</a:t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99" name="Google Shape;199;p4"/>
          <p:cNvSpPr/>
          <p:nvPr/>
        </p:nvSpPr>
        <p:spPr>
          <a:xfrm rot="5397421">
            <a:off x="11332375" y="2261994"/>
            <a:ext cx="959700" cy="43128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2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2</a:t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00" name="Google Shape;200;p4"/>
          <p:cNvSpPr/>
          <p:nvPr/>
        </p:nvSpPr>
        <p:spPr>
          <a:xfrm rot="5397421">
            <a:off x="11332375" y="1302052"/>
            <a:ext cx="959700" cy="43128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1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</a:t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01" name="Google Shape;201;p4"/>
          <p:cNvSpPr/>
          <p:nvPr/>
        </p:nvSpPr>
        <p:spPr>
          <a:xfrm flipH="1">
            <a:off x="6119328" y="77757"/>
            <a:ext cx="5528386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rotWithShape="0" algn="ctr" sy="101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2" name="Google Shape;202;p4"/>
          <p:cNvGrpSpPr/>
          <p:nvPr/>
        </p:nvGrpSpPr>
        <p:grpSpPr>
          <a:xfrm>
            <a:off x="5869732" y="192255"/>
            <a:ext cx="432000" cy="6472908"/>
            <a:chOff x="5869732" y="192255"/>
            <a:chExt cx="432000" cy="6472908"/>
          </a:xfrm>
        </p:grpSpPr>
        <p:grpSp>
          <p:nvGrpSpPr>
            <p:cNvPr id="203" name="Google Shape;203;p4"/>
            <p:cNvGrpSpPr/>
            <p:nvPr/>
          </p:nvGrpSpPr>
          <p:grpSpPr>
            <a:xfrm>
              <a:off x="5869732" y="192255"/>
              <a:ext cx="432000" cy="101655"/>
              <a:chOff x="5815912" y="201588"/>
              <a:chExt cx="540000" cy="104994"/>
            </a:xfrm>
          </p:grpSpPr>
          <p:sp>
            <p:nvSpPr>
              <p:cNvPr id="204" name="Google Shape;204;p4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" name="Google Shape;205;p4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6" name="Google Shape;206;p4"/>
            <p:cNvGrpSpPr/>
            <p:nvPr/>
          </p:nvGrpSpPr>
          <p:grpSpPr>
            <a:xfrm>
              <a:off x="5869732" y="6563508"/>
              <a:ext cx="432000" cy="101655"/>
              <a:chOff x="5815912" y="201588"/>
              <a:chExt cx="540000" cy="104994"/>
            </a:xfrm>
          </p:grpSpPr>
          <p:sp>
            <p:nvSpPr>
              <p:cNvPr id="207" name="Google Shape;207;p4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" name="Google Shape;208;p4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9" name="Google Shape;209;p4"/>
            <p:cNvGrpSpPr/>
            <p:nvPr/>
          </p:nvGrpSpPr>
          <p:grpSpPr>
            <a:xfrm>
              <a:off x="5869732" y="723193"/>
              <a:ext cx="432000" cy="101655"/>
              <a:chOff x="5815912" y="201588"/>
              <a:chExt cx="540000" cy="104994"/>
            </a:xfrm>
          </p:grpSpPr>
          <p:sp>
            <p:nvSpPr>
              <p:cNvPr id="210" name="Google Shape;210;p4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" name="Google Shape;211;p4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2" name="Google Shape;212;p4"/>
            <p:cNvGrpSpPr/>
            <p:nvPr/>
          </p:nvGrpSpPr>
          <p:grpSpPr>
            <a:xfrm>
              <a:off x="5869732" y="1254131"/>
              <a:ext cx="432000" cy="101655"/>
              <a:chOff x="5815912" y="201588"/>
              <a:chExt cx="540000" cy="104994"/>
            </a:xfrm>
          </p:grpSpPr>
          <p:sp>
            <p:nvSpPr>
              <p:cNvPr id="213" name="Google Shape;213;p4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" name="Google Shape;214;p4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5" name="Google Shape;215;p4"/>
            <p:cNvGrpSpPr/>
            <p:nvPr/>
          </p:nvGrpSpPr>
          <p:grpSpPr>
            <a:xfrm>
              <a:off x="5869732" y="1785069"/>
              <a:ext cx="432000" cy="101655"/>
              <a:chOff x="5815912" y="201588"/>
              <a:chExt cx="540000" cy="104994"/>
            </a:xfrm>
          </p:grpSpPr>
          <p:sp>
            <p:nvSpPr>
              <p:cNvPr id="216" name="Google Shape;216;p4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" name="Google Shape;217;p4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8" name="Google Shape;218;p4"/>
            <p:cNvGrpSpPr/>
            <p:nvPr/>
          </p:nvGrpSpPr>
          <p:grpSpPr>
            <a:xfrm>
              <a:off x="5869732" y="2316007"/>
              <a:ext cx="432000" cy="101655"/>
              <a:chOff x="5815912" y="201588"/>
              <a:chExt cx="540000" cy="104994"/>
            </a:xfrm>
          </p:grpSpPr>
          <p:sp>
            <p:nvSpPr>
              <p:cNvPr id="219" name="Google Shape;219;p4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0" name="Google Shape;220;p4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1" name="Google Shape;221;p4"/>
            <p:cNvGrpSpPr/>
            <p:nvPr/>
          </p:nvGrpSpPr>
          <p:grpSpPr>
            <a:xfrm>
              <a:off x="5869732" y="2846944"/>
              <a:ext cx="432000" cy="101655"/>
              <a:chOff x="5815912" y="201588"/>
              <a:chExt cx="540000" cy="104994"/>
            </a:xfrm>
          </p:grpSpPr>
          <p:sp>
            <p:nvSpPr>
              <p:cNvPr id="222" name="Google Shape;222;p4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3" name="Google Shape;223;p4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4" name="Google Shape;224;p4"/>
            <p:cNvGrpSpPr/>
            <p:nvPr/>
          </p:nvGrpSpPr>
          <p:grpSpPr>
            <a:xfrm>
              <a:off x="5869732" y="3377883"/>
              <a:ext cx="432000" cy="101655"/>
              <a:chOff x="5815912" y="201588"/>
              <a:chExt cx="540000" cy="104994"/>
            </a:xfrm>
          </p:grpSpPr>
          <p:sp>
            <p:nvSpPr>
              <p:cNvPr id="225" name="Google Shape;225;p4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6" name="Google Shape;226;p4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7" name="Google Shape;227;p4"/>
            <p:cNvGrpSpPr/>
            <p:nvPr/>
          </p:nvGrpSpPr>
          <p:grpSpPr>
            <a:xfrm>
              <a:off x="5869732" y="3908820"/>
              <a:ext cx="432000" cy="101655"/>
              <a:chOff x="5815912" y="201588"/>
              <a:chExt cx="540000" cy="104994"/>
            </a:xfrm>
          </p:grpSpPr>
          <p:sp>
            <p:nvSpPr>
              <p:cNvPr id="228" name="Google Shape;228;p4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" name="Google Shape;229;p4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0" name="Google Shape;230;p4"/>
            <p:cNvGrpSpPr/>
            <p:nvPr/>
          </p:nvGrpSpPr>
          <p:grpSpPr>
            <a:xfrm>
              <a:off x="5869732" y="4439758"/>
              <a:ext cx="432000" cy="101655"/>
              <a:chOff x="5815912" y="201588"/>
              <a:chExt cx="540000" cy="104994"/>
            </a:xfrm>
          </p:grpSpPr>
          <p:sp>
            <p:nvSpPr>
              <p:cNvPr id="231" name="Google Shape;231;p4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" name="Google Shape;232;p4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3" name="Google Shape;233;p4"/>
            <p:cNvGrpSpPr/>
            <p:nvPr/>
          </p:nvGrpSpPr>
          <p:grpSpPr>
            <a:xfrm>
              <a:off x="5869732" y="4970697"/>
              <a:ext cx="432000" cy="101655"/>
              <a:chOff x="5815912" y="201588"/>
              <a:chExt cx="540000" cy="104994"/>
            </a:xfrm>
          </p:grpSpPr>
          <p:sp>
            <p:nvSpPr>
              <p:cNvPr id="234" name="Google Shape;234;p4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" name="Google Shape;235;p4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6" name="Google Shape;236;p4"/>
            <p:cNvGrpSpPr/>
            <p:nvPr/>
          </p:nvGrpSpPr>
          <p:grpSpPr>
            <a:xfrm>
              <a:off x="5869732" y="5501635"/>
              <a:ext cx="432000" cy="101655"/>
              <a:chOff x="5815912" y="201588"/>
              <a:chExt cx="540000" cy="104994"/>
            </a:xfrm>
          </p:grpSpPr>
          <p:sp>
            <p:nvSpPr>
              <p:cNvPr id="237" name="Google Shape;237;p4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8" name="Google Shape;238;p4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9" name="Google Shape;239;p4"/>
            <p:cNvGrpSpPr/>
            <p:nvPr/>
          </p:nvGrpSpPr>
          <p:grpSpPr>
            <a:xfrm>
              <a:off x="5869732" y="6032572"/>
              <a:ext cx="432000" cy="101655"/>
              <a:chOff x="5815912" y="201588"/>
              <a:chExt cx="540000" cy="104994"/>
            </a:xfrm>
          </p:grpSpPr>
          <p:sp>
            <p:nvSpPr>
              <p:cNvPr id="240" name="Google Shape;240;p4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1" name="Google Shape;241;p4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42" name="Google Shape;242;p4"/>
          <p:cNvSpPr/>
          <p:nvPr/>
        </p:nvSpPr>
        <p:spPr>
          <a:xfrm rot="5397421">
            <a:off x="11332375" y="342110"/>
            <a:ext cx="959700" cy="43128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lt2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INTRO</a:t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43" name="Google Shape;243;p4"/>
          <p:cNvSpPr txBox="1"/>
          <p:nvPr>
            <p:ph idx="1" type="body"/>
          </p:nvPr>
        </p:nvSpPr>
        <p:spPr>
          <a:xfrm>
            <a:off x="6533000" y="530075"/>
            <a:ext cx="4844400" cy="60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244" name="Google Shape;244;p4"/>
          <p:cNvSpPr txBox="1"/>
          <p:nvPr>
            <p:ph idx="2" type="body"/>
          </p:nvPr>
        </p:nvSpPr>
        <p:spPr>
          <a:xfrm>
            <a:off x="791475" y="1438800"/>
            <a:ext cx="4844400" cy="50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245" name="Google Shape;245;p4">
            <a:hlinkClick action="ppaction://hlinksldjump" r:id="rId2"/>
          </p:cNvPr>
          <p:cNvSpPr/>
          <p:nvPr/>
        </p:nvSpPr>
        <p:spPr>
          <a:xfrm rot="5397851">
            <a:off x="11347130" y="38642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46" name="Google Shape;246;p4">
            <a:hlinkClick action="ppaction://hlinksldjump" r:id="rId3"/>
          </p:cNvPr>
          <p:cNvSpPr/>
          <p:nvPr/>
        </p:nvSpPr>
        <p:spPr>
          <a:xfrm rot="5397851">
            <a:off x="11347130" y="134652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47" name="Google Shape;247;p4">
            <a:hlinkClick action="ppaction://hlinksldjump" r:id="rId4"/>
          </p:cNvPr>
          <p:cNvSpPr/>
          <p:nvPr/>
        </p:nvSpPr>
        <p:spPr>
          <a:xfrm rot="5397851">
            <a:off x="11347130" y="230662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48" name="Google Shape;248;p4">
            <a:hlinkClick action="ppaction://hlinksldjump" r:id="rId5"/>
          </p:cNvPr>
          <p:cNvSpPr/>
          <p:nvPr/>
        </p:nvSpPr>
        <p:spPr>
          <a:xfrm rot="5397851">
            <a:off x="11347130" y="326672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49" name="Google Shape;249;p4">
            <a:hlinkClick action="ppaction://hlinksldjump" r:id="rId6"/>
          </p:cNvPr>
          <p:cNvSpPr/>
          <p:nvPr/>
        </p:nvSpPr>
        <p:spPr>
          <a:xfrm rot="5397851">
            <a:off x="11347130" y="422682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50" name="Google Shape;250;p4">
            <a:hlinkClick action="ppaction://hlinksldjump" r:id="rId7"/>
          </p:cNvPr>
          <p:cNvSpPr/>
          <p:nvPr/>
        </p:nvSpPr>
        <p:spPr>
          <a:xfrm rot="5397851">
            <a:off x="11347130" y="518692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51" name="Google Shape;251;p4">
            <a:hlinkClick action="ppaction://hlinksldjump" r:id="rId8"/>
          </p:cNvPr>
          <p:cNvSpPr/>
          <p:nvPr/>
        </p:nvSpPr>
        <p:spPr>
          <a:xfrm rot="5397851">
            <a:off x="11347130" y="614702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9 Extend 3">
  <p:cSld name="030">
    <p:spTree>
      <p:nvGrpSpPr>
        <p:cNvPr id="2297" name="Shape 2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8" name="Google Shape;2298;p31"/>
          <p:cNvSpPr/>
          <p:nvPr/>
        </p:nvSpPr>
        <p:spPr>
          <a:xfrm rot="10800000">
            <a:off x="6108850" y="77757"/>
            <a:ext cx="5611312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rotWithShape="0" algn="ctr" sy="101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99" name="Google Shape;2299;p31"/>
          <p:cNvGrpSpPr/>
          <p:nvPr/>
        </p:nvGrpSpPr>
        <p:grpSpPr>
          <a:xfrm>
            <a:off x="11597888" y="65287"/>
            <a:ext cx="594413" cy="6719724"/>
            <a:chOff x="11597888" y="65287"/>
            <a:chExt cx="594413" cy="6719724"/>
          </a:xfrm>
        </p:grpSpPr>
        <p:sp>
          <p:nvSpPr>
            <p:cNvPr id="2300" name="Google Shape;2300;p31"/>
            <p:cNvSpPr/>
            <p:nvPr/>
          </p:nvSpPr>
          <p:spPr>
            <a:xfrm rot="5397851">
              <a:off x="11415244" y="6008069"/>
              <a:ext cx="959700" cy="593813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20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2301" name="Google Shape;2301;p31"/>
            <p:cNvSpPr/>
            <p:nvPr/>
          </p:nvSpPr>
          <p:spPr>
            <a:xfrm rot="5397851">
              <a:off x="11415244" y="5048127"/>
              <a:ext cx="959700" cy="593813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19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2302" name="Google Shape;2302;p31"/>
            <p:cNvSpPr/>
            <p:nvPr/>
          </p:nvSpPr>
          <p:spPr>
            <a:xfrm rot="5397851">
              <a:off x="11415244" y="4088185"/>
              <a:ext cx="959700" cy="593813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18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2303" name="Google Shape;2303;p31"/>
            <p:cNvSpPr/>
            <p:nvPr/>
          </p:nvSpPr>
          <p:spPr>
            <a:xfrm rot="5397851">
              <a:off x="11415244" y="3128243"/>
              <a:ext cx="959700" cy="593813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17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2304" name="Google Shape;2304;p31"/>
            <p:cNvSpPr/>
            <p:nvPr/>
          </p:nvSpPr>
          <p:spPr>
            <a:xfrm rot="5397851">
              <a:off x="11415244" y="2168300"/>
              <a:ext cx="959700" cy="593813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16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2305" name="Google Shape;2305;p31"/>
            <p:cNvSpPr/>
            <p:nvPr/>
          </p:nvSpPr>
          <p:spPr>
            <a:xfrm rot="5397851">
              <a:off x="11415244" y="1208358"/>
              <a:ext cx="959700" cy="593813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1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15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2306" name="Google Shape;2306;p31"/>
            <p:cNvSpPr/>
            <p:nvPr/>
          </p:nvSpPr>
          <p:spPr>
            <a:xfrm rot="5397851">
              <a:off x="11415244" y="248416"/>
              <a:ext cx="959700" cy="593813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lt2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14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</p:grpSp>
      <p:sp>
        <p:nvSpPr>
          <p:cNvPr id="2307" name="Google Shape;2307;p31"/>
          <p:cNvSpPr/>
          <p:nvPr/>
        </p:nvSpPr>
        <p:spPr>
          <a:xfrm>
            <a:off x="460150" y="77757"/>
            <a:ext cx="5611312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rotWithShape="0" algn="ctr" sy="101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8" name="Google Shape;2308;p31"/>
          <p:cNvSpPr/>
          <p:nvPr/>
        </p:nvSpPr>
        <p:spPr>
          <a:xfrm flipH="1" rot="-5397851">
            <a:off x="-134005" y="34206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lt2"/>
          </a:solidFill>
          <a:ln>
            <a:noFill/>
          </a:ln>
          <a:effectLst>
            <a:outerShdw blurRad="50800" rotWithShape="0" algn="tr" dir="1602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INTRO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309" name="Google Shape;2309;p31"/>
          <p:cNvSpPr/>
          <p:nvPr/>
        </p:nvSpPr>
        <p:spPr>
          <a:xfrm flipH="1" rot="-5397851">
            <a:off x="-134005" y="1302007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1"/>
          </a:solidFill>
          <a:ln>
            <a:noFill/>
          </a:ln>
          <a:effectLst>
            <a:outerShdw blurRad="50800" rotWithShape="0" algn="tr" dir="1602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310" name="Google Shape;2310;p31"/>
          <p:cNvSpPr/>
          <p:nvPr/>
        </p:nvSpPr>
        <p:spPr>
          <a:xfrm flipH="1" rot="-5397851">
            <a:off x="-134005" y="2261949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2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2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311" name="Google Shape;2311;p31"/>
          <p:cNvSpPr/>
          <p:nvPr/>
        </p:nvSpPr>
        <p:spPr>
          <a:xfrm flipH="1" rot="-5397851">
            <a:off x="-134005" y="3221892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3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3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312" name="Google Shape;2312;p31"/>
          <p:cNvSpPr/>
          <p:nvPr/>
        </p:nvSpPr>
        <p:spPr>
          <a:xfrm flipH="1" rot="-5397851">
            <a:off x="-134005" y="4181834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4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4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313" name="Google Shape;2313;p31"/>
          <p:cNvSpPr/>
          <p:nvPr/>
        </p:nvSpPr>
        <p:spPr>
          <a:xfrm flipH="1" rot="-5397851">
            <a:off x="-134005" y="5141776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5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5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314" name="Google Shape;2314;p31">
            <a:hlinkClick action="ppaction://hlinksldjump" r:id="rId2"/>
          </p:cNvPr>
          <p:cNvSpPr/>
          <p:nvPr/>
        </p:nvSpPr>
        <p:spPr>
          <a:xfrm rot="5397851">
            <a:off x="-138220" y="12917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315" name="Google Shape;2315;p31">
            <a:hlinkClick action="ppaction://hlinksldjump" r:id="rId3"/>
          </p:cNvPr>
          <p:cNvSpPr/>
          <p:nvPr/>
        </p:nvSpPr>
        <p:spPr>
          <a:xfrm rot="5397851">
            <a:off x="-138220" y="22518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316" name="Google Shape;2316;p31">
            <a:hlinkClick action="ppaction://hlinksldjump" r:id="rId4"/>
          </p:cNvPr>
          <p:cNvSpPr/>
          <p:nvPr/>
        </p:nvSpPr>
        <p:spPr>
          <a:xfrm rot="5397851">
            <a:off x="-138220" y="32119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317" name="Google Shape;2317;p31">
            <a:hlinkClick action="ppaction://hlinksldjump" r:id="rId5"/>
          </p:cNvPr>
          <p:cNvSpPr/>
          <p:nvPr/>
        </p:nvSpPr>
        <p:spPr>
          <a:xfrm rot="5397851">
            <a:off x="-138220" y="41720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318" name="Google Shape;2318;p31">
            <a:hlinkClick action="ppaction://hlinksldjump" r:id="rId6"/>
          </p:cNvPr>
          <p:cNvSpPr/>
          <p:nvPr/>
        </p:nvSpPr>
        <p:spPr>
          <a:xfrm rot="5397851">
            <a:off x="-138220" y="51321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319" name="Google Shape;2319;p31">
            <a:hlinkClick action="ppaction://hlinksldjump" r:id="rId7"/>
          </p:cNvPr>
          <p:cNvSpPr/>
          <p:nvPr/>
        </p:nvSpPr>
        <p:spPr>
          <a:xfrm rot="5397851">
            <a:off x="-138220" y="60922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320" name="Google Shape;2320;p31"/>
          <p:cNvSpPr/>
          <p:nvPr/>
        </p:nvSpPr>
        <p:spPr>
          <a:xfrm flipH="1" rot="-5397851">
            <a:off x="-140604" y="300040"/>
            <a:ext cx="959700" cy="525222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lt2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7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321" name="Google Shape;2321;p31"/>
          <p:cNvSpPr/>
          <p:nvPr/>
        </p:nvSpPr>
        <p:spPr>
          <a:xfrm flipH="1" rot="-5397851">
            <a:off x="-134005" y="6101718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6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6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322" name="Google Shape;2322;p31"/>
          <p:cNvSpPr/>
          <p:nvPr/>
        </p:nvSpPr>
        <p:spPr>
          <a:xfrm flipH="1" rot="-5397851">
            <a:off x="-141588" y="1272450"/>
            <a:ext cx="959700" cy="525222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1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8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323" name="Google Shape;2323;p31"/>
          <p:cNvSpPr/>
          <p:nvPr/>
        </p:nvSpPr>
        <p:spPr>
          <a:xfrm rot="5397851">
            <a:off x="11351378" y="6027460"/>
            <a:ext cx="959700" cy="548784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6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13</a:t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324" name="Google Shape;2324;p31"/>
          <p:cNvSpPr/>
          <p:nvPr/>
        </p:nvSpPr>
        <p:spPr>
          <a:xfrm rot="5397851">
            <a:off x="11351378" y="5067518"/>
            <a:ext cx="959700" cy="548784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5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12</a:t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325" name="Google Shape;2325;p31"/>
          <p:cNvSpPr/>
          <p:nvPr/>
        </p:nvSpPr>
        <p:spPr>
          <a:xfrm rot="5397851">
            <a:off x="11351378" y="4107576"/>
            <a:ext cx="959700" cy="548784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4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11</a:t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326" name="Google Shape;2326;p31"/>
          <p:cNvSpPr/>
          <p:nvPr/>
        </p:nvSpPr>
        <p:spPr>
          <a:xfrm rot="5397851">
            <a:off x="11351378" y="3147634"/>
            <a:ext cx="959700" cy="548784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3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10</a:t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327" name="Google Shape;2327;p31"/>
          <p:cNvSpPr/>
          <p:nvPr/>
        </p:nvSpPr>
        <p:spPr>
          <a:xfrm rot="-15781">
            <a:off x="5697982" y="124051"/>
            <a:ext cx="849609" cy="6607261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8" name="Google Shape;2328;p31"/>
          <p:cNvSpPr/>
          <p:nvPr/>
        </p:nvSpPr>
        <p:spPr>
          <a:xfrm flipH="1">
            <a:off x="6119328" y="77757"/>
            <a:ext cx="5528386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rotWithShape="0" algn="ctr" sy="101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9" name="Google Shape;2329;p31"/>
          <p:cNvSpPr/>
          <p:nvPr/>
        </p:nvSpPr>
        <p:spPr>
          <a:xfrm>
            <a:off x="541177" y="77757"/>
            <a:ext cx="5528386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rotWithShape="0" algn="ctr" sy="101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0" name="Google Shape;2330;p31"/>
          <p:cNvSpPr txBox="1"/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arlow Semi Condensed Medium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/>
        </p:txBody>
      </p:sp>
      <p:grpSp>
        <p:nvGrpSpPr>
          <p:cNvPr id="2331" name="Google Shape;2331;p31"/>
          <p:cNvGrpSpPr/>
          <p:nvPr/>
        </p:nvGrpSpPr>
        <p:grpSpPr>
          <a:xfrm>
            <a:off x="5869732" y="192255"/>
            <a:ext cx="432000" cy="6472908"/>
            <a:chOff x="5869732" y="192255"/>
            <a:chExt cx="432000" cy="6472908"/>
          </a:xfrm>
        </p:grpSpPr>
        <p:grpSp>
          <p:nvGrpSpPr>
            <p:cNvPr id="2332" name="Google Shape;2332;p31"/>
            <p:cNvGrpSpPr/>
            <p:nvPr/>
          </p:nvGrpSpPr>
          <p:grpSpPr>
            <a:xfrm>
              <a:off x="5869732" y="192255"/>
              <a:ext cx="432000" cy="101655"/>
              <a:chOff x="5815912" y="201588"/>
              <a:chExt cx="540000" cy="104994"/>
            </a:xfrm>
          </p:grpSpPr>
          <p:sp>
            <p:nvSpPr>
              <p:cNvPr id="2333" name="Google Shape;2333;p31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4" name="Google Shape;2334;p31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35" name="Google Shape;2335;p31"/>
            <p:cNvGrpSpPr/>
            <p:nvPr/>
          </p:nvGrpSpPr>
          <p:grpSpPr>
            <a:xfrm>
              <a:off x="5869732" y="6563508"/>
              <a:ext cx="432000" cy="101655"/>
              <a:chOff x="5815912" y="201588"/>
              <a:chExt cx="540000" cy="104994"/>
            </a:xfrm>
          </p:grpSpPr>
          <p:sp>
            <p:nvSpPr>
              <p:cNvPr id="2336" name="Google Shape;2336;p31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7" name="Google Shape;2337;p31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38" name="Google Shape;2338;p31"/>
            <p:cNvGrpSpPr/>
            <p:nvPr/>
          </p:nvGrpSpPr>
          <p:grpSpPr>
            <a:xfrm>
              <a:off x="5869732" y="723193"/>
              <a:ext cx="432000" cy="101655"/>
              <a:chOff x="5815912" y="201588"/>
              <a:chExt cx="540000" cy="104994"/>
            </a:xfrm>
          </p:grpSpPr>
          <p:sp>
            <p:nvSpPr>
              <p:cNvPr id="2339" name="Google Shape;2339;p31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0" name="Google Shape;2340;p31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41" name="Google Shape;2341;p31"/>
            <p:cNvGrpSpPr/>
            <p:nvPr/>
          </p:nvGrpSpPr>
          <p:grpSpPr>
            <a:xfrm>
              <a:off x="5869732" y="1254131"/>
              <a:ext cx="432000" cy="101655"/>
              <a:chOff x="5815912" y="201588"/>
              <a:chExt cx="540000" cy="104994"/>
            </a:xfrm>
          </p:grpSpPr>
          <p:sp>
            <p:nvSpPr>
              <p:cNvPr id="2342" name="Google Shape;2342;p31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3" name="Google Shape;2343;p31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44" name="Google Shape;2344;p31"/>
            <p:cNvGrpSpPr/>
            <p:nvPr/>
          </p:nvGrpSpPr>
          <p:grpSpPr>
            <a:xfrm>
              <a:off x="5869732" y="1785069"/>
              <a:ext cx="432000" cy="101655"/>
              <a:chOff x="5815912" y="201588"/>
              <a:chExt cx="540000" cy="104994"/>
            </a:xfrm>
          </p:grpSpPr>
          <p:sp>
            <p:nvSpPr>
              <p:cNvPr id="2345" name="Google Shape;2345;p31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6" name="Google Shape;2346;p31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47" name="Google Shape;2347;p31"/>
            <p:cNvGrpSpPr/>
            <p:nvPr/>
          </p:nvGrpSpPr>
          <p:grpSpPr>
            <a:xfrm>
              <a:off x="5869732" y="2316007"/>
              <a:ext cx="432000" cy="101655"/>
              <a:chOff x="5815912" y="201588"/>
              <a:chExt cx="540000" cy="104994"/>
            </a:xfrm>
          </p:grpSpPr>
          <p:sp>
            <p:nvSpPr>
              <p:cNvPr id="2348" name="Google Shape;2348;p31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9" name="Google Shape;2349;p31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50" name="Google Shape;2350;p31"/>
            <p:cNvGrpSpPr/>
            <p:nvPr/>
          </p:nvGrpSpPr>
          <p:grpSpPr>
            <a:xfrm>
              <a:off x="5869732" y="2846944"/>
              <a:ext cx="432000" cy="101655"/>
              <a:chOff x="5815912" y="201588"/>
              <a:chExt cx="540000" cy="104994"/>
            </a:xfrm>
          </p:grpSpPr>
          <p:sp>
            <p:nvSpPr>
              <p:cNvPr id="2351" name="Google Shape;2351;p31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2" name="Google Shape;2352;p31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53" name="Google Shape;2353;p31"/>
            <p:cNvGrpSpPr/>
            <p:nvPr/>
          </p:nvGrpSpPr>
          <p:grpSpPr>
            <a:xfrm>
              <a:off x="5869732" y="3377883"/>
              <a:ext cx="432000" cy="101655"/>
              <a:chOff x="5815912" y="201588"/>
              <a:chExt cx="540000" cy="104994"/>
            </a:xfrm>
          </p:grpSpPr>
          <p:sp>
            <p:nvSpPr>
              <p:cNvPr id="2354" name="Google Shape;2354;p31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5" name="Google Shape;2355;p31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56" name="Google Shape;2356;p31"/>
            <p:cNvGrpSpPr/>
            <p:nvPr/>
          </p:nvGrpSpPr>
          <p:grpSpPr>
            <a:xfrm>
              <a:off x="5869732" y="3908820"/>
              <a:ext cx="432000" cy="101655"/>
              <a:chOff x="5815912" y="201588"/>
              <a:chExt cx="540000" cy="104994"/>
            </a:xfrm>
          </p:grpSpPr>
          <p:sp>
            <p:nvSpPr>
              <p:cNvPr id="2357" name="Google Shape;2357;p31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8" name="Google Shape;2358;p31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59" name="Google Shape;2359;p31"/>
            <p:cNvGrpSpPr/>
            <p:nvPr/>
          </p:nvGrpSpPr>
          <p:grpSpPr>
            <a:xfrm>
              <a:off x="5869732" y="4439758"/>
              <a:ext cx="432000" cy="101655"/>
              <a:chOff x="5815912" y="201588"/>
              <a:chExt cx="540000" cy="104994"/>
            </a:xfrm>
          </p:grpSpPr>
          <p:sp>
            <p:nvSpPr>
              <p:cNvPr id="2360" name="Google Shape;2360;p31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1" name="Google Shape;2361;p31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62" name="Google Shape;2362;p31"/>
            <p:cNvGrpSpPr/>
            <p:nvPr/>
          </p:nvGrpSpPr>
          <p:grpSpPr>
            <a:xfrm>
              <a:off x="5869732" y="4970697"/>
              <a:ext cx="432000" cy="101655"/>
              <a:chOff x="5815912" y="201588"/>
              <a:chExt cx="540000" cy="104994"/>
            </a:xfrm>
          </p:grpSpPr>
          <p:sp>
            <p:nvSpPr>
              <p:cNvPr id="2363" name="Google Shape;2363;p31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4" name="Google Shape;2364;p31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65" name="Google Shape;2365;p31"/>
            <p:cNvGrpSpPr/>
            <p:nvPr/>
          </p:nvGrpSpPr>
          <p:grpSpPr>
            <a:xfrm>
              <a:off x="5869732" y="5501635"/>
              <a:ext cx="432000" cy="101655"/>
              <a:chOff x="5815912" y="201588"/>
              <a:chExt cx="540000" cy="104994"/>
            </a:xfrm>
          </p:grpSpPr>
          <p:sp>
            <p:nvSpPr>
              <p:cNvPr id="2366" name="Google Shape;2366;p31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7" name="Google Shape;2367;p31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68" name="Google Shape;2368;p31"/>
            <p:cNvGrpSpPr/>
            <p:nvPr/>
          </p:nvGrpSpPr>
          <p:grpSpPr>
            <a:xfrm>
              <a:off x="5869732" y="6032572"/>
              <a:ext cx="432000" cy="101655"/>
              <a:chOff x="5815912" y="201588"/>
              <a:chExt cx="540000" cy="104994"/>
            </a:xfrm>
          </p:grpSpPr>
          <p:sp>
            <p:nvSpPr>
              <p:cNvPr id="2369" name="Google Shape;2369;p31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0" name="Google Shape;2370;p31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371" name="Google Shape;2371;p31"/>
          <p:cNvSpPr txBox="1"/>
          <p:nvPr>
            <p:ph idx="1" type="body"/>
          </p:nvPr>
        </p:nvSpPr>
        <p:spPr>
          <a:xfrm>
            <a:off x="6533000" y="530075"/>
            <a:ext cx="4844400" cy="60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2372" name="Google Shape;2372;p31"/>
          <p:cNvSpPr txBox="1"/>
          <p:nvPr>
            <p:ph idx="2" type="body"/>
          </p:nvPr>
        </p:nvSpPr>
        <p:spPr>
          <a:xfrm>
            <a:off x="791475" y="1438800"/>
            <a:ext cx="4844400" cy="50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2373" name="Google Shape;2373;p31"/>
          <p:cNvSpPr/>
          <p:nvPr/>
        </p:nvSpPr>
        <p:spPr>
          <a:xfrm rot="5397851">
            <a:off x="11351378" y="2187691"/>
            <a:ext cx="959700" cy="548784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2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9</a:t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9 Extend 3">
  <p:cSld name="031">
    <p:spTree>
      <p:nvGrpSpPr>
        <p:cNvPr id="2374" name="Shape 2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" name="Google Shape;2375;p32"/>
          <p:cNvSpPr/>
          <p:nvPr/>
        </p:nvSpPr>
        <p:spPr>
          <a:xfrm rot="10800000">
            <a:off x="6108850" y="77757"/>
            <a:ext cx="5611312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rotWithShape="0" algn="ctr" sy="101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76" name="Google Shape;2376;p32"/>
          <p:cNvGrpSpPr/>
          <p:nvPr/>
        </p:nvGrpSpPr>
        <p:grpSpPr>
          <a:xfrm>
            <a:off x="11597888" y="65287"/>
            <a:ext cx="594413" cy="6719724"/>
            <a:chOff x="11597888" y="65287"/>
            <a:chExt cx="594413" cy="6719724"/>
          </a:xfrm>
        </p:grpSpPr>
        <p:sp>
          <p:nvSpPr>
            <p:cNvPr id="2377" name="Google Shape;2377;p32"/>
            <p:cNvSpPr/>
            <p:nvPr/>
          </p:nvSpPr>
          <p:spPr>
            <a:xfrm rot="5397851">
              <a:off x="11415244" y="6008069"/>
              <a:ext cx="959700" cy="593813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20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2378" name="Google Shape;2378;p32"/>
            <p:cNvSpPr/>
            <p:nvPr/>
          </p:nvSpPr>
          <p:spPr>
            <a:xfrm rot="5397851">
              <a:off x="11415244" y="5048127"/>
              <a:ext cx="959700" cy="593813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19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2379" name="Google Shape;2379;p32"/>
            <p:cNvSpPr/>
            <p:nvPr/>
          </p:nvSpPr>
          <p:spPr>
            <a:xfrm rot="5397851">
              <a:off x="11415244" y="4088185"/>
              <a:ext cx="959700" cy="593813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18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2380" name="Google Shape;2380;p32"/>
            <p:cNvSpPr/>
            <p:nvPr/>
          </p:nvSpPr>
          <p:spPr>
            <a:xfrm rot="5397851">
              <a:off x="11415244" y="3128243"/>
              <a:ext cx="959700" cy="593813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17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2381" name="Google Shape;2381;p32"/>
            <p:cNvSpPr/>
            <p:nvPr/>
          </p:nvSpPr>
          <p:spPr>
            <a:xfrm rot="5397851">
              <a:off x="11415244" y="2168300"/>
              <a:ext cx="959700" cy="593813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16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2382" name="Google Shape;2382;p32"/>
            <p:cNvSpPr/>
            <p:nvPr/>
          </p:nvSpPr>
          <p:spPr>
            <a:xfrm rot="5397851">
              <a:off x="11415244" y="1208358"/>
              <a:ext cx="959700" cy="593813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1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15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2383" name="Google Shape;2383;p32"/>
            <p:cNvSpPr/>
            <p:nvPr/>
          </p:nvSpPr>
          <p:spPr>
            <a:xfrm rot="5397851">
              <a:off x="11415244" y="248416"/>
              <a:ext cx="959700" cy="593813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lt2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14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</p:grpSp>
      <p:sp>
        <p:nvSpPr>
          <p:cNvPr id="2384" name="Google Shape;2384;p32"/>
          <p:cNvSpPr/>
          <p:nvPr/>
        </p:nvSpPr>
        <p:spPr>
          <a:xfrm>
            <a:off x="460150" y="77757"/>
            <a:ext cx="5611312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rotWithShape="0" algn="ctr" sy="101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5" name="Google Shape;2385;p32"/>
          <p:cNvSpPr/>
          <p:nvPr/>
        </p:nvSpPr>
        <p:spPr>
          <a:xfrm flipH="1" rot="-5397851">
            <a:off x="-134005" y="34206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lt2"/>
          </a:solidFill>
          <a:ln>
            <a:noFill/>
          </a:ln>
          <a:effectLst>
            <a:outerShdw blurRad="50800" rotWithShape="0" algn="tr" dir="1602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INTRO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386" name="Google Shape;2386;p32"/>
          <p:cNvSpPr/>
          <p:nvPr/>
        </p:nvSpPr>
        <p:spPr>
          <a:xfrm flipH="1" rot="-5397851">
            <a:off x="-134005" y="1302007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1"/>
          </a:solidFill>
          <a:ln>
            <a:noFill/>
          </a:ln>
          <a:effectLst>
            <a:outerShdw blurRad="50800" rotWithShape="0" algn="tr" dir="1602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387" name="Google Shape;2387;p32"/>
          <p:cNvSpPr/>
          <p:nvPr/>
        </p:nvSpPr>
        <p:spPr>
          <a:xfrm flipH="1" rot="-5397851">
            <a:off x="-134005" y="2261949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2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2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388" name="Google Shape;2388;p32"/>
          <p:cNvSpPr/>
          <p:nvPr/>
        </p:nvSpPr>
        <p:spPr>
          <a:xfrm flipH="1" rot="-5397851">
            <a:off x="-134005" y="3221892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3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3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389" name="Google Shape;2389;p32"/>
          <p:cNvSpPr/>
          <p:nvPr/>
        </p:nvSpPr>
        <p:spPr>
          <a:xfrm flipH="1" rot="-5397851">
            <a:off x="-134005" y="4181834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4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4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390" name="Google Shape;2390;p32"/>
          <p:cNvSpPr/>
          <p:nvPr/>
        </p:nvSpPr>
        <p:spPr>
          <a:xfrm flipH="1" rot="-5397851">
            <a:off x="-134005" y="5141776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5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5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391" name="Google Shape;2391;p32">
            <a:hlinkClick action="ppaction://hlinksldjump" r:id="rId2"/>
          </p:cNvPr>
          <p:cNvSpPr/>
          <p:nvPr/>
        </p:nvSpPr>
        <p:spPr>
          <a:xfrm rot="5397851">
            <a:off x="-138220" y="12917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392" name="Google Shape;2392;p32">
            <a:hlinkClick action="ppaction://hlinksldjump" r:id="rId3"/>
          </p:cNvPr>
          <p:cNvSpPr/>
          <p:nvPr/>
        </p:nvSpPr>
        <p:spPr>
          <a:xfrm rot="5397851">
            <a:off x="-138220" y="22518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393" name="Google Shape;2393;p32">
            <a:hlinkClick action="ppaction://hlinksldjump" r:id="rId4"/>
          </p:cNvPr>
          <p:cNvSpPr/>
          <p:nvPr/>
        </p:nvSpPr>
        <p:spPr>
          <a:xfrm rot="5397851">
            <a:off x="-138220" y="32119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394" name="Google Shape;2394;p32">
            <a:hlinkClick action="ppaction://hlinksldjump" r:id="rId5"/>
          </p:cNvPr>
          <p:cNvSpPr/>
          <p:nvPr/>
        </p:nvSpPr>
        <p:spPr>
          <a:xfrm rot="5397851">
            <a:off x="-138220" y="41720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395" name="Google Shape;2395;p32">
            <a:hlinkClick action="ppaction://hlinksldjump" r:id="rId6"/>
          </p:cNvPr>
          <p:cNvSpPr/>
          <p:nvPr/>
        </p:nvSpPr>
        <p:spPr>
          <a:xfrm rot="5397851">
            <a:off x="-138220" y="51321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396" name="Google Shape;2396;p32">
            <a:hlinkClick action="ppaction://hlinksldjump" r:id="rId7"/>
          </p:cNvPr>
          <p:cNvSpPr/>
          <p:nvPr/>
        </p:nvSpPr>
        <p:spPr>
          <a:xfrm rot="5397851">
            <a:off x="-138220" y="60922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397" name="Google Shape;2397;p32"/>
          <p:cNvSpPr/>
          <p:nvPr/>
        </p:nvSpPr>
        <p:spPr>
          <a:xfrm flipH="1" rot="-5397851">
            <a:off x="-140604" y="300040"/>
            <a:ext cx="959700" cy="525222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lt2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7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398" name="Google Shape;2398;p32"/>
          <p:cNvSpPr/>
          <p:nvPr/>
        </p:nvSpPr>
        <p:spPr>
          <a:xfrm flipH="1" rot="-5397851">
            <a:off x="-134005" y="6101718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6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6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399" name="Google Shape;2399;p32"/>
          <p:cNvSpPr/>
          <p:nvPr/>
        </p:nvSpPr>
        <p:spPr>
          <a:xfrm flipH="1" rot="-5397851">
            <a:off x="-141588" y="1272450"/>
            <a:ext cx="959700" cy="525222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1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8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400" name="Google Shape;2400;p32"/>
          <p:cNvSpPr/>
          <p:nvPr/>
        </p:nvSpPr>
        <p:spPr>
          <a:xfrm rot="5397851">
            <a:off x="11351378" y="6027460"/>
            <a:ext cx="959700" cy="548784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6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13</a:t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401" name="Google Shape;2401;p32"/>
          <p:cNvSpPr/>
          <p:nvPr/>
        </p:nvSpPr>
        <p:spPr>
          <a:xfrm rot="5397851">
            <a:off x="11351378" y="5067518"/>
            <a:ext cx="959700" cy="548784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5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12</a:t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402" name="Google Shape;2402;p32"/>
          <p:cNvSpPr/>
          <p:nvPr/>
        </p:nvSpPr>
        <p:spPr>
          <a:xfrm rot="5397851">
            <a:off x="11351378" y="4107576"/>
            <a:ext cx="959700" cy="548784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4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11</a:t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403" name="Google Shape;2403;p32"/>
          <p:cNvSpPr/>
          <p:nvPr/>
        </p:nvSpPr>
        <p:spPr>
          <a:xfrm rot="5397851">
            <a:off x="11351378" y="3147634"/>
            <a:ext cx="959700" cy="548784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3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10</a:t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404" name="Google Shape;2404;p32"/>
          <p:cNvSpPr/>
          <p:nvPr/>
        </p:nvSpPr>
        <p:spPr>
          <a:xfrm rot="-15781">
            <a:off x="5697982" y="124051"/>
            <a:ext cx="849609" cy="6607261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5" name="Google Shape;2405;p32"/>
          <p:cNvSpPr/>
          <p:nvPr/>
        </p:nvSpPr>
        <p:spPr>
          <a:xfrm flipH="1">
            <a:off x="6119328" y="77757"/>
            <a:ext cx="5528386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rotWithShape="0" algn="ctr" sy="101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6" name="Google Shape;2406;p32"/>
          <p:cNvSpPr/>
          <p:nvPr/>
        </p:nvSpPr>
        <p:spPr>
          <a:xfrm>
            <a:off x="541177" y="77757"/>
            <a:ext cx="5528386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rotWithShape="0" algn="ctr" sy="101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7" name="Google Shape;2407;p32"/>
          <p:cNvSpPr txBox="1"/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arlow Semi Condensed Medium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/>
        </p:txBody>
      </p:sp>
      <p:grpSp>
        <p:nvGrpSpPr>
          <p:cNvPr id="2408" name="Google Shape;2408;p32"/>
          <p:cNvGrpSpPr/>
          <p:nvPr/>
        </p:nvGrpSpPr>
        <p:grpSpPr>
          <a:xfrm>
            <a:off x="5869732" y="192255"/>
            <a:ext cx="432000" cy="6472908"/>
            <a:chOff x="5869732" y="192255"/>
            <a:chExt cx="432000" cy="6472908"/>
          </a:xfrm>
        </p:grpSpPr>
        <p:grpSp>
          <p:nvGrpSpPr>
            <p:cNvPr id="2409" name="Google Shape;2409;p32"/>
            <p:cNvGrpSpPr/>
            <p:nvPr/>
          </p:nvGrpSpPr>
          <p:grpSpPr>
            <a:xfrm>
              <a:off x="5869732" y="192255"/>
              <a:ext cx="432000" cy="101655"/>
              <a:chOff x="5815912" y="201588"/>
              <a:chExt cx="540000" cy="104994"/>
            </a:xfrm>
          </p:grpSpPr>
          <p:sp>
            <p:nvSpPr>
              <p:cNvPr id="2410" name="Google Shape;2410;p3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11" name="Google Shape;2411;p3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12" name="Google Shape;2412;p32"/>
            <p:cNvGrpSpPr/>
            <p:nvPr/>
          </p:nvGrpSpPr>
          <p:grpSpPr>
            <a:xfrm>
              <a:off x="5869732" y="6563508"/>
              <a:ext cx="432000" cy="101655"/>
              <a:chOff x="5815912" y="201588"/>
              <a:chExt cx="540000" cy="104994"/>
            </a:xfrm>
          </p:grpSpPr>
          <p:sp>
            <p:nvSpPr>
              <p:cNvPr id="2413" name="Google Shape;2413;p3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14" name="Google Shape;2414;p3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15" name="Google Shape;2415;p32"/>
            <p:cNvGrpSpPr/>
            <p:nvPr/>
          </p:nvGrpSpPr>
          <p:grpSpPr>
            <a:xfrm>
              <a:off x="5869732" y="723193"/>
              <a:ext cx="432000" cy="101655"/>
              <a:chOff x="5815912" y="201588"/>
              <a:chExt cx="540000" cy="104994"/>
            </a:xfrm>
          </p:grpSpPr>
          <p:sp>
            <p:nvSpPr>
              <p:cNvPr id="2416" name="Google Shape;2416;p3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17" name="Google Shape;2417;p3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18" name="Google Shape;2418;p32"/>
            <p:cNvGrpSpPr/>
            <p:nvPr/>
          </p:nvGrpSpPr>
          <p:grpSpPr>
            <a:xfrm>
              <a:off x="5869732" y="1254131"/>
              <a:ext cx="432000" cy="101655"/>
              <a:chOff x="5815912" y="201588"/>
              <a:chExt cx="540000" cy="104994"/>
            </a:xfrm>
          </p:grpSpPr>
          <p:sp>
            <p:nvSpPr>
              <p:cNvPr id="2419" name="Google Shape;2419;p3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20" name="Google Shape;2420;p3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21" name="Google Shape;2421;p32"/>
            <p:cNvGrpSpPr/>
            <p:nvPr/>
          </p:nvGrpSpPr>
          <p:grpSpPr>
            <a:xfrm>
              <a:off x="5869732" y="1785069"/>
              <a:ext cx="432000" cy="101655"/>
              <a:chOff x="5815912" y="201588"/>
              <a:chExt cx="540000" cy="104994"/>
            </a:xfrm>
          </p:grpSpPr>
          <p:sp>
            <p:nvSpPr>
              <p:cNvPr id="2422" name="Google Shape;2422;p3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23" name="Google Shape;2423;p3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24" name="Google Shape;2424;p32"/>
            <p:cNvGrpSpPr/>
            <p:nvPr/>
          </p:nvGrpSpPr>
          <p:grpSpPr>
            <a:xfrm>
              <a:off x="5869732" y="2316007"/>
              <a:ext cx="432000" cy="101655"/>
              <a:chOff x="5815912" y="201588"/>
              <a:chExt cx="540000" cy="104994"/>
            </a:xfrm>
          </p:grpSpPr>
          <p:sp>
            <p:nvSpPr>
              <p:cNvPr id="2425" name="Google Shape;2425;p3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26" name="Google Shape;2426;p3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27" name="Google Shape;2427;p32"/>
            <p:cNvGrpSpPr/>
            <p:nvPr/>
          </p:nvGrpSpPr>
          <p:grpSpPr>
            <a:xfrm>
              <a:off x="5869732" y="2846944"/>
              <a:ext cx="432000" cy="101655"/>
              <a:chOff x="5815912" y="201588"/>
              <a:chExt cx="540000" cy="104994"/>
            </a:xfrm>
          </p:grpSpPr>
          <p:sp>
            <p:nvSpPr>
              <p:cNvPr id="2428" name="Google Shape;2428;p3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29" name="Google Shape;2429;p3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30" name="Google Shape;2430;p32"/>
            <p:cNvGrpSpPr/>
            <p:nvPr/>
          </p:nvGrpSpPr>
          <p:grpSpPr>
            <a:xfrm>
              <a:off x="5869732" y="3377883"/>
              <a:ext cx="432000" cy="101655"/>
              <a:chOff x="5815912" y="201588"/>
              <a:chExt cx="540000" cy="104994"/>
            </a:xfrm>
          </p:grpSpPr>
          <p:sp>
            <p:nvSpPr>
              <p:cNvPr id="2431" name="Google Shape;2431;p3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32" name="Google Shape;2432;p3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33" name="Google Shape;2433;p32"/>
            <p:cNvGrpSpPr/>
            <p:nvPr/>
          </p:nvGrpSpPr>
          <p:grpSpPr>
            <a:xfrm>
              <a:off x="5869732" y="3908820"/>
              <a:ext cx="432000" cy="101655"/>
              <a:chOff x="5815912" y="201588"/>
              <a:chExt cx="540000" cy="104994"/>
            </a:xfrm>
          </p:grpSpPr>
          <p:sp>
            <p:nvSpPr>
              <p:cNvPr id="2434" name="Google Shape;2434;p3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35" name="Google Shape;2435;p3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36" name="Google Shape;2436;p32"/>
            <p:cNvGrpSpPr/>
            <p:nvPr/>
          </p:nvGrpSpPr>
          <p:grpSpPr>
            <a:xfrm>
              <a:off x="5869732" y="4439758"/>
              <a:ext cx="432000" cy="101655"/>
              <a:chOff x="5815912" y="201588"/>
              <a:chExt cx="540000" cy="104994"/>
            </a:xfrm>
          </p:grpSpPr>
          <p:sp>
            <p:nvSpPr>
              <p:cNvPr id="2437" name="Google Shape;2437;p3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38" name="Google Shape;2438;p3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39" name="Google Shape;2439;p32"/>
            <p:cNvGrpSpPr/>
            <p:nvPr/>
          </p:nvGrpSpPr>
          <p:grpSpPr>
            <a:xfrm>
              <a:off x="5869732" y="4970697"/>
              <a:ext cx="432000" cy="101655"/>
              <a:chOff x="5815912" y="201588"/>
              <a:chExt cx="540000" cy="104994"/>
            </a:xfrm>
          </p:grpSpPr>
          <p:sp>
            <p:nvSpPr>
              <p:cNvPr id="2440" name="Google Shape;2440;p3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41" name="Google Shape;2441;p3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42" name="Google Shape;2442;p32"/>
            <p:cNvGrpSpPr/>
            <p:nvPr/>
          </p:nvGrpSpPr>
          <p:grpSpPr>
            <a:xfrm>
              <a:off x="5869732" y="5501635"/>
              <a:ext cx="432000" cy="101655"/>
              <a:chOff x="5815912" y="201588"/>
              <a:chExt cx="540000" cy="104994"/>
            </a:xfrm>
          </p:grpSpPr>
          <p:sp>
            <p:nvSpPr>
              <p:cNvPr id="2443" name="Google Shape;2443;p3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44" name="Google Shape;2444;p3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45" name="Google Shape;2445;p32"/>
            <p:cNvGrpSpPr/>
            <p:nvPr/>
          </p:nvGrpSpPr>
          <p:grpSpPr>
            <a:xfrm>
              <a:off x="5869732" y="6032572"/>
              <a:ext cx="432000" cy="101655"/>
              <a:chOff x="5815912" y="201588"/>
              <a:chExt cx="540000" cy="104994"/>
            </a:xfrm>
          </p:grpSpPr>
          <p:sp>
            <p:nvSpPr>
              <p:cNvPr id="2446" name="Google Shape;2446;p3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47" name="Google Shape;2447;p3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448" name="Google Shape;2448;p32"/>
          <p:cNvSpPr txBox="1"/>
          <p:nvPr>
            <p:ph idx="1" type="body"/>
          </p:nvPr>
        </p:nvSpPr>
        <p:spPr>
          <a:xfrm>
            <a:off x="6533000" y="530075"/>
            <a:ext cx="4844400" cy="60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2449" name="Google Shape;2449;p32"/>
          <p:cNvSpPr txBox="1"/>
          <p:nvPr>
            <p:ph idx="2" type="body"/>
          </p:nvPr>
        </p:nvSpPr>
        <p:spPr>
          <a:xfrm>
            <a:off x="791475" y="1438800"/>
            <a:ext cx="4844400" cy="50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2450" name="Google Shape;2450;p32"/>
          <p:cNvSpPr/>
          <p:nvPr/>
        </p:nvSpPr>
        <p:spPr>
          <a:xfrm flipH="1" rot="-5397851">
            <a:off x="-130768" y="2238962"/>
            <a:ext cx="959700" cy="525222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2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9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9 Extend 3">
  <p:cSld name="1_09 Extend 3">
    <p:spTree>
      <p:nvGrpSpPr>
        <p:cNvPr id="2451" name="Shape 2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2" name="Google Shape;2452;p33"/>
          <p:cNvSpPr/>
          <p:nvPr/>
        </p:nvSpPr>
        <p:spPr>
          <a:xfrm rot="10800000">
            <a:off x="6108850" y="77757"/>
            <a:ext cx="5611312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rotWithShape="0" algn="ctr" sy="101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53" name="Google Shape;2453;p33"/>
          <p:cNvGrpSpPr/>
          <p:nvPr/>
        </p:nvGrpSpPr>
        <p:grpSpPr>
          <a:xfrm>
            <a:off x="11597888" y="65287"/>
            <a:ext cx="594413" cy="6719724"/>
            <a:chOff x="11597888" y="65287"/>
            <a:chExt cx="594413" cy="6719724"/>
          </a:xfrm>
        </p:grpSpPr>
        <p:sp>
          <p:nvSpPr>
            <p:cNvPr id="2454" name="Google Shape;2454;p33"/>
            <p:cNvSpPr/>
            <p:nvPr/>
          </p:nvSpPr>
          <p:spPr>
            <a:xfrm rot="5397851">
              <a:off x="11415244" y="6008069"/>
              <a:ext cx="959700" cy="593813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20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2455" name="Google Shape;2455;p33"/>
            <p:cNvSpPr/>
            <p:nvPr/>
          </p:nvSpPr>
          <p:spPr>
            <a:xfrm rot="5397851">
              <a:off x="11415244" y="5048127"/>
              <a:ext cx="959700" cy="593813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19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2456" name="Google Shape;2456;p33"/>
            <p:cNvSpPr/>
            <p:nvPr/>
          </p:nvSpPr>
          <p:spPr>
            <a:xfrm rot="5397851">
              <a:off x="11415244" y="4088185"/>
              <a:ext cx="959700" cy="593813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18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2457" name="Google Shape;2457;p33"/>
            <p:cNvSpPr/>
            <p:nvPr/>
          </p:nvSpPr>
          <p:spPr>
            <a:xfrm rot="5397851">
              <a:off x="11415244" y="3128243"/>
              <a:ext cx="959700" cy="593813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17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2458" name="Google Shape;2458;p33"/>
            <p:cNvSpPr/>
            <p:nvPr/>
          </p:nvSpPr>
          <p:spPr>
            <a:xfrm rot="5397851">
              <a:off x="11415244" y="2168300"/>
              <a:ext cx="959700" cy="593813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16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2459" name="Google Shape;2459;p33"/>
            <p:cNvSpPr/>
            <p:nvPr/>
          </p:nvSpPr>
          <p:spPr>
            <a:xfrm rot="5397851">
              <a:off x="11415244" y="1208358"/>
              <a:ext cx="959700" cy="593813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1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15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2460" name="Google Shape;2460;p33"/>
            <p:cNvSpPr/>
            <p:nvPr/>
          </p:nvSpPr>
          <p:spPr>
            <a:xfrm rot="5397851">
              <a:off x="11415244" y="248416"/>
              <a:ext cx="959700" cy="593813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lt2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14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</p:grpSp>
      <p:sp>
        <p:nvSpPr>
          <p:cNvPr id="2461" name="Google Shape;2461;p33"/>
          <p:cNvSpPr/>
          <p:nvPr/>
        </p:nvSpPr>
        <p:spPr>
          <a:xfrm>
            <a:off x="460150" y="77757"/>
            <a:ext cx="5611312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rotWithShape="0" algn="ctr" sy="101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2" name="Google Shape;2462;p33"/>
          <p:cNvSpPr/>
          <p:nvPr/>
        </p:nvSpPr>
        <p:spPr>
          <a:xfrm flipH="1" rot="-5397851">
            <a:off x="-134005" y="34206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lt2"/>
          </a:solidFill>
          <a:ln>
            <a:noFill/>
          </a:ln>
          <a:effectLst>
            <a:outerShdw blurRad="50800" rotWithShape="0" algn="tr" dir="1602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INTRO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463" name="Google Shape;2463;p33"/>
          <p:cNvSpPr/>
          <p:nvPr/>
        </p:nvSpPr>
        <p:spPr>
          <a:xfrm flipH="1" rot="-5397851">
            <a:off x="-134005" y="1302007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1"/>
          </a:solidFill>
          <a:ln>
            <a:noFill/>
          </a:ln>
          <a:effectLst>
            <a:outerShdw blurRad="50800" rotWithShape="0" algn="tr" dir="1602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464" name="Google Shape;2464;p33"/>
          <p:cNvSpPr/>
          <p:nvPr/>
        </p:nvSpPr>
        <p:spPr>
          <a:xfrm flipH="1" rot="-5397851">
            <a:off x="-134005" y="2261949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2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2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465" name="Google Shape;2465;p33"/>
          <p:cNvSpPr/>
          <p:nvPr/>
        </p:nvSpPr>
        <p:spPr>
          <a:xfrm flipH="1" rot="-5397851">
            <a:off x="-134005" y="3221892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3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3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466" name="Google Shape;2466;p33"/>
          <p:cNvSpPr/>
          <p:nvPr/>
        </p:nvSpPr>
        <p:spPr>
          <a:xfrm flipH="1" rot="-5397851">
            <a:off x="-134005" y="4181834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4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4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467" name="Google Shape;2467;p33"/>
          <p:cNvSpPr/>
          <p:nvPr/>
        </p:nvSpPr>
        <p:spPr>
          <a:xfrm flipH="1" rot="-5397851">
            <a:off x="-134005" y="5141776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5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5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468" name="Google Shape;2468;p33">
            <a:hlinkClick action="ppaction://hlinksldjump" r:id="rId2"/>
          </p:cNvPr>
          <p:cNvSpPr/>
          <p:nvPr/>
        </p:nvSpPr>
        <p:spPr>
          <a:xfrm rot="5397851">
            <a:off x="-138220" y="12917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469" name="Google Shape;2469;p33">
            <a:hlinkClick action="ppaction://hlinksldjump" r:id="rId3"/>
          </p:cNvPr>
          <p:cNvSpPr/>
          <p:nvPr/>
        </p:nvSpPr>
        <p:spPr>
          <a:xfrm rot="5397851">
            <a:off x="-138220" y="22518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470" name="Google Shape;2470;p33">
            <a:hlinkClick action="ppaction://hlinksldjump" r:id="rId4"/>
          </p:cNvPr>
          <p:cNvSpPr/>
          <p:nvPr/>
        </p:nvSpPr>
        <p:spPr>
          <a:xfrm rot="5397851">
            <a:off x="-138220" y="32119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471" name="Google Shape;2471;p33">
            <a:hlinkClick action="ppaction://hlinksldjump" r:id="rId5"/>
          </p:cNvPr>
          <p:cNvSpPr/>
          <p:nvPr/>
        </p:nvSpPr>
        <p:spPr>
          <a:xfrm rot="5397851">
            <a:off x="-138220" y="41720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472" name="Google Shape;2472;p33">
            <a:hlinkClick action="ppaction://hlinksldjump" r:id="rId6"/>
          </p:cNvPr>
          <p:cNvSpPr/>
          <p:nvPr/>
        </p:nvSpPr>
        <p:spPr>
          <a:xfrm rot="5397851">
            <a:off x="-138220" y="51321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473" name="Google Shape;2473;p33">
            <a:hlinkClick action="ppaction://hlinksldjump" r:id="rId7"/>
          </p:cNvPr>
          <p:cNvSpPr/>
          <p:nvPr/>
        </p:nvSpPr>
        <p:spPr>
          <a:xfrm rot="5397851">
            <a:off x="-138220" y="60922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474" name="Google Shape;2474;p33"/>
          <p:cNvSpPr/>
          <p:nvPr/>
        </p:nvSpPr>
        <p:spPr>
          <a:xfrm flipH="1" rot="-5397851">
            <a:off x="-140604" y="300040"/>
            <a:ext cx="959700" cy="525222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lt2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7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475" name="Google Shape;2475;p33"/>
          <p:cNvSpPr/>
          <p:nvPr/>
        </p:nvSpPr>
        <p:spPr>
          <a:xfrm flipH="1" rot="-5397851">
            <a:off x="-134005" y="6101718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6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6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476" name="Google Shape;2476;p33"/>
          <p:cNvSpPr/>
          <p:nvPr/>
        </p:nvSpPr>
        <p:spPr>
          <a:xfrm flipH="1" rot="-5397851">
            <a:off x="-141588" y="1272450"/>
            <a:ext cx="959700" cy="525222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1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8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477" name="Google Shape;2477;p33"/>
          <p:cNvSpPr/>
          <p:nvPr/>
        </p:nvSpPr>
        <p:spPr>
          <a:xfrm flipH="1" rot="-5397851">
            <a:off x="-130768" y="2238962"/>
            <a:ext cx="959700" cy="525222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2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9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478" name="Google Shape;2478;p33"/>
          <p:cNvSpPr/>
          <p:nvPr/>
        </p:nvSpPr>
        <p:spPr>
          <a:xfrm rot="5397851">
            <a:off x="11351378" y="6027460"/>
            <a:ext cx="959700" cy="548784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6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13</a:t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479" name="Google Shape;2479;p33"/>
          <p:cNvSpPr/>
          <p:nvPr/>
        </p:nvSpPr>
        <p:spPr>
          <a:xfrm rot="5397851">
            <a:off x="11351378" y="5067518"/>
            <a:ext cx="959700" cy="548784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5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12</a:t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480" name="Google Shape;2480;p33"/>
          <p:cNvSpPr/>
          <p:nvPr/>
        </p:nvSpPr>
        <p:spPr>
          <a:xfrm rot="5397851">
            <a:off x="11351378" y="4107576"/>
            <a:ext cx="959700" cy="548784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4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11</a:t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481" name="Google Shape;2481;p33"/>
          <p:cNvSpPr/>
          <p:nvPr/>
        </p:nvSpPr>
        <p:spPr>
          <a:xfrm rot="5397851">
            <a:off x="11351378" y="3147634"/>
            <a:ext cx="959700" cy="548784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3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10</a:t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482" name="Google Shape;2482;p33"/>
          <p:cNvSpPr/>
          <p:nvPr/>
        </p:nvSpPr>
        <p:spPr>
          <a:xfrm rot="-15781">
            <a:off x="5697982" y="124051"/>
            <a:ext cx="849609" cy="6607261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3" name="Google Shape;2483;p33"/>
          <p:cNvSpPr/>
          <p:nvPr/>
        </p:nvSpPr>
        <p:spPr>
          <a:xfrm flipH="1">
            <a:off x="6119328" y="77757"/>
            <a:ext cx="5528386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rotWithShape="0" algn="ctr" sy="101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4" name="Google Shape;2484;p33"/>
          <p:cNvSpPr/>
          <p:nvPr/>
        </p:nvSpPr>
        <p:spPr>
          <a:xfrm>
            <a:off x="541177" y="77757"/>
            <a:ext cx="5528386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rotWithShape="0" algn="ctr" sy="101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5" name="Google Shape;2485;p33"/>
          <p:cNvSpPr txBox="1"/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arlow Semi Condensed Medium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/>
        </p:txBody>
      </p:sp>
      <p:grpSp>
        <p:nvGrpSpPr>
          <p:cNvPr id="2486" name="Google Shape;2486;p33"/>
          <p:cNvGrpSpPr/>
          <p:nvPr/>
        </p:nvGrpSpPr>
        <p:grpSpPr>
          <a:xfrm>
            <a:off x="5869732" y="192255"/>
            <a:ext cx="432000" cy="6472908"/>
            <a:chOff x="5869732" y="192255"/>
            <a:chExt cx="432000" cy="6472908"/>
          </a:xfrm>
        </p:grpSpPr>
        <p:grpSp>
          <p:nvGrpSpPr>
            <p:cNvPr id="2487" name="Google Shape;2487;p33"/>
            <p:cNvGrpSpPr/>
            <p:nvPr/>
          </p:nvGrpSpPr>
          <p:grpSpPr>
            <a:xfrm>
              <a:off x="5869732" y="192255"/>
              <a:ext cx="432000" cy="101655"/>
              <a:chOff x="5815912" y="201588"/>
              <a:chExt cx="540000" cy="104994"/>
            </a:xfrm>
          </p:grpSpPr>
          <p:sp>
            <p:nvSpPr>
              <p:cNvPr id="2488" name="Google Shape;2488;p33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89" name="Google Shape;2489;p33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90" name="Google Shape;2490;p33"/>
            <p:cNvGrpSpPr/>
            <p:nvPr/>
          </p:nvGrpSpPr>
          <p:grpSpPr>
            <a:xfrm>
              <a:off x="5869732" y="6563508"/>
              <a:ext cx="432000" cy="101655"/>
              <a:chOff x="5815912" y="201588"/>
              <a:chExt cx="540000" cy="104994"/>
            </a:xfrm>
          </p:grpSpPr>
          <p:sp>
            <p:nvSpPr>
              <p:cNvPr id="2491" name="Google Shape;2491;p33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92" name="Google Shape;2492;p33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93" name="Google Shape;2493;p33"/>
            <p:cNvGrpSpPr/>
            <p:nvPr/>
          </p:nvGrpSpPr>
          <p:grpSpPr>
            <a:xfrm>
              <a:off x="5869732" y="723193"/>
              <a:ext cx="432000" cy="101655"/>
              <a:chOff x="5815912" y="201588"/>
              <a:chExt cx="540000" cy="104994"/>
            </a:xfrm>
          </p:grpSpPr>
          <p:sp>
            <p:nvSpPr>
              <p:cNvPr id="2494" name="Google Shape;2494;p33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95" name="Google Shape;2495;p33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96" name="Google Shape;2496;p33"/>
            <p:cNvGrpSpPr/>
            <p:nvPr/>
          </p:nvGrpSpPr>
          <p:grpSpPr>
            <a:xfrm>
              <a:off x="5869732" y="1254131"/>
              <a:ext cx="432000" cy="101655"/>
              <a:chOff x="5815912" y="201588"/>
              <a:chExt cx="540000" cy="104994"/>
            </a:xfrm>
          </p:grpSpPr>
          <p:sp>
            <p:nvSpPr>
              <p:cNvPr id="2497" name="Google Shape;2497;p33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98" name="Google Shape;2498;p33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99" name="Google Shape;2499;p33"/>
            <p:cNvGrpSpPr/>
            <p:nvPr/>
          </p:nvGrpSpPr>
          <p:grpSpPr>
            <a:xfrm>
              <a:off x="5869732" y="1785069"/>
              <a:ext cx="432000" cy="101655"/>
              <a:chOff x="5815912" y="201588"/>
              <a:chExt cx="540000" cy="104994"/>
            </a:xfrm>
          </p:grpSpPr>
          <p:sp>
            <p:nvSpPr>
              <p:cNvPr id="2500" name="Google Shape;2500;p33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01" name="Google Shape;2501;p33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02" name="Google Shape;2502;p33"/>
            <p:cNvGrpSpPr/>
            <p:nvPr/>
          </p:nvGrpSpPr>
          <p:grpSpPr>
            <a:xfrm>
              <a:off x="5869732" y="2316007"/>
              <a:ext cx="432000" cy="101655"/>
              <a:chOff x="5815912" y="201588"/>
              <a:chExt cx="540000" cy="104994"/>
            </a:xfrm>
          </p:grpSpPr>
          <p:sp>
            <p:nvSpPr>
              <p:cNvPr id="2503" name="Google Shape;2503;p33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04" name="Google Shape;2504;p33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05" name="Google Shape;2505;p33"/>
            <p:cNvGrpSpPr/>
            <p:nvPr/>
          </p:nvGrpSpPr>
          <p:grpSpPr>
            <a:xfrm>
              <a:off x="5869732" y="2846944"/>
              <a:ext cx="432000" cy="101655"/>
              <a:chOff x="5815912" y="201588"/>
              <a:chExt cx="540000" cy="104994"/>
            </a:xfrm>
          </p:grpSpPr>
          <p:sp>
            <p:nvSpPr>
              <p:cNvPr id="2506" name="Google Shape;2506;p33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07" name="Google Shape;2507;p33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08" name="Google Shape;2508;p33"/>
            <p:cNvGrpSpPr/>
            <p:nvPr/>
          </p:nvGrpSpPr>
          <p:grpSpPr>
            <a:xfrm>
              <a:off x="5869732" y="3377883"/>
              <a:ext cx="432000" cy="101655"/>
              <a:chOff x="5815912" y="201588"/>
              <a:chExt cx="540000" cy="104994"/>
            </a:xfrm>
          </p:grpSpPr>
          <p:sp>
            <p:nvSpPr>
              <p:cNvPr id="2509" name="Google Shape;2509;p33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10" name="Google Shape;2510;p33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11" name="Google Shape;2511;p33"/>
            <p:cNvGrpSpPr/>
            <p:nvPr/>
          </p:nvGrpSpPr>
          <p:grpSpPr>
            <a:xfrm>
              <a:off x="5869732" y="3908820"/>
              <a:ext cx="432000" cy="101655"/>
              <a:chOff x="5815912" y="201588"/>
              <a:chExt cx="540000" cy="104994"/>
            </a:xfrm>
          </p:grpSpPr>
          <p:sp>
            <p:nvSpPr>
              <p:cNvPr id="2512" name="Google Shape;2512;p33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13" name="Google Shape;2513;p33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14" name="Google Shape;2514;p33"/>
            <p:cNvGrpSpPr/>
            <p:nvPr/>
          </p:nvGrpSpPr>
          <p:grpSpPr>
            <a:xfrm>
              <a:off x="5869732" y="4439758"/>
              <a:ext cx="432000" cy="101655"/>
              <a:chOff x="5815912" y="201588"/>
              <a:chExt cx="540000" cy="104994"/>
            </a:xfrm>
          </p:grpSpPr>
          <p:sp>
            <p:nvSpPr>
              <p:cNvPr id="2515" name="Google Shape;2515;p33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16" name="Google Shape;2516;p33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17" name="Google Shape;2517;p33"/>
            <p:cNvGrpSpPr/>
            <p:nvPr/>
          </p:nvGrpSpPr>
          <p:grpSpPr>
            <a:xfrm>
              <a:off x="5869732" y="4970697"/>
              <a:ext cx="432000" cy="101655"/>
              <a:chOff x="5815912" y="201588"/>
              <a:chExt cx="540000" cy="104994"/>
            </a:xfrm>
          </p:grpSpPr>
          <p:sp>
            <p:nvSpPr>
              <p:cNvPr id="2518" name="Google Shape;2518;p33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19" name="Google Shape;2519;p33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20" name="Google Shape;2520;p33"/>
            <p:cNvGrpSpPr/>
            <p:nvPr/>
          </p:nvGrpSpPr>
          <p:grpSpPr>
            <a:xfrm>
              <a:off x="5869732" y="5501635"/>
              <a:ext cx="432000" cy="101655"/>
              <a:chOff x="5815912" y="201588"/>
              <a:chExt cx="540000" cy="104994"/>
            </a:xfrm>
          </p:grpSpPr>
          <p:sp>
            <p:nvSpPr>
              <p:cNvPr id="2521" name="Google Shape;2521;p33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22" name="Google Shape;2522;p33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23" name="Google Shape;2523;p33"/>
            <p:cNvGrpSpPr/>
            <p:nvPr/>
          </p:nvGrpSpPr>
          <p:grpSpPr>
            <a:xfrm>
              <a:off x="5869732" y="6032572"/>
              <a:ext cx="432000" cy="101655"/>
              <a:chOff x="5815912" y="201588"/>
              <a:chExt cx="540000" cy="104994"/>
            </a:xfrm>
          </p:grpSpPr>
          <p:sp>
            <p:nvSpPr>
              <p:cNvPr id="2524" name="Google Shape;2524;p33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25" name="Google Shape;2525;p33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526" name="Google Shape;2526;p33"/>
          <p:cNvSpPr txBox="1"/>
          <p:nvPr>
            <p:ph idx="1" type="body"/>
          </p:nvPr>
        </p:nvSpPr>
        <p:spPr>
          <a:xfrm>
            <a:off x="6533000" y="530075"/>
            <a:ext cx="4844400" cy="60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2527" name="Google Shape;2527;p33"/>
          <p:cNvSpPr txBox="1"/>
          <p:nvPr>
            <p:ph idx="2" type="body"/>
          </p:nvPr>
        </p:nvSpPr>
        <p:spPr>
          <a:xfrm>
            <a:off x="791475" y="1438800"/>
            <a:ext cx="4844400" cy="50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9 Extend 3">
  <p:cSld name="1_09 Extend 3 2">
    <p:spTree>
      <p:nvGrpSpPr>
        <p:cNvPr id="2528" name="Shape 2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" name="Google Shape;2529;p34"/>
          <p:cNvSpPr/>
          <p:nvPr/>
        </p:nvSpPr>
        <p:spPr>
          <a:xfrm rot="10800000">
            <a:off x="6108850" y="77757"/>
            <a:ext cx="5611312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rotWithShape="0" algn="ctr" sy="101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30" name="Google Shape;2530;p34"/>
          <p:cNvGrpSpPr/>
          <p:nvPr/>
        </p:nvGrpSpPr>
        <p:grpSpPr>
          <a:xfrm>
            <a:off x="11597888" y="65287"/>
            <a:ext cx="594413" cy="6719724"/>
            <a:chOff x="11597888" y="65287"/>
            <a:chExt cx="594413" cy="6719724"/>
          </a:xfrm>
        </p:grpSpPr>
        <p:sp>
          <p:nvSpPr>
            <p:cNvPr id="2531" name="Google Shape;2531;p34"/>
            <p:cNvSpPr/>
            <p:nvPr/>
          </p:nvSpPr>
          <p:spPr>
            <a:xfrm rot="5397851">
              <a:off x="11415244" y="6008069"/>
              <a:ext cx="959700" cy="593813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20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2532" name="Google Shape;2532;p34"/>
            <p:cNvSpPr/>
            <p:nvPr/>
          </p:nvSpPr>
          <p:spPr>
            <a:xfrm rot="5397851">
              <a:off x="11415244" y="5048127"/>
              <a:ext cx="959700" cy="593813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19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2533" name="Google Shape;2533;p34"/>
            <p:cNvSpPr/>
            <p:nvPr/>
          </p:nvSpPr>
          <p:spPr>
            <a:xfrm rot="5397851">
              <a:off x="11415244" y="4088185"/>
              <a:ext cx="959700" cy="593813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18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2534" name="Google Shape;2534;p34"/>
            <p:cNvSpPr/>
            <p:nvPr/>
          </p:nvSpPr>
          <p:spPr>
            <a:xfrm rot="5397851">
              <a:off x="11415244" y="3128243"/>
              <a:ext cx="959700" cy="593813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17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2535" name="Google Shape;2535;p34"/>
            <p:cNvSpPr/>
            <p:nvPr/>
          </p:nvSpPr>
          <p:spPr>
            <a:xfrm rot="5397851">
              <a:off x="11415244" y="2168300"/>
              <a:ext cx="959700" cy="593813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16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2536" name="Google Shape;2536;p34"/>
            <p:cNvSpPr/>
            <p:nvPr/>
          </p:nvSpPr>
          <p:spPr>
            <a:xfrm rot="5397851">
              <a:off x="11415244" y="1208358"/>
              <a:ext cx="959700" cy="593813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1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15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2537" name="Google Shape;2537;p34"/>
            <p:cNvSpPr/>
            <p:nvPr/>
          </p:nvSpPr>
          <p:spPr>
            <a:xfrm rot="5397851">
              <a:off x="11415244" y="248416"/>
              <a:ext cx="959700" cy="593813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lt2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14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</p:grpSp>
      <p:sp>
        <p:nvSpPr>
          <p:cNvPr id="2538" name="Google Shape;2538;p34"/>
          <p:cNvSpPr/>
          <p:nvPr/>
        </p:nvSpPr>
        <p:spPr>
          <a:xfrm>
            <a:off x="460150" y="77757"/>
            <a:ext cx="5611312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rotWithShape="0" algn="ctr" sy="101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9" name="Google Shape;2539;p34"/>
          <p:cNvSpPr/>
          <p:nvPr/>
        </p:nvSpPr>
        <p:spPr>
          <a:xfrm flipH="1" rot="-5397851">
            <a:off x="-134005" y="34206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lt2"/>
          </a:solidFill>
          <a:ln>
            <a:noFill/>
          </a:ln>
          <a:effectLst>
            <a:outerShdw blurRad="50800" rotWithShape="0" algn="tr" dir="1602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INTRO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540" name="Google Shape;2540;p34"/>
          <p:cNvSpPr/>
          <p:nvPr/>
        </p:nvSpPr>
        <p:spPr>
          <a:xfrm flipH="1" rot="-5397851">
            <a:off x="-134005" y="1302007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1"/>
          </a:solidFill>
          <a:ln>
            <a:noFill/>
          </a:ln>
          <a:effectLst>
            <a:outerShdw blurRad="50800" rotWithShape="0" algn="tr" dir="1602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541" name="Google Shape;2541;p34"/>
          <p:cNvSpPr/>
          <p:nvPr/>
        </p:nvSpPr>
        <p:spPr>
          <a:xfrm flipH="1" rot="-5397851">
            <a:off x="-134005" y="2261949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2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2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542" name="Google Shape;2542;p34"/>
          <p:cNvSpPr/>
          <p:nvPr/>
        </p:nvSpPr>
        <p:spPr>
          <a:xfrm flipH="1" rot="-5397851">
            <a:off x="-134005" y="3221892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3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3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543" name="Google Shape;2543;p34"/>
          <p:cNvSpPr/>
          <p:nvPr/>
        </p:nvSpPr>
        <p:spPr>
          <a:xfrm flipH="1" rot="-5397851">
            <a:off x="-134005" y="4181834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4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4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544" name="Google Shape;2544;p34"/>
          <p:cNvSpPr/>
          <p:nvPr/>
        </p:nvSpPr>
        <p:spPr>
          <a:xfrm flipH="1" rot="-5397851">
            <a:off x="-134005" y="5141776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5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5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545" name="Google Shape;2545;p34">
            <a:hlinkClick action="ppaction://hlinksldjump" r:id="rId2"/>
          </p:cNvPr>
          <p:cNvSpPr/>
          <p:nvPr/>
        </p:nvSpPr>
        <p:spPr>
          <a:xfrm rot="5397851">
            <a:off x="-138220" y="12917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546" name="Google Shape;2546;p34">
            <a:hlinkClick action="ppaction://hlinksldjump" r:id="rId3"/>
          </p:cNvPr>
          <p:cNvSpPr/>
          <p:nvPr/>
        </p:nvSpPr>
        <p:spPr>
          <a:xfrm rot="5397851">
            <a:off x="-138220" y="22518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547" name="Google Shape;2547;p34">
            <a:hlinkClick action="ppaction://hlinksldjump" r:id="rId4"/>
          </p:cNvPr>
          <p:cNvSpPr/>
          <p:nvPr/>
        </p:nvSpPr>
        <p:spPr>
          <a:xfrm rot="5397851">
            <a:off x="-138220" y="32119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548" name="Google Shape;2548;p34">
            <a:hlinkClick action="ppaction://hlinksldjump" r:id="rId5"/>
          </p:cNvPr>
          <p:cNvSpPr/>
          <p:nvPr/>
        </p:nvSpPr>
        <p:spPr>
          <a:xfrm rot="5397851">
            <a:off x="-138220" y="41720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549" name="Google Shape;2549;p34">
            <a:hlinkClick action="ppaction://hlinksldjump" r:id="rId6"/>
          </p:cNvPr>
          <p:cNvSpPr/>
          <p:nvPr/>
        </p:nvSpPr>
        <p:spPr>
          <a:xfrm rot="5397851">
            <a:off x="-138220" y="51321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550" name="Google Shape;2550;p34">
            <a:hlinkClick action="ppaction://hlinksldjump" r:id="rId7"/>
          </p:cNvPr>
          <p:cNvSpPr/>
          <p:nvPr/>
        </p:nvSpPr>
        <p:spPr>
          <a:xfrm rot="5397851">
            <a:off x="-138220" y="60922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551" name="Google Shape;2551;p34"/>
          <p:cNvSpPr/>
          <p:nvPr/>
        </p:nvSpPr>
        <p:spPr>
          <a:xfrm flipH="1" rot="-5397851">
            <a:off x="-140604" y="300040"/>
            <a:ext cx="959700" cy="525222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lt2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7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552" name="Google Shape;2552;p34"/>
          <p:cNvSpPr/>
          <p:nvPr/>
        </p:nvSpPr>
        <p:spPr>
          <a:xfrm flipH="1" rot="-5397851">
            <a:off x="-134005" y="6101718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6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6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553" name="Google Shape;2553;p34"/>
          <p:cNvSpPr/>
          <p:nvPr/>
        </p:nvSpPr>
        <p:spPr>
          <a:xfrm flipH="1" rot="-5397851">
            <a:off x="-141588" y="1272450"/>
            <a:ext cx="959700" cy="525222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1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8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554" name="Google Shape;2554;p34"/>
          <p:cNvSpPr/>
          <p:nvPr/>
        </p:nvSpPr>
        <p:spPr>
          <a:xfrm flipH="1" rot="-5397851">
            <a:off x="-130768" y="2238962"/>
            <a:ext cx="959700" cy="525222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2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9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555" name="Google Shape;2555;p34"/>
          <p:cNvSpPr/>
          <p:nvPr/>
        </p:nvSpPr>
        <p:spPr>
          <a:xfrm rot="5397851">
            <a:off x="11351378" y="6027460"/>
            <a:ext cx="959700" cy="548784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6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13</a:t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556" name="Google Shape;2556;p34"/>
          <p:cNvSpPr/>
          <p:nvPr/>
        </p:nvSpPr>
        <p:spPr>
          <a:xfrm rot="5397851">
            <a:off x="11351378" y="5067518"/>
            <a:ext cx="959700" cy="548784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5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12</a:t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557" name="Google Shape;2557;p34"/>
          <p:cNvSpPr/>
          <p:nvPr/>
        </p:nvSpPr>
        <p:spPr>
          <a:xfrm rot="5397851">
            <a:off x="11351378" y="4107576"/>
            <a:ext cx="959700" cy="548784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4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11</a:t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558" name="Google Shape;2558;p34"/>
          <p:cNvSpPr/>
          <p:nvPr/>
        </p:nvSpPr>
        <p:spPr>
          <a:xfrm rot="-15781">
            <a:off x="5697982" y="124051"/>
            <a:ext cx="849609" cy="6607261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9" name="Google Shape;2559;p34"/>
          <p:cNvSpPr/>
          <p:nvPr/>
        </p:nvSpPr>
        <p:spPr>
          <a:xfrm flipH="1">
            <a:off x="6119328" y="77757"/>
            <a:ext cx="5528386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rotWithShape="0" algn="ctr" sy="101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0" name="Google Shape;2560;p34"/>
          <p:cNvSpPr/>
          <p:nvPr/>
        </p:nvSpPr>
        <p:spPr>
          <a:xfrm>
            <a:off x="541177" y="77757"/>
            <a:ext cx="5528386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rotWithShape="0" algn="ctr" sy="101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1" name="Google Shape;2561;p34"/>
          <p:cNvSpPr txBox="1"/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arlow Semi Condensed Medium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/>
        </p:txBody>
      </p:sp>
      <p:grpSp>
        <p:nvGrpSpPr>
          <p:cNvPr id="2562" name="Google Shape;2562;p34"/>
          <p:cNvGrpSpPr/>
          <p:nvPr/>
        </p:nvGrpSpPr>
        <p:grpSpPr>
          <a:xfrm>
            <a:off x="5869732" y="192255"/>
            <a:ext cx="432000" cy="6472908"/>
            <a:chOff x="5869732" y="192255"/>
            <a:chExt cx="432000" cy="6472908"/>
          </a:xfrm>
        </p:grpSpPr>
        <p:grpSp>
          <p:nvGrpSpPr>
            <p:cNvPr id="2563" name="Google Shape;2563;p34"/>
            <p:cNvGrpSpPr/>
            <p:nvPr/>
          </p:nvGrpSpPr>
          <p:grpSpPr>
            <a:xfrm>
              <a:off x="5869732" y="192255"/>
              <a:ext cx="432000" cy="101655"/>
              <a:chOff x="5815912" y="201588"/>
              <a:chExt cx="540000" cy="104994"/>
            </a:xfrm>
          </p:grpSpPr>
          <p:sp>
            <p:nvSpPr>
              <p:cNvPr id="2564" name="Google Shape;2564;p34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5" name="Google Shape;2565;p34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66" name="Google Shape;2566;p34"/>
            <p:cNvGrpSpPr/>
            <p:nvPr/>
          </p:nvGrpSpPr>
          <p:grpSpPr>
            <a:xfrm>
              <a:off x="5869732" y="6563508"/>
              <a:ext cx="432000" cy="101655"/>
              <a:chOff x="5815912" y="201588"/>
              <a:chExt cx="540000" cy="104994"/>
            </a:xfrm>
          </p:grpSpPr>
          <p:sp>
            <p:nvSpPr>
              <p:cNvPr id="2567" name="Google Shape;2567;p34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8" name="Google Shape;2568;p34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69" name="Google Shape;2569;p34"/>
            <p:cNvGrpSpPr/>
            <p:nvPr/>
          </p:nvGrpSpPr>
          <p:grpSpPr>
            <a:xfrm>
              <a:off x="5869732" y="723193"/>
              <a:ext cx="432000" cy="101655"/>
              <a:chOff x="5815912" y="201588"/>
              <a:chExt cx="540000" cy="104994"/>
            </a:xfrm>
          </p:grpSpPr>
          <p:sp>
            <p:nvSpPr>
              <p:cNvPr id="2570" name="Google Shape;2570;p34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71" name="Google Shape;2571;p34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72" name="Google Shape;2572;p34"/>
            <p:cNvGrpSpPr/>
            <p:nvPr/>
          </p:nvGrpSpPr>
          <p:grpSpPr>
            <a:xfrm>
              <a:off x="5869732" y="1254131"/>
              <a:ext cx="432000" cy="101655"/>
              <a:chOff x="5815912" y="201588"/>
              <a:chExt cx="540000" cy="104994"/>
            </a:xfrm>
          </p:grpSpPr>
          <p:sp>
            <p:nvSpPr>
              <p:cNvPr id="2573" name="Google Shape;2573;p34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74" name="Google Shape;2574;p34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75" name="Google Shape;2575;p34"/>
            <p:cNvGrpSpPr/>
            <p:nvPr/>
          </p:nvGrpSpPr>
          <p:grpSpPr>
            <a:xfrm>
              <a:off x="5869732" y="1785069"/>
              <a:ext cx="432000" cy="101655"/>
              <a:chOff x="5815912" y="201588"/>
              <a:chExt cx="540000" cy="104994"/>
            </a:xfrm>
          </p:grpSpPr>
          <p:sp>
            <p:nvSpPr>
              <p:cNvPr id="2576" name="Google Shape;2576;p34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77" name="Google Shape;2577;p34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78" name="Google Shape;2578;p34"/>
            <p:cNvGrpSpPr/>
            <p:nvPr/>
          </p:nvGrpSpPr>
          <p:grpSpPr>
            <a:xfrm>
              <a:off x="5869732" y="2316007"/>
              <a:ext cx="432000" cy="101655"/>
              <a:chOff x="5815912" y="201588"/>
              <a:chExt cx="540000" cy="104994"/>
            </a:xfrm>
          </p:grpSpPr>
          <p:sp>
            <p:nvSpPr>
              <p:cNvPr id="2579" name="Google Shape;2579;p34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80" name="Google Shape;2580;p34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81" name="Google Shape;2581;p34"/>
            <p:cNvGrpSpPr/>
            <p:nvPr/>
          </p:nvGrpSpPr>
          <p:grpSpPr>
            <a:xfrm>
              <a:off x="5869732" y="2846944"/>
              <a:ext cx="432000" cy="101655"/>
              <a:chOff x="5815912" y="201588"/>
              <a:chExt cx="540000" cy="104994"/>
            </a:xfrm>
          </p:grpSpPr>
          <p:sp>
            <p:nvSpPr>
              <p:cNvPr id="2582" name="Google Shape;2582;p34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83" name="Google Shape;2583;p34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84" name="Google Shape;2584;p34"/>
            <p:cNvGrpSpPr/>
            <p:nvPr/>
          </p:nvGrpSpPr>
          <p:grpSpPr>
            <a:xfrm>
              <a:off x="5869732" y="3377883"/>
              <a:ext cx="432000" cy="101655"/>
              <a:chOff x="5815912" y="201588"/>
              <a:chExt cx="540000" cy="104994"/>
            </a:xfrm>
          </p:grpSpPr>
          <p:sp>
            <p:nvSpPr>
              <p:cNvPr id="2585" name="Google Shape;2585;p34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86" name="Google Shape;2586;p34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87" name="Google Shape;2587;p34"/>
            <p:cNvGrpSpPr/>
            <p:nvPr/>
          </p:nvGrpSpPr>
          <p:grpSpPr>
            <a:xfrm>
              <a:off x="5869732" y="3908820"/>
              <a:ext cx="432000" cy="101655"/>
              <a:chOff x="5815912" y="201588"/>
              <a:chExt cx="540000" cy="104994"/>
            </a:xfrm>
          </p:grpSpPr>
          <p:sp>
            <p:nvSpPr>
              <p:cNvPr id="2588" name="Google Shape;2588;p34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89" name="Google Shape;2589;p34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90" name="Google Shape;2590;p34"/>
            <p:cNvGrpSpPr/>
            <p:nvPr/>
          </p:nvGrpSpPr>
          <p:grpSpPr>
            <a:xfrm>
              <a:off x="5869732" y="4439758"/>
              <a:ext cx="432000" cy="101655"/>
              <a:chOff x="5815912" y="201588"/>
              <a:chExt cx="540000" cy="104994"/>
            </a:xfrm>
          </p:grpSpPr>
          <p:sp>
            <p:nvSpPr>
              <p:cNvPr id="2591" name="Google Shape;2591;p34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92" name="Google Shape;2592;p34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93" name="Google Shape;2593;p34"/>
            <p:cNvGrpSpPr/>
            <p:nvPr/>
          </p:nvGrpSpPr>
          <p:grpSpPr>
            <a:xfrm>
              <a:off x="5869732" y="4970697"/>
              <a:ext cx="432000" cy="101655"/>
              <a:chOff x="5815912" y="201588"/>
              <a:chExt cx="540000" cy="104994"/>
            </a:xfrm>
          </p:grpSpPr>
          <p:sp>
            <p:nvSpPr>
              <p:cNvPr id="2594" name="Google Shape;2594;p34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95" name="Google Shape;2595;p34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96" name="Google Shape;2596;p34"/>
            <p:cNvGrpSpPr/>
            <p:nvPr/>
          </p:nvGrpSpPr>
          <p:grpSpPr>
            <a:xfrm>
              <a:off x="5869732" y="5501635"/>
              <a:ext cx="432000" cy="101655"/>
              <a:chOff x="5815912" y="201588"/>
              <a:chExt cx="540000" cy="104994"/>
            </a:xfrm>
          </p:grpSpPr>
          <p:sp>
            <p:nvSpPr>
              <p:cNvPr id="2597" name="Google Shape;2597;p34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98" name="Google Shape;2598;p34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99" name="Google Shape;2599;p34"/>
            <p:cNvGrpSpPr/>
            <p:nvPr/>
          </p:nvGrpSpPr>
          <p:grpSpPr>
            <a:xfrm>
              <a:off x="5869732" y="6032572"/>
              <a:ext cx="432000" cy="101655"/>
              <a:chOff x="5815912" y="201588"/>
              <a:chExt cx="540000" cy="104994"/>
            </a:xfrm>
          </p:grpSpPr>
          <p:sp>
            <p:nvSpPr>
              <p:cNvPr id="2600" name="Google Shape;2600;p34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01" name="Google Shape;2601;p34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602" name="Google Shape;2602;p34"/>
          <p:cNvSpPr txBox="1"/>
          <p:nvPr>
            <p:ph idx="1" type="body"/>
          </p:nvPr>
        </p:nvSpPr>
        <p:spPr>
          <a:xfrm>
            <a:off x="6533000" y="530075"/>
            <a:ext cx="4844400" cy="60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2603" name="Google Shape;2603;p34"/>
          <p:cNvSpPr txBox="1"/>
          <p:nvPr>
            <p:ph idx="2" type="body"/>
          </p:nvPr>
        </p:nvSpPr>
        <p:spPr>
          <a:xfrm>
            <a:off x="791475" y="1438800"/>
            <a:ext cx="4844400" cy="50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2604" name="Google Shape;2604;p34"/>
          <p:cNvSpPr/>
          <p:nvPr/>
        </p:nvSpPr>
        <p:spPr>
          <a:xfrm rot="5397851">
            <a:off x="11351378" y="3147634"/>
            <a:ext cx="959700" cy="548784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3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10</a:t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9 Extend 3">
  <p:cSld name="1_09 Extend 3 3">
    <p:spTree>
      <p:nvGrpSpPr>
        <p:cNvPr id="2605" name="Shape 2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6" name="Google Shape;2606;p35"/>
          <p:cNvSpPr/>
          <p:nvPr/>
        </p:nvSpPr>
        <p:spPr>
          <a:xfrm rot="10800000">
            <a:off x="6108850" y="77757"/>
            <a:ext cx="5611312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rotWithShape="0" algn="ctr" sy="101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07" name="Google Shape;2607;p35"/>
          <p:cNvGrpSpPr/>
          <p:nvPr/>
        </p:nvGrpSpPr>
        <p:grpSpPr>
          <a:xfrm>
            <a:off x="11597888" y="65287"/>
            <a:ext cx="594413" cy="6719724"/>
            <a:chOff x="11597888" y="65287"/>
            <a:chExt cx="594413" cy="6719724"/>
          </a:xfrm>
        </p:grpSpPr>
        <p:sp>
          <p:nvSpPr>
            <p:cNvPr id="2608" name="Google Shape;2608;p35"/>
            <p:cNvSpPr/>
            <p:nvPr/>
          </p:nvSpPr>
          <p:spPr>
            <a:xfrm rot="5397851">
              <a:off x="11415244" y="6008069"/>
              <a:ext cx="959700" cy="593813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20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2609" name="Google Shape;2609;p35"/>
            <p:cNvSpPr/>
            <p:nvPr/>
          </p:nvSpPr>
          <p:spPr>
            <a:xfrm rot="5397851">
              <a:off x="11415244" y="5048127"/>
              <a:ext cx="959700" cy="593813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19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2610" name="Google Shape;2610;p35"/>
            <p:cNvSpPr/>
            <p:nvPr/>
          </p:nvSpPr>
          <p:spPr>
            <a:xfrm rot="5397851">
              <a:off x="11415244" y="4088185"/>
              <a:ext cx="959700" cy="593813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18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2611" name="Google Shape;2611;p35"/>
            <p:cNvSpPr/>
            <p:nvPr/>
          </p:nvSpPr>
          <p:spPr>
            <a:xfrm rot="5397851">
              <a:off x="11415244" y="3128243"/>
              <a:ext cx="959700" cy="593813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17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2612" name="Google Shape;2612;p35"/>
            <p:cNvSpPr/>
            <p:nvPr/>
          </p:nvSpPr>
          <p:spPr>
            <a:xfrm rot="5397851">
              <a:off x="11415244" y="2168300"/>
              <a:ext cx="959700" cy="593813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16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2613" name="Google Shape;2613;p35"/>
            <p:cNvSpPr/>
            <p:nvPr/>
          </p:nvSpPr>
          <p:spPr>
            <a:xfrm rot="5397851">
              <a:off x="11415244" y="1208358"/>
              <a:ext cx="959700" cy="593813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1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15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2614" name="Google Shape;2614;p35"/>
            <p:cNvSpPr/>
            <p:nvPr/>
          </p:nvSpPr>
          <p:spPr>
            <a:xfrm rot="5397851">
              <a:off x="11415244" y="248416"/>
              <a:ext cx="959700" cy="593813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lt2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14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</p:grpSp>
      <p:sp>
        <p:nvSpPr>
          <p:cNvPr id="2615" name="Google Shape;2615;p35"/>
          <p:cNvSpPr/>
          <p:nvPr/>
        </p:nvSpPr>
        <p:spPr>
          <a:xfrm>
            <a:off x="460150" y="77757"/>
            <a:ext cx="5611312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rotWithShape="0" algn="ctr" sy="101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6" name="Google Shape;2616;p35"/>
          <p:cNvSpPr/>
          <p:nvPr/>
        </p:nvSpPr>
        <p:spPr>
          <a:xfrm flipH="1" rot="-5397851">
            <a:off x="-134005" y="34206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lt2"/>
          </a:solidFill>
          <a:ln>
            <a:noFill/>
          </a:ln>
          <a:effectLst>
            <a:outerShdw blurRad="50800" rotWithShape="0" algn="tr" dir="1602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INTRO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617" name="Google Shape;2617;p35"/>
          <p:cNvSpPr/>
          <p:nvPr/>
        </p:nvSpPr>
        <p:spPr>
          <a:xfrm flipH="1" rot="-5397851">
            <a:off x="-134005" y="1302007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1"/>
          </a:solidFill>
          <a:ln>
            <a:noFill/>
          </a:ln>
          <a:effectLst>
            <a:outerShdw blurRad="50800" rotWithShape="0" algn="tr" dir="1602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618" name="Google Shape;2618;p35"/>
          <p:cNvSpPr/>
          <p:nvPr/>
        </p:nvSpPr>
        <p:spPr>
          <a:xfrm flipH="1" rot="-5397851">
            <a:off x="-134005" y="2261949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2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2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619" name="Google Shape;2619;p35"/>
          <p:cNvSpPr/>
          <p:nvPr/>
        </p:nvSpPr>
        <p:spPr>
          <a:xfrm flipH="1" rot="-5397851">
            <a:off x="-134005" y="3221892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3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3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620" name="Google Shape;2620;p35"/>
          <p:cNvSpPr/>
          <p:nvPr/>
        </p:nvSpPr>
        <p:spPr>
          <a:xfrm flipH="1" rot="-5397851">
            <a:off x="-134005" y="4181834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4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4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621" name="Google Shape;2621;p35"/>
          <p:cNvSpPr/>
          <p:nvPr/>
        </p:nvSpPr>
        <p:spPr>
          <a:xfrm flipH="1" rot="-5397851">
            <a:off x="-134005" y="5141776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5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5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622" name="Google Shape;2622;p35">
            <a:hlinkClick action="ppaction://hlinksldjump" r:id="rId2"/>
          </p:cNvPr>
          <p:cNvSpPr/>
          <p:nvPr/>
        </p:nvSpPr>
        <p:spPr>
          <a:xfrm rot="5397851">
            <a:off x="-138220" y="12917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623" name="Google Shape;2623;p35">
            <a:hlinkClick action="ppaction://hlinksldjump" r:id="rId3"/>
          </p:cNvPr>
          <p:cNvSpPr/>
          <p:nvPr/>
        </p:nvSpPr>
        <p:spPr>
          <a:xfrm rot="5397851">
            <a:off x="-138220" y="22518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624" name="Google Shape;2624;p35">
            <a:hlinkClick action="ppaction://hlinksldjump" r:id="rId4"/>
          </p:cNvPr>
          <p:cNvSpPr/>
          <p:nvPr/>
        </p:nvSpPr>
        <p:spPr>
          <a:xfrm rot="5397851">
            <a:off x="-138220" y="32119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625" name="Google Shape;2625;p35">
            <a:hlinkClick action="ppaction://hlinksldjump" r:id="rId5"/>
          </p:cNvPr>
          <p:cNvSpPr/>
          <p:nvPr/>
        </p:nvSpPr>
        <p:spPr>
          <a:xfrm rot="5397851">
            <a:off x="-138220" y="41720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626" name="Google Shape;2626;p35">
            <a:hlinkClick action="ppaction://hlinksldjump" r:id="rId6"/>
          </p:cNvPr>
          <p:cNvSpPr/>
          <p:nvPr/>
        </p:nvSpPr>
        <p:spPr>
          <a:xfrm rot="5397851">
            <a:off x="-138220" y="51321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627" name="Google Shape;2627;p35">
            <a:hlinkClick action="ppaction://hlinksldjump" r:id="rId7"/>
          </p:cNvPr>
          <p:cNvSpPr/>
          <p:nvPr/>
        </p:nvSpPr>
        <p:spPr>
          <a:xfrm rot="5397851">
            <a:off x="-138220" y="60922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628" name="Google Shape;2628;p35"/>
          <p:cNvSpPr/>
          <p:nvPr/>
        </p:nvSpPr>
        <p:spPr>
          <a:xfrm flipH="1" rot="-5397851">
            <a:off x="-140604" y="300040"/>
            <a:ext cx="959700" cy="525222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lt2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7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629" name="Google Shape;2629;p35"/>
          <p:cNvSpPr/>
          <p:nvPr/>
        </p:nvSpPr>
        <p:spPr>
          <a:xfrm flipH="1" rot="-5397851">
            <a:off x="-134005" y="6101718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6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6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630" name="Google Shape;2630;p35"/>
          <p:cNvSpPr/>
          <p:nvPr/>
        </p:nvSpPr>
        <p:spPr>
          <a:xfrm flipH="1" rot="-5397851">
            <a:off x="-141588" y="1272450"/>
            <a:ext cx="959700" cy="525222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1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8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631" name="Google Shape;2631;p35"/>
          <p:cNvSpPr/>
          <p:nvPr/>
        </p:nvSpPr>
        <p:spPr>
          <a:xfrm flipH="1" rot="-5397851">
            <a:off x="-130768" y="2238962"/>
            <a:ext cx="959700" cy="525222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2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9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632" name="Google Shape;2632;p35"/>
          <p:cNvSpPr/>
          <p:nvPr/>
        </p:nvSpPr>
        <p:spPr>
          <a:xfrm rot="5397851">
            <a:off x="11351378" y="6027460"/>
            <a:ext cx="959700" cy="548784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6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13</a:t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633" name="Google Shape;2633;p35"/>
          <p:cNvSpPr/>
          <p:nvPr/>
        </p:nvSpPr>
        <p:spPr>
          <a:xfrm rot="5397851">
            <a:off x="11351378" y="5067518"/>
            <a:ext cx="959700" cy="548784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5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12</a:t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634" name="Google Shape;2634;p35"/>
          <p:cNvSpPr/>
          <p:nvPr/>
        </p:nvSpPr>
        <p:spPr>
          <a:xfrm rot="5397851">
            <a:off x="11351378" y="4107576"/>
            <a:ext cx="959700" cy="548784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4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11</a:t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635" name="Google Shape;2635;p35"/>
          <p:cNvSpPr/>
          <p:nvPr/>
        </p:nvSpPr>
        <p:spPr>
          <a:xfrm rot="-15781">
            <a:off x="5697982" y="124051"/>
            <a:ext cx="849609" cy="6607261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6" name="Google Shape;2636;p35"/>
          <p:cNvSpPr/>
          <p:nvPr/>
        </p:nvSpPr>
        <p:spPr>
          <a:xfrm flipH="1">
            <a:off x="6119328" y="77757"/>
            <a:ext cx="5528386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rotWithShape="0" algn="ctr" sy="101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7" name="Google Shape;2637;p35"/>
          <p:cNvSpPr/>
          <p:nvPr/>
        </p:nvSpPr>
        <p:spPr>
          <a:xfrm>
            <a:off x="541177" y="77757"/>
            <a:ext cx="5528386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rotWithShape="0" algn="ctr" sy="101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8" name="Google Shape;2638;p35"/>
          <p:cNvSpPr txBox="1"/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arlow Semi Condensed Medium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/>
        </p:txBody>
      </p:sp>
      <p:grpSp>
        <p:nvGrpSpPr>
          <p:cNvPr id="2639" name="Google Shape;2639;p35"/>
          <p:cNvGrpSpPr/>
          <p:nvPr/>
        </p:nvGrpSpPr>
        <p:grpSpPr>
          <a:xfrm>
            <a:off x="5869732" y="192255"/>
            <a:ext cx="432000" cy="6472908"/>
            <a:chOff x="5869732" y="192255"/>
            <a:chExt cx="432000" cy="6472908"/>
          </a:xfrm>
        </p:grpSpPr>
        <p:grpSp>
          <p:nvGrpSpPr>
            <p:cNvPr id="2640" name="Google Shape;2640;p35"/>
            <p:cNvGrpSpPr/>
            <p:nvPr/>
          </p:nvGrpSpPr>
          <p:grpSpPr>
            <a:xfrm>
              <a:off x="5869732" y="192255"/>
              <a:ext cx="432000" cy="101655"/>
              <a:chOff x="5815912" y="201588"/>
              <a:chExt cx="540000" cy="104994"/>
            </a:xfrm>
          </p:grpSpPr>
          <p:sp>
            <p:nvSpPr>
              <p:cNvPr id="2641" name="Google Shape;2641;p35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42" name="Google Shape;2642;p35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43" name="Google Shape;2643;p35"/>
            <p:cNvGrpSpPr/>
            <p:nvPr/>
          </p:nvGrpSpPr>
          <p:grpSpPr>
            <a:xfrm>
              <a:off x="5869732" y="6563508"/>
              <a:ext cx="432000" cy="101655"/>
              <a:chOff x="5815912" y="201588"/>
              <a:chExt cx="540000" cy="104994"/>
            </a:xfrm>
          </p:grpSpPr>
          <p:sp>
            <p:nvSpPr>
              <p:cNvPr id="2644" name="Google Shape;2644;p35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45" name="Google Shape;2645;p35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46" name="Google Shape;2646;p35"/>
            <p:cNvGrpSpPr/>
            <p:nvPr/>
          </p:nvGrpSpPr>
          <p:grpSpPr>
            <a:xfrm>
              <a:off x="5869732" y="723193"/>
              <a:ext cx="432000" cy="101655"/>
              <a:chOff x="5815912" y="201588"/>
              <a:chExt cx="540000" cy="104994"/>
            </a:xfrm>
          </p:grpSpPr>
          <p:sp>
            <p:nvSpPr>
              <p:cNvPr id="2647" name="Google Shape;2647;p35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48" name="Google Shape;2648;p35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49" name="Google Shape;2649;p35"/>
            <p:cNvGrpSpPr/>
            <p:nvPr/>
          </p:nvGrpSpPr>
          <p:grpSpPr>
            <a:xfrm>
              <a:off x="5869732" y="1254131"/>
              <a:ext cx="432000" cy="101655"/>
              <a:chOff x="5815912" y="201588"/>
              <a:chExt cx="540000" cy="104994"/>
            </a:xfrm>
          </p:grpSpPr>
          <p:sp>
            <p:nvSpPr>
              <p:cNvPr id="2650" name="Google Shape;2650;p35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51" name="Google Shape;2651;p35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52" name="Google Shape;2652;p35"/>
            <p:cNvGrpSpPr/>
            <p:nvPr/>
          </p:nvGrpSpPr>
          <p:grpSpPr>
            <a:xfrm>
              <a:off x="5869732" y="1785069"/>
              <a:ext cx="432000" cy="101655"/>
              <a:chOff x="5815912" y="201588"/>
              <a:chExt cx="540000" cy="104994"/>
            </a:xfrm>
          </p:grpSpPr>
          <p:sp>
            <p:nvSpPr>
              <p:cNvPr id="2653" name="Google Shape;2653;p35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54" name="Google Shape;2654;p35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55" name="Google Shape;2655;p35"/>
            <p:cNvGrpSpPr/>
            <p:nvPr/>
          </p:nvGrpSpPr>
          <p:grpSpPr>
            <a:xfrm>
              <a:off x="5869732" y="2316007"/>
              <a:ext cx="432000" cy="101655"/>
              <a:chOff x="5815912" y="201588"/>
              <a:chExt cx="540000" cy="104994"/>
            </a:xfrm>
          </p:grpSpPr>
          <p:sp>
            <p:nvSpPr>
              <p:cNvPr id="2656" name="Google Shape;2656;p35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57" name="Google Shape;2657;p35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58" name="Google Shape;2658;p35"/>
            <p:cNvGrpSpPr/>
            <p:nvPr/>
          </p:nvGrpSpPr>
          <p:grpSpPr>
            <a:xfrm>
              <a:off x="5869732" y="2846944"/>
              <a:ext cx="432000" cy="101655"/>
              <a:chOff x="5815912" y="201588"/>
              <a:chExt cx="540000" cy="104994"/>
            </a:xfrm>
          </p:grpSpPr>
          <p:sp>
            <p:nvSpPr>
              <p:cNvPr id="2659" name="Google Shape;2659;p35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60" name="Google Shape;2660;p35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61" name="Google Shape;2661;p35"/>
            <p:cNvGrpSpPr/>
            <p:nvPr/>
          </p:nvGrpSpPr>
          <p:grpSpPr>
            <a:xfrm>
              <a:off x="5869732" y="3377883"/>
              <a:ext cx="432000" cy="101655"/>
              <a:chOff x="5815912" y="201588"/>
              <a:chExt cx="540000" cy="104994"/>
            </a:xfrm>
          </p:grpSpPr>
          <p:sp>
            <p:nvSpPr>
              <p:cNvPr id="2662" name="Google Shape;2662;p35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63" name="Google Shape;2663;p35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64" name="Google Shape;2664;p35"/>
            <p:cNvGrpSpPr/>
            <p:nvPr/>
          </p:nvGrpSpPr>
          <p:grpSpPr>
            <a:xfrm>
              <a:off x="5869732" y="3908820"/>
              <a:ext cx="432000" cy="101655"/>
              <a:chOff x="5815912" y="201588"/>
              <a:chExt cx="540000" cy="104994"/>
            </a:xfrm>
          </p:grpSpPr>
          <p:sp>
            <p:nvSpPr>
              <p:cNvPr id="2665" name="Google Shape;2665;p35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66" name="Google Shape;2666;p35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67" name="Google Shape;2667;p35"/>
            <p:cNvGrpSpPr/>
            <p:nvPr/>
          </p:nvGrpSpPr>
          <p:grpSpPr>
            <a:xfrm>
              <a:off x="5869732" y="4439758"/>
              <a:ext cx="432000" cy="101655"/>
              <a:chOff x="5815912" y="201588"/>
              <a:chExt cx="540000" cy="104994"/>
            </a:xfrm>
          </p:grpSpPr>
          <p:sp>
            <p:nvSpPr>
              <p:cNvPr id="2668" name="Google Shape;2668;p35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69" name="Google Shape;2669;p35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70" name="Google Shape;2670;p35"/>
            <p:cNvGrpSpPr/>
            <p:nvPr/>
          </p:nvGrpSpPr>
          <p:grpSpPr>
            <a:xfrm>
              <a:off x="5869732" y="4970697"/>
              <a:ext cx="432000" cy="101655"/>
              <a:chOff x="5815912" y="201588"/>
              <a:chExt cx="540000" cy="104994"/>
            </a:xfrm>
          </p:grpSpPr>
          <p:sp>
            <p:nvSpPr>
              <p:cNvPr id="2671" name="Google Shape;2671;p35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72" name="Google Shape;2672;p35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73" name="Google Shape;2673;p35"/>
            <p:cNvGrpSpPr/>
            <p:nvPr/>
          </p:nvGrpSpPr>
          <p:grpSpPr>
            <a:xfrm>
              <a:off x="5869732" y="5501635"/>
              <a:ext cx="432000" cy="101655"/>
              <a:chOff x="5815912" y="201588"/>
              <a:chExt cx="540000" cy="104994"/>
            </a:xfrm>
          </p:grpSpPr>
          <p:sp>
            <p:nvSpPr>
              <p:cNvPr id="2674" name="Google Shape;2674;p35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75" name="Google Shape;2675;p35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76" name="Google Shape;2676;p35"/>
            <p:cNvGrpSpPr/>
            <p:nvPr/>
          </p:nvGrpSpPr>
          <p:grpSpPr>
            <a:xfrm>
              <a:off x="5869732" y="6032572"/>
              <a:ext cx="432000" cy="101655"/>
              <a:chOff x="5815912" y="201588"/>
              <a:chExt cx="540000" cy="104994"/>
            </a:xfrm>
          </p:grpSpPr>
          <p:sp>
            <p:nvSpPr>
              <p:cNvPr id="2677" name="Google Shape;2677;p35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78" name="Google Shape;2678;p35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679" name="Google Shape;2679;p35"/>
          <p:cNvSpPr txBox="1"/>
          <p:nvPr>
            <p:ph idx="1" type="body"/>
          </p:nvPr>
        </p:nvSpPr>
        <p:spPr>
          <a:xfrm>
            <a:off x="6533000" y="530075"/>
            <a:ext cx="4844400" cy="60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2680" name="Google Shape;2680;p35"/>
          <p:cNvSpPr txBox="1"/>
          <p:nvPr>
            <p:ph idx="2" type="body"/>
          </p:nvPr>
        </p:nvSpPr>
        <p:spPr>
          <a:xfrm>
            <a:off x="791475" y="1438800"/>
            <a:ext cx="4844400" cy="50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2681" name="Google Shape;2681;p35"/>
          <p:cNvSpPr/>
          <p:nvPr/>
        </p:nvSpPr>
        <p:spPr>
          <a:xfrm flipH="1" rot="-5397851">
            <a:off x="-131750" y="3181876"/>
            <a:ext cx="959700" cy="525222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3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10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9 Extend 3">
  <p:cSld name="1_09 Extend 3 4">
    <p:spTree>
      <p:nvGrpSpPr>
        <p:cNvPr id="2682" name="Shape 2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3" name="Google Shape;2683;p36"/>
          <p:cNvSpPr/>
          <p:nvPr/>
        </p:nvSpPr>
        <p:spPr>
          <a:xfrm rot="10800000">
            <a:off x="6108850" y="77757"/>
            <a:ext cx="5611312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rotWithShape="0" algn="ctr" sy="101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84" name="Google Shape;2684;p36"/>
          <p:cNvGrpSpPr/>
          <p:nvPr/>
        </p:nvGrpSpPr>
        <p:grpSpPr>
          <a:xfrm>
            <a:off x="11597888" y="65287"/>
            <a:ext cx="594413" cy="6719724"/>
            <a:chOff x="11597888" y="65287"/>
            <a:chExt cx="594413" cy="6719724"/>
          </a:xfrm>
        </p:grpSpPr>
        <p:sp>
          <p:nvSpPr>
            <p:cNvPr id="2685" name="Google Shape;2685;p36"/>
            <p:cNvSpPr/>
            <p:nvPr/>
          </p:nvSpPr>
          <p:spPr>
            <a:xfrm rot="5397851">
              <a:off x="11415244" y="6008069"/>
              <a:ext cx="959700" cy="593813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20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2686" name="Google Shape;2686;p36"/>
            <p:cNvSpPr/>
            <p:nvPr/>
          </p:nvSpPr>
          <p:spPr>
            <a:xfrm rot="5397851">
              <a:off x="11415244" y="5048127"/>
              <a:ext cx="959700" cy="593813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19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2687" name="Google Shape;2687;p36"/>
            <p:cNvSpPr/>
            <p:nvPr/>
          </p:nvSpPr>
          <p:spPr>
            <a:xfrm rot="5397851">
              <a:off x="11415244" y="4088185"/>
              <a:ext cx="959700" cy="593813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18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2688" name="Google Shape;2688;p36"/>
            <p:cNvSpPr/>
            <p:nvPr/>
          </p:nvSpPr>
          <p:spPr>
            <a:xfrm rot="5397851">
              <a:off x="11415244" y="3128243"/>
              <a:ext cx="959700" cy="593813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17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2689" name="Google Shape;2689;p36"/>
            <p:cNvSpPr/>
            <p:nvPr/>
          </p:nvSpPr>
          <p:spPr>
            <a:xfrm rot="5397851">
              <a:off x="11415244" y="2168300"/>
              <a:ext cx="959700" cy="593813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16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2690" name="Google Shape;2690;p36"/>
            <p:cNvSpPr/>
            <p:nvPr/>
          </p:nvSpPr>
          <p:spPr>
            <a:xfrm rot="5397851">
              <a:off x="11415244" y="1208358"/>
              <a:ext cx="959700" cy="593813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1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15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2691" name="Google Shape;2691;p36"/>
            <p:cNvSpPr/>
            <p:nvPr/>
          </p:nvSpPr>
          <p:spPr>
            <a:xfrm rot="5397851">
              <a:off x="11415244" y="248416"/>
              <a:ext cx="959700" cy="593813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lt2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14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</p:grpSp>
      <p:sp>
        <p:nvSpPr>
          <p:cNvPr id="2692" name="Google Shape;2692;p36"/>
          <p:cNvSpPr/>
          <p:nvPr/>
        </p:nvSpPr>
        <p:spPr>
          <a:xfrm>
            <a:off x="460150" y="77757"/>
            <a:ext cx="5611312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rotWithShape="0" algn="ctr" sy="101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3" name="Google Shape;2693;p36"/>
          <p:cNvSpPr/>
          <p:nvPr/>
        </p:nvSpPr>
        <p:spPr>
          <a:xfrm flipH="1" rot="-5397851">
            <a:off x="-134005" y="34206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lt2"/>
          </a:solidFill>
          <a:ln>
            <a:noFill/>
          </a:ln>
          <a:effectLst>
            <a:outerShdw blurRad="50800" rotWithShape="0" algn="tr" dir="1602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INTRO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694" name="Google Shape;2694;p36"/>
          <p:cNvSpPr/>
          <p:nvPr/>
        </p:nvSpPr>
        <p:spPr>
          <a:xfrm flipH="1" rot="-5397851">
            <a:off x="-134005" y="1302007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1"/>
          </a:solidFill>
          <a:ln>
            <a:noFill/>
          </a:ln>
          <a:effectLst>
            <a:outerShdw blurRad="50800" rotWithShape="0" algn="tr" dir="1602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695" name="Google Shape;2695;p36"/>
          <p:cNvSpPr/>
          <p:nvPr/>
        </p:nvSpPr>
        <p:spPr>
          <a:xfrm flipH="1" rot="-5397851">
            <a:off x="-134005" y="2261949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2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2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696" name="Google Shape;2696;p36"/>
          <p:cNvSpPr/>
          <p:nvPr/>
        </p:nvSpPr>
        <p:spPr>
          <a:xfrm flipH="1" rot="-5397851">
            <a:off x="-134005" y="3221892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3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3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697" name="Google Shape;2697;p36"/>
          <p:cNvSpPr/>
          <p:nvPr/>
        </p:nvSpPr>
        <p:spPr>
          <a:xfrm flipH="1" rot="-5397851">
            <a:off x="-134005" y="4181834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4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4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698" name="Google Shape;2698;p36"/>
          <p:cNvSpPr/>
          <p:nvPr/>
        </p:nvSpPr>
        <p:spPr>
          <a:xfrm flipH="1" rot="-5397851">
            <a:off x="-134005" y="5141776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5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5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699" name="Google Shape;2699;p36">
            <a:hlinkClick action="ppaction://hlinksldjump" r:id="rId2"/>
          </p:cNvPr>
          <p:cNvSpPr/>
          <p:nvPr/>
        </p:nvSpPr>
        <p:spPr>
          <a:xfrm rot="5397851">
            <a:off x="-138220" y="12917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700" name="Google Shape;2700;p36">
            <a:hlinkClick action="ppaction://hlinksldjump" r:id="rId3"/>
          </p:cNvPr>
          <p:cNvSpPr/>
          <p:nvPr/>
        </p:nvSpPr>
        <p:spPr>
          <a:xfrm rot="5397851">
            <a:off x="-138220" y="22518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701" name="Google Shape;2701;p36">
            <a:hlinkClick action="ppaction://hlinksldjump" r:id="rId4"/>
          </p:cNvPr>
          <p:cNvSpPr/>
          <p:nvPr/>
        </p:nvSpPr>
        <p:spPr>
          <a:xfrm rot="5397851">
            <a:off x="-138220" y="32119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702" name="Google Shape;2702;p36">
            <a:hlinkClick action="ppaction://hlinksldjump" r:id="rId5"/>
          </p:cNvPr>
          <p:cNvSpPr/>
          <p:nvPr/>
        </p:nvSpPr>
        <p:spPr>
          <a:xfrm rot="5397851">
            <a:off x="-138220" y="41720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703" name="Google Shape;2703;p36">
            <a:hlinkClick action="ppaction://hlinksldjump" r:id="rId6"/>
          </p:cNvPr>
          <p:cNvSpPr/>
          <p:nvPr/>
        </p:nvSpPr>
        <p:spPr>
          <a:xfrm rot="5397851">
            <a:off x="-138220" y="51321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704" name="Google Shape;2704;p36">
            <a:hlinkClick action="ppaction://hlinksldjump" r:id="rId7"/>
          </p:cNvPr>
          <p:cNvSpPr/>
          <p:nvPr/>
        </p:nvSpPr>
        <p:spPr>
          <a:xfrm rot="5397851">
            <a:off x="-138220" y="60922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705" name="Google Shape;2705;p36"/>
          <p:cNvSpPr/>
          <p:nvPr/>
        </p:nvSpPr>
        <p:spPr>
          <a:xfrm flipH="1" rot="-5397851">
            <a:off x="-140604" y="300040"/>
            <a:ext cx="959700" cy="525222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lt2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7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706" name="Google Shape;2706;p36"/>
          <p:cNvSpPr/>
          <p:nvPr/>
        </p:nvSpPr>
        <p:spPr>
          <a:xfrm flipH="1" rot="-5397851">
            <a:off x="-134005" y="6101718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6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6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707" name="Google Shape;2707;p36"/>
          <p:cNvSpPr/>
          <p:nvPr/>
        </p:nvSpPr>
        <p:spPr>
          <a:xfrm flipH="1" rot="-5397851">
            <a:off x="-141588" y="1272450"/>
            <a:ext cx="959700" cy="525222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1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8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708" name="Google Shape;2708;p36"/>
          <p:cNvSpPr/>
          <p:nvPr/>
        </p:nvSpPr>
        <p:spPr>
          <a:xfrm flipH="1" rot="-5397851">
            <a:off x="-130768" y="2238962"/>
            <a:ext cx="959700" cy="525222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2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9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709" name="Google Shape;2709;p36"/>
          <p:cNvSpPr/>
          <p:nvPr/>
        </p:nvSpPr>
        <p:spPr>
          <a:xfrm flipH="1" rot="-5397851">
            <a:off x="-131750" y="3181876"/>
            <a:ext cx="959700" cy="525222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3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10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710" name="Google Shape;2710;p36"/>
          <p:cNvSpPr/>
          <p:nvPr/>
        </p:nvSpPr>
        <p:spPr>
          <a:xfrm rot="5397851">
            <a:off x="11351378" y="6027460"/>
            <a:ext cx="959700" cy="548784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6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13</a:t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711" name="Google Shape;2711;p36"/>
          <p:cNvSpPr/>
          <p:nvPr/>
        </p:nvSpPr>
        <p:spPr>
          <a:xfrm rot="5397851">
            <a:off x="11351378" y="5067518"/>
            <a:ext cx="959700" cy="548784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5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12</a:t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712" name="Google Shape;2712;p36"/>
          <p:cNvSpPr/>
          <p:nvPr/>
        </p:nvSpPr>
        <p:spPr>
          <a:xfrm rot="5397851">
            <a:off x="11351378" y="4107576"/>
            <a:ext cx="959700" cy="548784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4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11</a:t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713" name="Google Shape;2713;p36"/>
          <p:cNvSpPr/>
          <p:nvPr/>
        </p:nvSpPr>
        <p:spPr>
          <a:xfrm rot="-15781">
            <a:off x="5697982" y="124051"/>
            <a:ext cx="849609" cy="6607261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4" name="Google Shape;2714;p36"/>
          <p:cNvSpPr/>
          <p:nvPr/>
        </p:nvSpPr>
        <p:spPr>
          <a:xfrm flipH="1">
            <a:off x="6119328" y="77757"/>
            <a:ext cx="5528386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rotWithShape="0" algn="ctr" sy="101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5" name="Google Shape;2715;p36"/>
          <p:cNvSpPr/>
          <p:nvPr/>
        </p:nvSpPr>
        <p:spPr>
          <a:xfrm>
            <a:off x="541177" y="77757"/>
            <a:ext cx="5528386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rotWithShape="0" algn="ctr" sy="101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6" name="Google Shape;2716;p36"/>
          <p:cNvSpPr txBox="1"/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arlow Semi Condensed Medium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/>
        </p:txBody>
      </p:sp>
      <p:grpSp>
        <p:nvGrpSpPr>
          <p:cNvPr id="2717" name="Google Shape;2717;p36"/>
          <p:cNvGrpSpPr/>
          <p:nvPr/>
        </p:nvGrpSpPr>
        <p:grpSpPr>
          <a:xfrm>
            <a:off x="5869732" y="192255"/>
            <a:ext cx="432000" cy="6472908"/>
            <a:chOff x="5869732" y="192255"/>
            <a:chExt cx="432000" cy="6472908"/>
          </a:xfrm>
        </p:grpSpPr>
        <p:grpSp>
          <p:nvGrpSpPr>
            <p:cNvPr id="2718" name="Google Shape;2718;p36"/>
            <p:cNvGrpSpPr/>
            <p:nvPr/>
          </p:nvGrpSpPr>
          <p:grpSpPr>
            <a:xfrm>
              <a:off x="5869732" y="192255"/>
              <a:ext cx="432000" cy="101655"/>
              <a:chOff x="5815912" y="201588"/>
              <a:chExt cx="540000" cy="104994"/>
            </a:xfrm>
          </p:grpSpPr>
          <p:sp>
            <p:nvSpPr>
              <p:cNvPr id="2719" name="Google Shape;2719;p36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20" name="Google Shape;2720;p36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21" name="Google Shape;2721;p36"/>
            <p:cNvGrpSpPr/>
            <p:nvPr/>
          </p:nvGrpSpPr>
          <p:grpSpPr>
            <a:xfrm>
              <a:off x="5869732" y="6563508"/>
              <a:ext cx="432000" cy="101655"/>
              <a:chOff x="5815912" y="201588"/>
              <a:chExt cx="540000" cy="104994"/>
            </a:xfrm>
          </p:grpSpPr>
          <p:sp>
            <p:nvSpPr>
              <p:cNvPr id="2722" name="Google Shape;2722;p36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23" name="Google Shape;2723;p36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24" name="Google Shape;2724;p36"/>
            <p:cNvGrpSpPr/>
            <p:nvPr/>
          </p:nvGrpSpPr>
          <p:grpSpPr>
            <a:xfrm>
              <a:off x="5869732" y="723193"/>
              <a:ext cx="432000" cy="101655"/>
              <a:chOff x="5815912" y="201588"/>
              <a:chExt cx="540000" cy="104994"/>
            </a:xfrm>
          </p:grpSpPr>
          <p:sp>
            <p:nvSpPr>
              <p:cNvPr id="2725" name="Google Shape;2725;p36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26" name="Google Shape;2726;p36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27" name="Google Shape;2727;p36"/>
            <p:cNvGrpSpPr/>
            <p:nvPr/>
          </p:nvGrpSpPr>
          <p:grpSpPr>
            <a:xfrm>
              <a:off x="5869732" y="1254131"/>
              <a:ext cx="432000" cy="101655"/>
              <a:chOff x="5815912" y="201588"/>
              <a:chExt cx="540000" cy="104994"/>
            </a:xfrm>
          </p:grpSpPr>
          <p:sp>
            <p:nvSpPr>
              <p:cNvPr id="2728" name="Google Shape;2728;p36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29" name="Google Shape;2729;p36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30" name="Google Shape;2730;p36"/>
            <p:cNvGrpSpPr/>
            <p:nvPr/>
          </p:nvGrpSpPr>
          <p:grpSpPr>
            <a:xfrm>
              <a:off x="5869732" y="1785069"/>
              <a:ext cx="432000" cy="101655"/>
              <a:chOff x="5815912" y="201588"/>
              <a:chExt cx="540000" cy="104994"/>
            </a:xfrm>
          </p:grpSpPr>
          <p:sp>
            <p:nvSpPr>
              <p:cNvPr id="2731" name="Google Shape;2731;p36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32" name="Google Shape;2732;p36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33" name="Google Shape;2733;p36"/>
            <p:cNvGrpSpPr/>
            <p:nvPr/>
          </p:nvGrpSpPr>
          <p:grpSpPr>
            <a:xfrm>
              <a:off x="5869732" y="2316007"/>
              <a:ext cx="432000" cy="101655"/>
              <a:chOff x="5815912" y="201588"/>
              <a:chExt cx="540000" cy="104994"/>
            </a:xfrm>
          </p:grpSpPr>
          <p:sp>
            <p:nvSpPr>
              <p:cNvPr id="2734" name="Google Shape;2734;p36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35" name="Google Shape;2735;p36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36" name="Google Shape;2736;p36"/>
            <p:cNvGrpSpPr/>
            <p:nvPr/>
          </p:nvGrpSpPr>
          <p:grpSpPr>
            <a:xfrm>
              <a:off x="5869732" y="2846944"/>
              <a:ext cx="432000" cy="101655"/>
              <a:chOff x="5815912" y="201588"/>
              <a:chExt cx="540000" cy="104994"/>
            </a:xfrm>
          </p:grpSpPr>
          <p:sp>
            <p:nvSpPr>
              <p:cNvPr id="2737" name="Google Shape;2737;p36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38" name="Google Shape;2738;p36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39" name="Google Shape;2739;p36"/>
            <p:cNvGrpSpPr/>
            <p:nvPr/>
          </p:nvGrpSpPr>
          <p:grpSpPr>
            <a:xfrm>
              <a:off x="5869732" y="3377883"/>
              <a:ext cx="432000" cy="101655"/>
              <a:chOff x="5815912" y="201588"/>
              <a:chExt cx="540000" cy="104994"/>
            </a:xfrm>
          </p:grpSpPr>
          <p:sp>
            <p:nvSpPr>
              <p:cNvPr id="2740" name="Google Shape;2740;p36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41" name="Google Shape;2741;p36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42" name="Google Shape;2742;p36"/>
            <p:cNvGrpSpPr/>
            <p:nvPr/>
          </p:nvGrpSpPr>
          <p:grpSpPr>
            <a:xfrm>
              <a:off x="5869732" y="3908820"/>
              <a:ext cx="432000" cy="101655"/>
              <a:chOff x="5815912" y="201588"/>
              <a:chExt cx="540000" cy="104994"/>
            </a:xfrm>
          </p:grpSpPr>
          <p:sp>
            <p:nvSpPr>
              <p:cNvPr id="2743" name="Google Shape;2743;p36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44" name="Google Shape;2744;p36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45" name="Google Shape;2745;p36"/>
            <p:cNvGrpSpPr/>
            <p:nvPr/>
          </p:nvGrpSpPr>
          <p:grpSpPr>
            <a:xfrm>
              <a:off x="5869732" y="4439758"/>
              <a:ext cx="432000" cy="101655"/>
              <a:chOff x="5815912" y="201588"/>
              <a:chExt cx="540000" cy="104994"/>
            </a:xfrm>
          </p:grpSpPr>
          <p:sp>
            <p:nvSpPr>
              <p:cNvPr id="2746" name="Google Shape;2746;p36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47" name="Google Shape;2747;p36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48" name="Google Shape;2748;p36"/>
            <p:cNvGrpSpPr/>
            <p:nvPr/>
          </p:nvGrpSpPr>
          <p:grpSpPr>
            <a:xfrm>
              <a:off x="5869732" y="4970697"/>
              <a:ext cx="432000" cy="101655"/>
              <a:chOff x="5815912" y="201588"/>
              <a:chExt cx="540000" cy="104994"/>
            </a:xfrm>
          </p:grpSpPr>
          <p:sp>
            <p:nvSpPr>
              <p:cNvPr id="2749" name="Google Shape;2749;p36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50" name="Google Shape;2750;p36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51" name="Google Shape;2751;p36"/>
            <p:cNvGrpSpPr/>
            <p:nvPr/>
          </p:nvGrpSpPr>
          <p:grpSpPr>
            <a:xfrm>
              <a:off x="5869732" y="5501635"/>
              <a:ext cx="432000" cy="101655"/>
              <a:chOff x="5815912" y="201588"/>
              <a:chExt cx="540000" cy="104994"/>
            </a:xfrm>
          </p:grpSpPr>
          <p:sp>
            <p:nvSpPr>
              <p:cNvPr id="2752" name="Google Shape;2752;p36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53" name="Google Shape;2753;p36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54" name="Google Shape;2754;p36"/>
            <p:cNvGrpSpPr/>
            <p:nvPr/>
          </p:nvGrpSpPr>
          <p:grpSpPr>
            <a:xfrm>
              <a:off x="5869732" y="6032572"/>
              <a:ext cx="432000" cy="101655"/>
              <a:chOff x="5815912" y="201588"/>
              <a:chExt cx="540000" cy="104994"/>
            </a:xfrm>
          </p:grpSpPr>
          <p:sp>
            <p:nvSpPr>
              <p:cNvPr id="2755" name="Google Shape;2755;p36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56" name="Google Shape;2756;p36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757" name="Google Shape;2757;p36"/>
          <p:cNvSpPr txBox="1"/>
          <p:nvPr>
            <p:ph idx="1" type="body"/>
          </p:nvPr>
        </p:nvSpPr>
        <p:spPr>
          <a:xfrm>
            <a:off x="6533000" y="530075"/>
            <a:ext cx="4844400" cy="60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2758" name="Google Shape;2758;p36"/>
          <p:cNvSpPr txBox="1"/>
          <p:nvPr>
            <p:ph idx="2" type="body"/>
          </p:nvPr>
        </p:nvSpPr>
        <p:spPr>
          <a:xfrm>
            <a:off x="791475" y="1438800"/>
            <a:ext cx="4844400" cy="50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9 Extend 3">
  <p:cSld name="1_09 Extend 3 5">
    <p:spTree>
      <p:nvGrpSpPr>
        <p:cNvPr id="2759" name="Shape 2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0" name="Google Shape;2760;p37"/>
          <p:cNvSpPr/>
          <p:nvPr/>
        </p:nvSpPr>
        <p:spPr>
          <a:xfrm rot="10800000">
            <a:off x="6108850" y="77757"/>
            <a:ext cx="5611312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rotWithShape="0" algn="ctr" sy="101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61" name="Google Shape;2761;p37"/>
          <p:cNvGrpSpPr/>
          <p:nvPr/>
        </p:nvGrpSpPr>
        <p:grpSpPr>
          <a:xfrm>
            <a:off x="11597888" y="65287"/>
            <a:ext cx="594413" cy="6719724"/>
            <a:chOff x="11597888" y="65287"/>
            <a:chExt cx="594413" cy="6719724"/>
          </a:xfrm>
        </p:grpSpPr>
        <p:sp>
          <p:nvSpPr>
            <p:cNvPr id="2762" name="Google Shape;2762;p37"/>
            <p:cNvSpPr/>
            <p:nvPr/>
          </p:nvSpPr>
          <p:spPr>
            <a:xfrm rot="5397851">
              <a:off x="11415244" y="6008069"/>
              <a:ext cx="959700" cy="593813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20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2763" name="Google Shape;2763;p37"/>
            <p:cNvSpPr/>
            <p:nvPr/>
          </p:nvSpPr>
          <p:spPr>
            <a:xfrm rot="5397851">
              <a:off x="11415244" y="5048127"/>
              <a:ext cx="959700" cy="593813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19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2764" name="Google Shape;2764;p37"/>
            <p:cNvSpPr/>
            <p:nvPr/>
          </p:nvSpPr>
          <p:spPr>
            <a:xfrm rot="5397851">
              <a:off x="11415244" y="4088185"/>
              <a:ext cx="959700" cy="593813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18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2765" name="Google Shape;2765;p37"/>
            <p:cNvSpPr/>
            <p:nvPr/>
          </p:nvSpPr>
          <p:spPr>
            <a:xfrm rot="5397851">
              <a:off x="11415244" y="3128243"/>
              <a:ext cx="959700" cy="593813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17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2766" name="Google Shape;2766;p37"/>
            <p:cNvSpPr/>
            <p:nvPr/>
          </p:nvSpPr>
          <p:spPr>
            <a:xfrm rot="5397851">
              <a:off x="11415244" y="2168300"/>
              <a:ext cx="959700" cy="593813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16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2767" name="Google Shape;2767;p37"/>
            <p:cNvSpPr/>
            <p:nvPr/>
          </p:nvSpPr>
          <p:spPr>
            <a:xfrm rot="5397851">
              <a:off x="11415244" y="1208358"/>
              <a:ext cx="959700" cy="593813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1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15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2768" name="Google Shape;2768;p37"/>
            <p:cNvSpPr/>
            <p:nvPr/>
          </p:nvSpPr>
          <p:spPr>
            <a:xfrm rot="5397851">
              <a:off x="11415244" y="248416"/>
              <a:ext cx="959700" cy="593813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lt2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14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</p:grpSp>
      <p:sp>
        <p:nvSpPr>
          <p:cNvPr id="2769" name="Google Shape;2769;p37"/>
          <p:cNvSpPr/>
          <p:nvPr/>
        </p:nvSpPr>
        <p:spPr>
          <a:xfrm>
            <a:off x="460150" y="77757"/>
            <a:ext cx="5611312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rotWithShape="0" algn="ctr" sy="101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0" name="Google Shape;2770;p37"/>
          <p:cNvSpPr/>
          <p:nvPr/>
        </p:nvSpPr>
        <p:spPr>
          <a:xfrm flipH="1" rot="-5397851">
            <a:off x="-134005" y="34206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lt2"/>
          </a:solidFill>
          <a:ln>
            <a:noFill/>
          </a:ln>
          <a:effectLst>
            <a:outerShdw blurRad="50800" rotWithShape="0" algn="tr" dir="1602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INTRO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771" name="Google Shape;2771;p37"/>
          <p:cNvSpPr/>
          <p:nvPr/>
        </p:nvSpPr>
        <p:spPr>
          <a:xfrm flipH="1" rot="-5397851">
            <a:off x="-134005" y="1302007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1"/>
          </a:solidFill>
          <a:ln>
            <a:noFill/>
          </a:ln>
          <a:effectLst>
            <a:outerShdw blurRad="50800" rotWithShape="0" algn="tr" dir="1602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772" name="Google Shape;2772;p37"/>
          <p:cNvSpPr/>
          <p:nvPr/>
        </p:nvSpPr>
        <p:spPr>
          <a:xfrm flipH="1" rot="-5397851">
            <a:off x="-134005" y="2261949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2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2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773" name="Google Shape;2773;p37"/>
          <p:cNvSpPr/>
          <p:nvPr/>
        </p:nvSpPr>
        <p:spPr>
          <a:xfrm flipH="1" rot="-5397851">
            <a:off x="-134005" y="3221892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3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3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774" name="Google Shape;2774;p37"/>
          <p:cNvSpPr/>
          <p:nvPr/>
        </p:nvSpPr>
        <p:spPr>
          <a:xfrm flipH="1" rot="-5397851">
            <a:off x="-134005" y="4181834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4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4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775" name="Google Shape;2775;p37"/>
          <p:cNvSpPr/>
          <p:nvPr/>
        </p:nvSpPr>
        <p:spPr>
          <a:xfrm flipH="1" rot="-5397851">
            <a:off x="-134005" y="5141776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5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5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776" name="Google Shape;2776;p37">
            <a:hlinkClick action="ppaction://hlinksldjump" r:id="rId2"/>
          </p:cNvPr>
          <p:cNvSpPr/>
          <p:nvPr/>
        </p:nvSpPr>
        <p:spPr>
          <a:xfrm rot="5397851">
            <a:off x="-138220" y="12917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777" name="Google Shape;2777;p37">
            <a:hlinkClick action="ppaction://hlinksldjump" r:id="rId3"/>
          </p:cNvPr>
          <p:cNvSpPr/>
          <p:nvPr/>
        </p:nvSpPr>
        <p:spPr>
          <a:xfrm rot="5397851">
            <a:off x="-138220" y="22518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778" name="Google Shape;2778;p37">
            <a:hlinkClick action="ppaction://hlinksldjump" r:id="rId4"/>
          </p:cNvPr>
          <p:cNvSpPr/>
          <p:nvPr/>
        </p:nvSpPr>
        <p:spPr>
          <a:xfrm rot="5397851">
            <a:off x="-138220" y="32119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779" name="Google Shape;2779;p37">
            <a:hlinkClick action="ppaction://hlinksldjump" r:id="rId5"/>
          </p:cNvPr>
          <p:cNvSpPr/>
          <p:nvPr/>
        </p:nvSpPr>
        <p:spPr>
          <a:xfrm rot="5397851">
            <a:off x="-138220" y="41720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780" name="Google Shape;2780;p37">
            <a:hlinkClick action="ppaction://hlinksldjump" r:id="rId6"/>
          </p:cNvPr>
          <p:cNvSpPr/>
          <p:nvPr/>
        </p:nvSpPr>
        <p:spPr>
          <a:xfrm rot="5397851">
            <a:off x="-138220" y="51321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781" name="Google Shape;2781;p37">
            <a:hlinkClick action="ppaction://hlinksldjump" r:id="rId7"/>
          </p:cNvPr>
          <p:cNvSpPr/>
          <p:nvPr/>
        </p:nvSpPr>
        <p:spPr>
          <a:xfrm rot="5397851">
            <a:off x="-138220" y="60922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782" name="Google Shape;2782;p37"/>
          <p:cNvSpPr/>
          <p:nvPr/>
        </p:nvSpPr>
        <p:spPr>
          <a:xfrm flipH="1" rot="-5397851">
            <a:off x="-140604" y="300040"/>
            <a:ext cx="959700" cy="525222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lt2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7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783" name="Google Shape;2783;p37"/>
          <p:cNvSpPr/>
          <p:nvPr/>
        </p:nvSpPr>
        <p:spPr>
          <a:xfrm flipH="1" rot="-5397851">
            <a:off x="-134005" y="6101718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6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6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784" name="Google Shape;2784;p37"/>
          <p:cNvSpPr/>
          <p:nvPr/>
        </p:nvSpPr>
        <p:spPr>
          <a:xfrm flipH="1" rot="-5397851">
            <a:off x="-141588" y="1272450"/>
            <a:ext cx="959700" cy="525222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1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8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785" name="Google Shape;2785;p37"/>
          <p:cNvSpPr/>
          <p:nvPr/>
        </p:nvSpPr>
        <p:spPr>
          <a:xfrm flipH="1" rot="-5397851">
            <a:off x="-130768" y="2238962"/>
            <a:ext cx="959700" cy="525222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2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9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786" name="Google Shape;2786;p37"/>
          <p:cNvSpPr/>
          <p:nvPr/>
        </p:nvSpPr>
        <p:spPr>
          <a:xfrm flipH="1" rot="-5397851">
            <a:off x="-131750" y="3181876"/>
            <a:ext cx="959700" cy="525222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3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10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787" name="Google Shape;2787;p37"/>
          <p:cNvSpPr/>
          <p:nvPr/>
        </p:nvSpPr>
        <p:spPr>
          <a:xfrm rot="5397851">
            <a:off x="11351378" y="6027460"/>
            <a:ext cx="959700" cy="548784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6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13</a:t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788" name="Google Shape;2788;p37"/>
          <p:cNvSpPr/>
          <p:nvPr/>
        </p:nvSpPr>
        <p:spPr>
          <a:xfrm rot="5397851">
            <a:off x="11351378" y="5067518"/>
            <a:ext cx="959700" cy="548784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5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12</a:t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789" name="Google Shape;2789;p37"/>
          <p:cNvSpPr/>
          <p:nvPr/>
        </p:nvSpPr>
        <p:spPr>
          <a:xfrm rot="-15781">
            <a:off x="5697982" y="124051"/>
            <a:ext cx="849609" cy="6607261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0" name="Google Shape;2790;p37"/>
          <p:cNvSpPr/>
          <p:nvPr/>
        </p:nvSpPr>
        <p:spPr>
          <a:xfrm flipH="1">
            <a:off x="6119328" y="77757"/>
            <a:ext cx="5528386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rotWithShape="0" algn="ctr" sy="101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1" name="Google Shape;2791;p37"/>
          <p:cNvSpPr/>
          <p:nvPr/>
        </p:nvSpPr>
        <p:spPr>
          <a:xfrm>
            <a:off x="541177" y="77757"/>
            <a:ext cx="5528386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rotWithShape="0" algn="ctr" sy="101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2" name="Google Shape;2792;p37"/>
          <p:cNvSpPr txBox="1"/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arlow Semi Condensed Medium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/>
        </p:txBody>
      </p:sp>
      <p:grpSp>
        <p:nvGrpSpPr>
          <p:cNvPr id="2793" name="Google Shape;2793;p37"/>
          <p:cNvGrpSpPr/>
          <p:nvPr/>
        </p:nvGrpSpPr>
        <p:grpSpPr>
          <a:xfrm>
            <a:off x="5869732" y="192255"/>
            <a:ext cx="432000" cy="6472908"/>
            <a:chOff x="5869732" y="192255"/>
            <a:chExt cx="432000" cy="6472908"/>
          </a:xfrm>
        </p:grpSpPr>
        <p:grpSp>
          <p:nvGrpSpPr>
            <p:cNvPr id="2794" name="Google Shape;2794;p37"/>
            <p:cNvGrpSpPr/>
            <p:nvPr/>
          </p:nvGrpSpPr>
          <p:grpSpPr>
            <a:xfrm>
              <a:off x="5869732" y="192255"/>
              <a:ext cx="432000" cy="101655"/>
              <a:chOff x="5815912" y="201588"/>
              <a:chExt cx="540000" cy="104994"/>
            </a:xfrm>
          </p:grpSpPr>
          <p:sp>
            <p:nvSpPr>
              <p:cNvPr id="2795" name="Google Shape;2795;p37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96" name="Google Shape;2796;p37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97" name="Google Shape;2797;p37"/>
            <p:cNvGrpSpPr/>
            <p:nvPr/>
          </p:nvGrpSpPr>
          <p:grpSpPr>
            <a:xfrm>
              <a:off x="5869732" y="6563508"/>
              <a:ext cx="432000" cy="101655"/>
              <a:chOff x="5815912" y="201588"/>
              <a:chExt cx="540000" cy="104994"/>
            </a:xfrm>
          </p:grpSpPr>
          <p:sp>
            <p:nvSpPr>
              <p:cNvPr id="2798" name="Google Shape;2798;p37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99" name="Google Shape;2799;p37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00" name="Google Shape;2800;p37"/>
            <p:cNvGrpSpPr/>
            <p:nvPr/>
          </p:nvGrpSpPr>
          <p:grpSpPr>
            <a:xfrm>
              <a:off x="5869732" y="723193"/>
              <a:ext cx="432000" cy="101655"/>
              <a:chOff x="5815912" y="201588"/>
              <a:chExt cx="540000" cy="104994"/>
            </a:xfrm>
          </p:grpSpPr>
          <p:sp>
            <p:nvSpPr>
              <p:cNvPr id="2801" name="Google Shape;2801;p37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02" name="Google Shape;2802;p37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03" name="Google Shape;2803;p37"/>
            <p:cNvGrpSpPr/>
            <p:nvPr/>
          </p:nvGrpSpPr>
          <p:grpSpPr>
            <a:xfrm>
              <a:off x="5869732" y="1254131"/>
              <a:ext cx="432000" cy="101655"/>
              <a:chOff x="5815912" y="201588"/>
              <a:chExt cx="540000" cy="104994"/>
            </a:xfrm>
          </p:grpSpPr>
          <p:sp>
            <p:nvSpPr>
              <p:cNvPr id="2804" name="Google Shape;2804;p37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05" name="Google Shape;2805;p37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06" name="Google Shape;2806;p37"/>
            <p:cNvGrpSpPr/>
            <p:nvPr/>
          </p:nvGrpSpPr>
          <p:grpSpPr>
            <a:xfrm>
              <a:off x="5869732" y="1785069"/>
              <a:ext cx="432000" cy="101655"/>
              <a:chOff x="5815912" y="201588"/>
              <a:chExt cx="540000" cy="104994"/>
            </a:xfrm>
          </p:grpSpPr>
          <p:sp>
            <p:nvSpPr>
              <p:cNvPr id="2807" name="Google Shape;2807;p37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08" name="Google Shape;2808;p37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09" name="Google Shape;2809;p37"/>
            <p:cNvGrpSpPr/>
            <p:nvPr/>
          </p:nvGrpSpPr>
          <p:grpSpPr>
            <a:xfrm>
              <a:off x="5869732" y="2316007"/>
              <a:ext cx="432000" cy="101655"/>
              <a:chOff x="5815912" y="201588"/>
              <a:chExt cx="540000" cy="104994"/>
            </a:xfrm>
          </p:grpSpPr>
          <p:sp>
            <p:nvSpPr>
              <p:cNvPr id="2810" name="Google Shape;2810;p37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11" name="Google Shape;2811;p37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12" name="Google Shape;2812;p37"/>
            <p:cNvGrpSpPr/>
            <p:nvPr/>
          </p:nvGrpSpPr>
          <p:grpSpPr>
            <a:xfrm>
              <a:off x="5869732" y="2846944"/>
              <a:ext cx="432000" cy="101655"/>
              <a:chOff x="5815912" y="201588"/>
              <a:chExt cx="540000" cy="104994"/>
            </a:xfrm>
          </p:grpSpPr>
          <p:sp>
            <p:nvSpPr>
              <p:cNvPr id="2813" name="Google Shape;2813;p37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14" name="Google Shape;2814;p37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15" name="Google Shape;2815;p37"/>
            <p:cNvGrpSpPr/>
            <p:nvPr/>
          </p:nvGrpSpPr>
          <p:grpSpPr>
            <a:xfrm>
              <a:off x="5869732" y="3377883"/>
              <a:ext cx="432000" cy="101655"/>
              <a:chOff x="5815912" y="201588"/>
              <a:chExt cx="540000" cy="104994"/>
            </a:xfrm>
          </p:grpSpPr>
          <p:sp>
            <p:nvSpPr>
              <p:cNvPr id="2816" name="Google Shape;2816;p37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17" name="Google Shape;2817;p37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18" name="Google Shape;2818;p37"/>
            <p:cNvGrpSpPr/>
            <p:nvPr/>
          </p:nvGrpSpPr>
          <p:grpSpPr>
            <a:xfrm>
              <a:off x="5869732" y="3908820"/>
              <a:ext cx="432000" cy="101655"/>
              <a:chOff x="5815912" y="201588"/>
              <a:chExt cx="540000" cy="104994"/>
            </a:xfrm>
          </p:grpSpPr>
          <p:sp>
            <p:nvSpPr>
              <p:cNvPr id="2819" name="Google Shape;2819;p37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20" name="Google Shape;2820;p37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21" name="Google Shape;2821;p37"/>
            <p:cNvGrpSpPr/>
            <p:nvPr/>
          </p:nvGrpSpPr>
          <p:grpSpPr>
            <a:xfrm>
              <a:off x="5869732" y="4439758"/>
              <a:ext cx="432000" cy="101655"/>
              <a:chOff x="5815912" y="201588"/>
              <a:chExt cx="540000" cy="104994"/>
            </a:xfrm>
          </p:grpSpPr>
          <p:sp>
            <p:nvSpPr>
              <p:cNvPr id="2822" name="Google Shape;2822;p37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23" name="Google Shape;2823;p37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24" name="Google Shape;2824;p37"/>
            <p:cNvGrpSpPr/>
            <p:nvPr/>
          </p:nvGrpSpPr>
          <p:grpSpPr>
            <a:xfrm>
              <a:off x="5869732" y="4970697"/>
              <a:ext cx="432000" cy="101655"/>
              <a:chOff x="5815912" y="201588"/>
              <a:chExt cx="540000" cy="104994"/>
            </a:xfrm>
          </p:grpSpPr>
          <p:sp>
            <p:nvSpPr>
              <p:cNvPr id="2825" name="Google Shape;2825;p37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26" name="Google Shape;2826;p37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27" name="Google Shape;2827;p37"/>
            <p:cNvGrpSpPr/>
            <p:nvPr/>
          </p:nvGrpSpPr>
          <p:grpSpPr>
            <a:xfrm>
              <a:off x="5869732" y="5501635"/>
              <a:ext cx="432000" cy="101655"/>
              <a:chOff x="5815912" y="201588"/>
              <a:chExt cx="540000" cy="104994"/>
            </a:xfrm>
          </p:grpSpPr>
          <p:sp>
            <p:nvSpPr>
              <p:cNvPr id="2828" name="Google Shape;2828;p37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29" name="Google Shape;2829;p37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30" name="Google Shape;2830;p37"/>
            <p:cNvGrpSpPr/>
            <p:nvPr/>
          </p:nvGrpSpPr>
          <p:grpSpPr>
            <a:xfrm>
              <a:off x="5869732" y="6032572"/>
              <a:ext cx="432000" cy="101655"/>
              <a:chOff x="5815912" y="201588"/>
              <a:chExt cx="540000" cy="104994"/>
            </a:xfrm>
          </p:grpSpPr>
          <p:sp>
            <p:nvSpPr>
              <p:cNvPr id="2831" name="Google Shape;2831;p37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32" name="Google Shape;2832;p37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833" name="Google Shape;2833;p37"/>
          <p:cNvSpPr txBox="1"/>
          <p:nvPr>
            <p:ph idx="1" type="body"/>
          </p:nvPr>
        </p:nvSpPr>
        <p:spPr>
          <a:xfrm>
            <a:off x="6533000" y="530075"/>
            <a:ext cx="4844400" cy="60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2834" name="Google Shape;2834;p37"/>
          <p:cNvSpPr txBox="1"/>
          <p:nvPr>
            <p:ph idx="2" type="body"/>
          </p:nvPr>
        </p:nvSpPr>
        <p:spPr>
          <a:xfrm>
            <a:off x="791475" y="1438800"/>
            <a:ext cx="4844400" cy="50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2835" name="Google Shape;2835;p37"/>
          <p:cNvSpPr/>
          <p:nvPr/>
        </p:nvSpPr>
        <p:spPr>
          <a:xfrm rot="5397851">
            <a:off x="11351378" y="4107576"/>
            <a:ext cx="959700" cy="548784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4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11</a:t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9 Extend 3">
  <p:cSld name="1_09 Extend 3 6">
    <p:spTree>
      <p:nvGrpSpPr>
        <p:cNvPr id="2836" name="Shape 2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7" name="Google Shape;2837;p38"/>
          <p:cNvSpPr/>
          <p:nvPr/>
        </p:nvSpPr>
        <p:spPr>
          <a:xfrm rot="10800000">
            <a:off x="6108850" y="77757"/>
            <a:ext cx="5611312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rotWithShape="0" algn="ctr" sy="101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38" name="Google Shape;2838;p38"/>
          <p:cNvGrpSpPr/>
          <p:nvPr/>
        </p:nvGrpSpPr>
        <p:grpSpPr>
          <a:xfrm>
            <a:off x="11597888" y="65287"/>
            <a:ext cx="594413" cy="6719724"/>
            <a:chOff x="11597888" y="65287"/>
            <a:chExt cx="594413" cy="6719724"/>
          </a:xfrm>
        </p:grpSpPr>
        <p:sp>
          <p:nvSpPr>
            <p:cNvPr id="2839" name="Google Shape;2839;p38"/>
            <p:cNvSpPr/>
            <p:nvPr/>
          </p:nvSpPr>
          <p:spPr>
            <a:xfrm rot="5397851">
              <a:off x="11415244" y="6008069"/>
              <a:ext cx="959700" cy="593813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20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2840" name="Google Shape;2840;p38"/>
            <p:cNvSpPr/>
            <p:nvPr/>
          </p:nvSpPr>
          <p:spPr>
            <a:xfrm rot="5397851">
              <a:off x="11415244" y="5048127"/>
              <a:ext cx="959700" cy="593813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19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2841" name="Google Shape;2841;p38"/>
            <p:cNvSpPr/>
            <p:nvPr/>
          </p:nvSpPr>
          <p:spPr>
            <a:xfrm rot="5397851">
              <a:off x="11415244" y="4088185"/>
              <a:ext cx="959700" cy="593813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18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2842" name="Google Shape;2842;p38"/>
            <p:cNvSpPr/>
            <p:nvPr/>
          </p:nvSpPr>
          <p:spPr>
            <a:xfrm rot="5397851">
              <a:off x="11415244" y="3128243"/>
              <a:ext cx="959700" cy="593813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17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2843" name="Google Shape;2843;p38"/>
            <p:cNvSpPr/>
            <p:nvPr/>
          </p:nvSpPr>
          <p:spPr>
            <a:xfrm rot="5397851">
              <a:off x="11415244" y="2168300"/>
              <a:ext cx="959700" cy="593813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16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2844" name="Google Shape;2844;p38"/>
            <p:cNvSpPr/>
            <p:nvPr/>
          </p:nvSpPr>
          <p:spPr>
            <a:xfrm rot="5397851">
              <a:off x="11415244" y="1208358"/>
              <a:ext cx="959700" cy="593813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1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15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2845" name="Google Shape;2845;p38"/>
            <p:cNvSpPr/>
            <p:nvPr/>
          </p:nvSpPr>
          <p:spPr>
            <a:xfrm rot="5397851">
              <a:off x="11415244" y="248416"/>
              <a:ext cx="959700" cy="593813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lt2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14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</p:grpSp>
      <p:sp>
        <p:nvSpPr>
          <p:cNvPr id="2846" name="Google Shape;2846;p38"/>
          <p:cNvSpPr/>
          <p:nvPr/>
        </p:nvSpPr>
        <p:spPr>
          <a:xfrm>
            <a:off x="460150" y="77757"/>
            <a:ext cx="5611312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rotWithShape="0" algn="ctr" sy="101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7" name="Google Shape;2847;p38"/>
          <p:cNvSpPr/>
          <p:nvPr/>
        </p:nvSpPr>
        <p:spPr>
          <a:xfrm flipH="1" rot="-5397851">
            <a:off x="-134005" y="34206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lt2"/>
          </a:solidFill>
          <a:ln>
            <a:noFill/>
          </a:ln>
          <a:effectLst>
            <a:outerShdw blurRad="50800" rotWithShape="0" algn="tr" dir="1602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INTRO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848" name="Google Shape;2848;p38"/>
          <p:cNvSpPr/>
          <p:nvPr/>
        </p:nvSpPr>
        <p:spPr>
          <a:xfrm flipH="1" rot="-5397851">
            <a:off x="-134005" y="1302007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1"/>
          </a:solidFill>
          <a:ln>
            <a:noFill/>
          </a:ln>
          <a:effectLst>
            <a:outerShdw blurRad="50800" rotWithShape="0" algn="tr" dir="1602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849" name="Google Shape;2849;p38"/>
          <p:cNvSpPr/>
          <p:nvPr/>
        </p:nvSpPr>
        <p:spPr>
          <a:xfrm flipH="1" rot="-5397851">
            <a:off x="-134005" y="2261949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2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2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850" name="Google Shape;2850;p38"/>
          <p:cNvSpPr/>
          <p:nvPr/>
        </p:nvSpPr>
        <p:spPr>
          <a:xfrm flipH="1" rot="-5397851">
            <a:off x="-134005" y="3221892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3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3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851" name="Google Shape;2851;p38"/>
          <p:cNvSpPr/>
          <p:nvPr/>
        </p:nvSpPr>
        <p:spPr>
          <a:xfrm flipH="1" rot="-5397851">
            <a:off x="-134005" y="4181834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4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4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852" name="Google Shape;2852;p38"/>
          <p:cNvSpPr/>
          <p:nvPr/>
        </p:nvSpPr>
        <p:spPr>
          <a:xfrm flipH="1" rot="-5397851">
            <a:off x="-134005" y="5141776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5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5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853" name="Google Shape;2853;p38">
            <a:hlinkClick action="ppaction://hlinksldjump" r:id="rId2"/>
          </p:cNvPr>
          <p:cNvSpPr/>
          <p:nvPr/>
        </p:nvSpPr>
        <p:spPr>
          <a:xfrm rot="5397851">
            <a:off x="-138220" y="12917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854" name="Google Shape;2854;p38">
            <a:hlinkClick action="ppaction://hlinksldjump" r:id="rId3"/>
          </p:cNvPr>
          <p:cNvSpPr/>
          <p:nvPr/>
        </p:nvSpPr>
        <p:spPr>
          <a:xfrm rot="5397851">
            <a:off x="-138220" y="22518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855" name="Google Shape;2855;p38">
            <a:hlinkClick action="ppaction://hlinksldjump" r:id="rId4"/>
          </p:cNvPr>
          <p:cNvSpPr/>
          <p:nvPr/>
        </p:nvSpPr>
        <p:spPr>
          <a:xfrm rot="5397851">
            <a:off x="-138220" y="32119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856" name="Google Shape;2856;p38">
            <a:hlinkClick action="ppaction://hlinksldjump" r:id="rId5"/>
          </p:cNvPr>
          <p:cNvSpPr/>
          <p:nvPr/>
        </p:nvSpPr>
        <p:spPr>
          <a:xfrm rot="5397851">
            <a:off x="-138220" y="41720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857" name="Google Shape;2857;p38">
            <a:hlinkClick action="ppaction://hlinksldjump" r:id="rId6"/>
          </p:cNvPr>
          <p:cNvSpPr/>
          <p:nvPr/>
        </p:nvSpPr>
        <p:spPr>
          <a:xfrm rot="5397851">
            <a:off x="-138220" y="51321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858" name="Google Shape;2858;p38">
            <a:hlinkClick action="ppaction://hlinksldjump" r:id="rId7"/>
          </p:cNvPr>
          <p:cNvSpPr/>
          <p:nvPr/>
        </p:nvSpPr>
        <p:spPr>
          <a:xfrm rot="5397851">
            <a:off x="-138220" y="60922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859" name="Google Shape;2859;p38"/>
          <p:cNvSpPr/>
          <p:nvPr/>
        </p:nvSpPr>
        <p:spPr>
          <a:xfrm flipH="1" rot="-5397851">
            <a:off x="-140604" y="300040"/>
            <a:ext cx="959700" cy="525222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lt2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7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860" name="Google Shape;2860;p38"/>
          <p:cNvSpPr/>
          <p:nvPr/>
        </p:nvSpPr>
        <p:spPr>
          <a:xfrm flipH="1" rot="-5397851">
            <a:off x="-134005" y="6101718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6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6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861" name="Google Shape;2861;p38"/>
          <p:cNvSpPr/>
          <p:nvPr/>
        </p:nvSpPr>
        <p:spPr>
          <a:xfrm flipH="1" rot="-5397851">
            <a:off x="-141588" y="1272450"/>
            <a:ext cx="959700" cy="525222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1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8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862" name="Google Shape;2862;p38"/>
          <p:cNvSpPr/>
          <p:nvPr/>
        </p:nvSpPr>
        <p:spPr>
          <a:xfrm flipH="1" rot="-5397851">
            <a:off x="-130768" y="2238962"/>
            <a:ext cx="959700" cy="525222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2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9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863" name="Google Shape;2863;p38"/>
          <p:cNvSpPr/>
          <p:nvPr/>
        </p:nvSpPr>
        <p:spPr>
          <a:xfrm flipH="1" rot="-5397851">
            <a:off x="-131750" y="3181876"/>
            <a:ext cx="959700" cy="525222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3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10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864" name="Google Shape;2864;p38"/>
          <p:cNvSpPr/>
          <p:nvPr/>
        </p:nvSpPr>
        <p:spPr>
          <a:xfrm rot="5397851">
            <a:off x="11351378" y="6027460"/>
            <a:ext cx="959700" cy="548784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6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13</a:t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865" name="Google Shape;2865;p38"/>
          <p:cNvSpPr/>
          <p:nvPr/>
        </p:nvSpPr>
        <p:spPr>
          <a:xfrm rot="5397851">
            <a:off x="11351378" y="5067518"/>
            <a:ext cx="959700" cy="548784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5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12</a:t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866" name="Google Shape;2866;p38"/>
          <p:cNvSpPr/>
          <p:nvPr/>
        </p:nvSpPr>
        <p:spPr>
          <a:xfrm rot="-15781">
            <a:off x="5697982" y="124051"/>
            <a:ext cx="849609" cy="6607261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7" name="Google Shape;2867;p38"/>
          <p:cNvSpPr/>
          <p:nvPr/>
        </p:nvSpPr>
        <p:spPr>
          <a:xfrm flipH="1">
            <a:off x="6119328" y="77757"/>
            <a:ext cx="5528386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rotWithShape="0" algn="ctr" sy="101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8" name="Google Shape;2868;p38"/>
          <p:cNvSpPr/>
          <p:nvPr/>
        </p:nvSpPr>
        <p:spPr>
          <a:xfrm>
            <a:off x="541177" y="77757"/>
            <a:ext cx="5528386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rotWithShape="0" algn="ctr" sy="101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9" name="Google Shape;2869;p38"/>
          <p:cNvSpPr txBox="1"/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arlow Semi Condensed Medium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/>
        </p:txBody>
      </p:sp>
      <p:grpSp>
        <p:nvGrpSpPr>
          <p:cNvPr id="2870" name="Google Shape;2870;p38"/>
          <p:cNvGrpSpPr/>
          <p:nvPr/>
        </p:nvGrpSpPr>
        <p:grpSpPr>
          <a:xfrm>
            <a:off x="5869732" y="192255"/>
            <a:ext cx="432000" cy="6472908"/>
            <a:chOff x="5869732" y="192255"/>
            <a:chExt cx="432000" cy="6472908"/>
          </a:xfrm>
        </p:grpSpPr>
        <p:grpSp>
          <p:nvGrpSpPr>
            <p:cNvPr id="2871" name="Google Shape;2871;p38"/>
            <p:cNvGrpSpPr/>
            <p:nvPr/>
          </p:nvGrpSpPr>
          <p:grpSpPr>
            <a:xfrm>
              <a:off x="5869732" y="192255"/>
              <a:ext cx="432000" cy="101655"/>
              <a:chOff x="5815912" y="201588"/>
              <a:chExt cx="540000" cy="104994"/>
            </a:xfrm>
          </p:grpSpPr>
          <p:sp>
            <p:nvSpPr>
              <p:cNvPr id="2872" name="Google Shape;2872;p38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73" name="Google Shape;2873;p38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74" name="Google Shape;2874;p38"/>
            <p:cNvGrpSpPr/>
            <p:nvPr/>
          </p:nvGrpSpPr>
          <p:grpSpPr>
            <a:xfrm>
              <a:off x="5869732" y="6563508"/>
              <a:ext cx="432000" cy="101655"/>
              <a:chOff x="5815912" y="201588"/>
              <a:chExt cx="540000" cy="104994"/>
            </a:xfrm>
          </p:grpSpPr>
          <p:sp>
            <p:nvSpPr>
              <p:cNvPr id="2875" name="Google Shape;2875;p38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76" name="Google Shape;2876;p38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77" name="Google Shape;2877;p38"/>
            <p:cNvGrpSpPr/>
            <p:nvPr/>
          </p:nvGrpSpPr>
          <p:grpSpPr>
            <a:xfrm>
              <a:off x="5869732" y="723193"/>
              <a:ext cx="432000" cy="101655"/>
              <a:chOff x="5815912" y="201588"/>
              <a:chExt cx="540000" cy="104994"/>
            </a:xfrm>
          </p:grpSpPr>
          <p:sp>
            <p:nvSpPr>
              <p:cNvPr id="2878" name="Google Shape;2878;p38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79" name="Google Shape;2879;p38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80" name="Google Shape;2880;p38"/>
            <p:cNvGrpSpPr/>
            <p:nvPr/>
          </p:nvGrpSpPr>
          <p:grpSpPr>
            <a:xfrm>
              <a:off x="5869732" y="1254131"/>
              <a:ext cx="432000" cy="101655"/>
              <a:chOff x="5815912" y="201588"/>
              <a:chExt cx="540000" cy="104994"/>
            </a:xfrm>
          </p:grpSpPr>
          <p:sp>
            <p:nvSpPr>
              <p:cNvPr id="2881" name="Google Shape;2881;p38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82" name="Google Shape;2882;p38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83" name="Google Shape;2883;p38"/>
            <p:cNvGrpSpPr/>
            <p:nvPr/>
          </p:nvGrpSpPr>
          <p:grpSpPr>
            <a:xfrm>
              <a:off x="5869732" y="1785069"/>
              <a:ext cx="432000" cy="101655"/>
              <a:chOff x="5815912" y="201588"/>
              <a:chExt cx="540000" cy="104994"/>
            </a:xfrm>
          </p:grpSpPr>
          <p:sp>
            <p:nvSpPr>
              <p:cNvPr id="2884" name="Google Shape;2884;p38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85" name="Google Shape;2885;p38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86" name="Google Shape;2886;p38"/>
            <p:cNvGrpSpPr/>
            <p:nvPr/>
          </p:nvGrpSpPr>
          <p:grpSpPr>
            <a:xfrm>
              <a:off x="5869732" y="2316007"/>
              <a:ext cx="432000" cy="101655"/>
              <a:chOff x="5815912" y="201588"/>
              <a:chExt cx="540000" cy="104994"/>
            </a:xfrm>
          </p:grpSpPr>
          <p:sp>
            <p:nvSpPr>
              <p:cNvPr id="2887" name="Google Shape;2887;p38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88" name="Google Shape;2888;p38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89" name="Google Shape;2889;p38"/>
            <p:cNvGrpSpPr/>
            <p:nvPr/>
          </p:nvGrpSpPr>
          <p:grpSpPr>
            <a:xfrm>
              <a:off x="5869732" y="2846944"/>
              <a:ext cx="432000" cy="101655"/>
              <a:chOff x="5815912" y="201588"/>
              <a:chExt cx="540000" cy="104994"/>
            </a:xfrm>
          </p:grpSpPr>
          <p:sp>
            <p:nvSpPr>
              <p:cNvPr id="2890" name="Google Shape;2890;p38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91" name="Google Shape;2891;p38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92" name="Google Shape;2892;p38"/>
            <p:cNvGrpSpPr/>
            <p:nvPr/>
          </p:nvGrpSpPr>
          <p:grpSpPr>
            <a:xfrm>
              <a:off x="5869732" y="3377883"/>
              <a:ext cx="432000" cy="101655"/>
              <a:chOff x="5815912" y="201588"/>
              <a:chExt cx="540000" cy="104994"/>
            </a:xfrm>
          </p:grpSpPr>
          <p:sp>
            <p:nvSpPr>
              <p:cNvPr id="2893" name="Google Shape;2893;p38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94" name="Google Shape;2894;p38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95" name="Google Shape;2895;p38"/>
            <p:cNvGrpSpPr/>
            <p:nvPr/>
          </p:nvGrpSpPr>
          <p:grpSpPr>
            <a:xfrm>
              <a:off x="5869732" y="3908820"/>
              <a:ext cx="432000" cy="101655"/>
              <a:chOff x="5815912" y="201588"/>
              <a:chExt cx="540000" cy="104994"/>
            </a:xfrm>
          </p:grpSpPr>
          <p:sp>
            <p:nvSpPr>
              <p:cNvPr id="2896" name="Google Shape;2896;p38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97" name="Google Shape;2897;p38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98" name="Google Shape;2898;p38"/>
            <p:cNvGrpSpPr/>
            <p:nvPr/>
          </p:nvGrpSpPr>
          <p:grpSpPr>
            <a:xfrm>
              <a:off x="5869732" y="4439758"/>
              <a:ext cx="432000" cy="101655"/>
              <a:chOff x="5815912" y="201588"/>
              <a:chExt cx="540000" cy="104994"/>
            </a:xfrm>
          </p:grpSpPr>
          <p:sp>
            <p:nvSpPr>
              <p:cNvPr id="2899" name="Google Shape;2899;p38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00" name="Google Shape;2900;p38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01" name="Google Shape;2901;p38"/>
            <p:cNvGrpSpPr/>
            <p:nvPr/>
          </p:nvGrpSpPr>
          <p:grpSpPr>
            <a:xfrm>
              <a:off x="5869732" y="4970697"/>
              <a:ext cx="432000" cy="101655"/>
              <a:chOff x="5815912" y="201588"/>
              <a:chExt cx="540000" cy="104994"/>
            </a:xfrm>
          </p:grpSpPr>
          <p:sp>
            <p:nvSpPr>
              <p:cNvPr id="2902" name="Google Shape;2902;p38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03" name="Google Shape;2903;p38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04" name="Google Shape;2904;p38"/>
            <p:cNvGrpSpPr/>
            <p:nvPr/>
          </p:nvGrpSpPr>
          <p:grpSpPr>
            <a:xfrm>
              <a:off x="5869732" y="5501635"/>
              <a:ext cx="432000" cy="101655"/>
              <a:chOff x="5815912" y="201588"/>
              <a:chExt cx="540000" cy="104994"/>
            </a:xfrm>
          </p:grpSpPr>
          <p:sp>
            <p:nvSpPr>
              <p:cNvPr id="2905" name="Google Shape;2905;p38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06" name="Google Shape;2906;p38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07" name="Google Shape;2907;p38"/>
            <p:cNvGrpSpPr/>
            <p:nvPr/>
          </p:nvGrpSpPr>
          <p:grpSpPr>
            <a:xfrm>
              <a:off x="5869732" y="6032572"/>
              <a:ext cx="432000" cy="101655"/>
              <a:chOff x="5815912" y="201588"/>
              <a:chExt cx="540000" cy="104994"/>
            </a:xfrm>
          </p:grpSpPr>
          <p:sp>
            <p:nvSpPr>
              <p:cNvPr id="2908" name="Google Shape;2908;p38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09" name="Google Shape;2909;p38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910" name="Google Shape;2910;p38"/>
          <p:cNvSpPr txBox="1"/>
          <p:nvPr>
            <p:ph idx="1" type="body"/>
          </p:nvPr>
        </p:nvSpPr>
        <p:spPr>
          <a:xfrm>
            <a:off x="6533000" y="530075"/>
            <a:ext cx="4844400" cy="60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2911" name="Google Shape;2911;p38"/>
          <p:cNvSpPr txBox="1"/>
          <p:nvPr>
            <p:ph idx="2" type="body"/>
          </p:nvPr>
        </p:nvSpPr>
        <p:spPr>
          <a:xfrm>
            <a:off x="791475" y="1438800"/>
            <a:ext cx="4844400" cy="50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2912" name="Google Shape;2912;p38"/>
          <p:cNvSpPr/>
          <p:nvPr/>
        </p:nvSpPr>
        <p:spPr>
          <a:xfrm flipH="1" rot="-5397851">
            <a:off x="-132731" y="4136587"/>
            <a:ext cx="959700" cy="525222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4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11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9 Extend 3">
  <p:cSld name="1_09 Extend 3 7">
    <p:spTree>
      <p:nvGrpSpPr>
        <p:cNvPr id="2913" name="Shape 2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4" name="Google Shape;2914;p39"/>
          <p:cNvSpPr/>
          <p:nvPr/>
        </p:nvSpPr>
        <p:spPr>
          <a:xfrm rot="10800000">
            <a:off x="6108850" y="77757"/>
            <a:ext cx="5611312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rotWithShape="0" algn="ctr" sy="101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15" name="Google Shape;2915;p39"/>
          <p:cNvGrpSpPr/>
          <p:nvPr/>
        </p:nvGrpSpPr>
        <p:grpSpPr>
          <a:xfrm>
            <a:off x="11597888" y="65287"/>
            <a:ext cx="594413" cy="6719724"/>
            <a:chOff x="11597888" y="65287"/>
            <a:chExt cx="594413" cy="6719724"/>
          </a:xfrm>
        </p:grpSpPr>
        <p:sp>
          <p:nvSpPr>
            <p:cNvPr id="2916" name="Google Shape;2916;p39"/>
            <p:cNvSpPr/>
            <p:nvPr/>
          </p:nvSpPr>
          <p:spPr>
            <a:xfrm rot="5397851">
              <a:off x="11415244" y="6008069"/>
              <a:ext cx="959700" cy="593813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20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2917" name="Google Shape;2917;p39"/>
            <p:cNvSpPr/>
            <p:nvPr/>
          </p:nvSpPr>
          <p:spPr>
            <a:xfrm rot="5397851">
              <a:off x="11415244" y="5048127"/>
              <a:ext cx="959700" cy="593813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19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2918" name="Google Shape;2918;p39"/>
            <p:cNvSpPr/>
            <p:nvPr/>
          </p:nvSpPr>
          <p:spPr>
            <a:xfrm rot="5397851">
              <a:off x="11415244" y="4088185"/>
              <a:ext cx="959700" cy="593813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18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2919" name="Google Shape;2919;p39"/>
            <p:cNvSpPr/>
            <p:nvPr/>
          </p:nvSpPr>
          <p:spPr>
            <a:xfrm rot="5397851">
              <a:off x="11415244" y="3128243"/>
              <a:ext cx="959700" cy="593813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17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2920" name="Google Shape;2920;p39"/>
            <p:cNvSpPr/>
            <p:nvPr/>
          </p:nvSpPr>
          <p:spPr>
            <a:xfrm rot="5397851">
              <a:off x="11415244" y="2168300"/>
              <a:ext cx="959700" cy="593813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16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2921" name="Google Shape;2921;p39"/>
            <p:cNvSpPr/>
            <p:nvPr/>
          </p:nvSpPr>
          <p:spPr>
            <a:xfrm rot="5397851">
              <a:off x="11415244" y="1208358"/>
              <a:ext cx="959700" cy="593813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1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15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2922" name="Google Shape;2922;p39"/>
            <p:cNvSpPr/>
            <p:nvPr/>
          </p:nvSpPr>
          <p:spPr>
            <a:xfrm rot="5397851">
              <a:off x="11415244" y="248416"/>
              <a:ext cx="959700" cy="593813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lt2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14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</p:grpSp>
      <p:sp>
        <p:nvSpPr>
          <p:cNvPr id="2923" name="Google Shape;2923;p39"/>
          <p:cNvSpPr/>
          <p:nvPr/>
        </p:nvSpPr>
        <p:spPr>
          <a:xfrm>
            <a:off x="460150" y="77757"/>
            <a:ext cx="5611312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rotWithShape="0" algn="ctr" sy="101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4" name="Google Shape;2924;p39"/>
          <p:cNvSpPr/>
          <p:nvPr/>
        </p:nvSpPr>
        <p:spPr>
          <a:xfrm flipH="1" rot="-5397851">
            <a:off x="-134005" y="34206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lt2"/>
          </a:solidFill>
          <a:ln>
            <a:noFill/>
          </a:ln>
          <a:effectLst>
            <a:outerShdw blurRad="50800" rotWithShape="0" algn="tr" dir="1602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INTRO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925" name="Google Shape;2925;p39"/>
          <p:cNvSpPr/>
          <p:nvPr/>
        </p:nvSpPr>
        <p:spPr>
          <a:xfrm flipH="1" rot="-5397851">
            <a:off x="-134005" y="1302007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1"/>
          </a:solidFill>
          <a:ln>
            <a:noFill/>
          </a:ln>
          <a:effectLst>
            <a:outerShdw blurRad="50800" rotWithShape="0" algn="tr" dir="1602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926" name="Google Shape;2926;p39"/>
          <p:cNvSpPr/>
          <p:nvPr/>
        </p:nvSpPr>
        <p:spPr>
          <a:xfrm flipH="1" rot="-5397851">
            <a:off x="-134005" y="2261949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2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2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927" name="Google Shape;2927;p39"/>
          <p:cNvSpPr/>
          <p:nvPr/>
        </p:nvSpPr>
        <p:spPr>
          <a:xfrm flipH="1" rot="-5397851">
            <a:off x="-134005" y="3221892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3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3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928" name="Google Shape;2928;p39"/>
          <p:cNvSpPr/>
          <p:nvPr/>
        </p:nvSpPr>
        <p:spPr>
          <a:xfrm flipH="1" rot="-5397851">
            <a:off x="-134005" y="4181834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4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4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929" name="Google Shape;2929;p39"/>
          <p:cNvSpPr/>
          <p:nvPr/>
        </p:nvSpPr>
        <p:spPr>
          <a:xfrm flipH="1" rot="-5397851">
            <a:off x="-134005" y="5141776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5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5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930" name="Google Shape;2930;p39">
            <a:hlinkClick action="ppaction://hlinksldjump" r:id="rId2"/>
          </p:cNvPr>
          <p:cNvSpPr/>
          <p:nvPr/>
        </p:nvSpPr>
        <p:spPr>
          <a:xfrm rot="5397851">
            <a:off x="-138220" y="12917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931" name="Google Shape;2931;p39">
            <a:hlinkClick action="ppaction://hlinksldjump" r:id="rId3"/>
          </p:cNvPr>
          <p:cNvSpPr/>
          <p:nvPr/>
        </p:nvSpPr>
        <p:spPr>
          <a:xfrm rot="5397851">
            <a:off x="-138220" y="22518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932" name="Google Shape;2932;p39">
            <a:hlinkClick action="ppaction://hlinksldjump" r:id="rId4"/>
          </p:cNvPr>
          <p:cNvSpPr/>
          <p:nvPr/>
        </p:nvSpPr>
        <p:spPr>
          <a:xfrm rot="5397851">
            <a:off x="-138220" y="32119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933" name="Google Shape;2933;p39">
            <a:hlinkClick action="ppaction://hlinksldjump" r:id="rId5"/>
          </p:cNvPr>
          <p:cNvSpPr/>
          <p:nvPr/>
        </p:nvSpPr>
        <p:spPr>
          <a:xfrm rot="5397851">
            <a:off x="-138220" y="41720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934" name="Google Shape;2934;p39">
            <a:hlinkClick action="ppaction://hlinksldjump" r:id="rId6"/>
          </p:cNvPr>
          <p:cNvSpPr/>
          <p:nvPr/>
        </p:nvSpPr>
        <p:spPr>
          <a:xfrm rot="5397851">
            <a:off x="-138220" y="51321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935" name="Google Shape;2935;p39">
            <a:hlinkClick action="ppaction://hlinksldjump" r:id="rId7"/>
          </p:cNvPr>
          <p:cNvSpPr/>
          <p:nvPr/>
        </p:nvSpPr>
        <p:spPr>
          <a:xfrm rot="5397851">
            <a:off x="-138220" y="60922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936" name="Google Shape;2936;p39"/>
          <p:cNvSpPr/>
          <p:nvPr/>
        </p:nvSpPr>
        <p:spPr>
          <a:xfrm flipH="1" rot="-5397851">
            <a:off x="-140604" y="300040"/>
            <a:ext cx="959700" cy="525222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lt2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7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937" name="Google Shape;2937;p39"/>
          <p:cNvSpPr/>
          <p:nvPr/>
        </p:nvSpPr>
        <p:spPr>
          <a:xfrm flipH="1" rot="-5397851">
            <a:off x="-134005" y="6101718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6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6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938" name="Google Shape;2938;p39"/>
          <p:cNvSpPr/>
          <p:nvPr/>
        </p:nvSpPr>
        <p:spPr>
          <a:xfrm flipH="1" rot="-5397851">
            <a:off x="-141588" y="1272450"/>
            <a:ext cx="959700" cy="525222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1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8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939" name="Google Shape;2939;p39"/>
          <p:cNvSpPr/>
          <p:nvPr/>
        </p:nvSpPr>
        <p:spPr>
          <a:xfrm flipH="1" rot="-5397851">
            <a:off x="-130768" y="2238962"/>
            <a:ext cx="959700" cy="525222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2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9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940" name="Google Shape;2940;p39"/>
          <p:cNvSpPr/>
          <p:nvPr/>
        </p:nvSpPr>
        <p:spPr>
          <a:xfrm flipH="1" rot="-5397851">
            <a:off x="-131750" y="3181876"/>
            <a:ext cx="959700" cy="525222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3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10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941" name="Google Shape;2941;p39"/>
          <p:cNvSpPr/>
          <p:nvPr/>
        </p:nvSpPr>
        <p:spPr>
          <a:xfrm flipH="1" rot="-5397851">
            <a:off x="-132731" y="4136587"/>
            <a:ext cx="959700" cy="525222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4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11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942" name="Google Shape;2942;p39"/>
          <p:cNvSpPr/>
          <p:nvPr/>
        </p:nvSpPr>
        <p:spPr>
          <a:xfrm rot="5397851">
            <a:off x="11351378" y="6027460"/>
            <a:ext cx="959700" cy="548784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6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13</a:t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943" name="Google Shape;2943;p39"/>
          <p:cNvSpPr/>
          <p:nvPr/>
        </p:nvSpPr>
        <p:spPr>
          <a:xfrm rot="5397851">
            <a:off x="11351378" y="5067518"/>
            <a:ext cx="959700" cy="548784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5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12</a:t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944" name="Google Shape;2944;p39"/>
          <p:cNvSpPr/>
          <p:nvPr/>
        </p:nvSpPr>
        <p:spPr>
          <a:xfrm rot="-15781">
            <a:off x="5697982" y="124051"/>
            <a:ext cx="849609" cy="6607261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5" name="Google Shape;2945;p39"/>
          <p:cNvSpPr/>
          <p:nvPr/>
        </p:nvSpPr>
        <p:spPr>
          <a:xfrm flipH="1">
            <a:off x="6119328" y="77757"/>
            <a:ext cx="5528386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rotWithShape="0" algn="ctr" sy="101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6" name="Google Shape;2946;p39"/>
          <p:cNvSpPr/>
          <p:nvPr/>
        </p:nvSpPr>
        <p:spPr>
          <a:xfrm>
            <a:off x="541177" y="77757"/>
            <a:ext cx="5528386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rotWithShape="0" algn="ctr" sy="101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7" name="Google Shape;2947;p39"/>
          <p:cNvSpPr txBox="1"/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arlow Semi Condensed Medium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/>
        </p:txBody>
      </p:sp>
      <p:grpSp>
        <p:nvGrpSpPr>
          <p:cNvPr id="2948" name="Google Shape;2948;p39"/>
          <p:cNvGrpSpPr/>
          <p:nvPr/>
        </p:nvGrpSpPr>
        <p:grpSpPr>
          <a:xfrm>
            <a:off x="5869732" y="192255"/>
            <a:ext cx="432000" cy="6472908"/>
            <a:chOff x="5869732" y="192255"/>
            <a:chExt cx="432000" cy="6472908"/>
          </a:xfrm>
        </p:grpSpPr>
        <p:grpSp>
          <p:nvGrpSpPr>
            <p:cNvPr id="2949" name="Google Shape;2949;p39"/>
            <p:cNvGrpSpPr/>
            <p:nvPr/>
          </p:nvGrpSpPr>
          <p:grpSpPr>
            <a:xfrm>
              <a:off x="5869732" y="192255"/>
              <a:ext cx="432000" cy="101655"/>
              <a:chOff x="5815912" y="201588"/>
              <a:chExt cx="540000" cy="104994"/>
            </a:xfrm>
          </p:grpSpPr>
          <p:sp>
            <p:nvSpPr>
              <p:cNvPr id="2950" name="Google Shape;2950;p39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51" name="Google Shape;2951;p39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52" name="Google Shape;2952;p39"/>
            <p:cNvGrpSpPr/>
            <p:nvPr/>
          </p:nvGrpSpPr>
          <p:grpSpPr>
            <a:xfrm>
              <a:off x="5869732" y="6563508"/>
              <a:ext cx="432000" cy="101655"/>
              <a:chOff x="5815912" y="201588"/>
              <a:chExt cx="540000" cy="104994"/>
            </a:xfrm>
          </p:grpSpPr>
          <p:sp>
            <p:nvSpPr>
              <p:cNvPr id="2953" name="Google Shape;2953;p39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54" name="Google Shape;2954;p39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55" name="Google Shape;2955;p39"/>
            <p:cNvGrpSpPr/>
            <p:nvPr/>
          </p:nvGrpSpPr>
          <p:grpSpPr>
            <a:xfrm>
              <a:off x="5869732" y="723193"/>
              <a:ext cx="432000" cy="101655"/>
              <a:chOff x="5815912" y="201588"/>
              <a:chExt cx="540000" cy="104994"/>
            </a:xfrm>
          </p:grpSpPr>
          <p:sp>
            <p:nvSpPr>
              <p:cNvPr id="2956" name="Google Shape;2956;p39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57" name="Google Shape;2957;p39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58" name="Google Shape;2958;p39"/>
            <p:cNvGrpSpPr/>
            <p:nvPr/>
          </p:nvGrpSpPr>
          <p:grpSpPr>
            <a:xfrm>
              <a:off x="5869732" y="1254131"/>
              <a:ext cx="432000" cy="101655"/>
              <a:chOff x="5815912" y="201588"/>
              <a:chExt cx="540000" cy="104994"/>
            </a:xfrm>
          </p:grpSpPr>
          <p:sp>
            <p:nvSpPr>
              <p:cNvPr id="2959" name="Google Shape;2959;p39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60" name="Google Shape;2960;p39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61" name="Google Shape;2961;p39"/>
            <p:cNvGrpSpPr/>
            <p:nvPr/>
          </p:nvGrpSpPr>
          <p:grpSpPr>
            <a:xfrm>
              <a:off x="5869732" y="1785069"/>
              <a:ext cx="432000" cy="101655"/>
              <a:chOff x="5815912" y="201588"/>
              <a:chExt cx="540000" cy="104994"/>
            </a:xfrm>
          </p:grpSpPr>
          <p:sp>
            <p:nvSpPr>
              <p:cNvPr id="2962" name="Google Shape;2962;p39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63" name="Google Shape;2963;p39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64" name="Google Shape;2964;p39"/>
            <p:cNvGrpSpPr/>
            <p:nvPr/>
          </p:nvGrpSpPr>
          <p:grpSpPr>
            <a:xfrm>
              <a:off x="5869732" y="2316007"/>
              <a:ext cx="432000" cy="101655"/>
              <a:chOff x="5815912" y="201588"/>
              <a:chExt cx="540000" cy="104994"/>
            </a:xfrm>
          </p:grpSpPr>
          <p:sp>
            <p:nvSpPr>
              <p:cNvPr id="2965" name="Google Shape;2965;p39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66" name="Google Shape;2966;p39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67" name="Google Shape;2967;p39"/>
            <p:cNvGrpSpPr/>
            <p:nvPr/>
          </p:nvGrpSpPr>
          <p:grpSpPr>
            <a:xfrm>
              <a:off x="5869732" y="2846944"/>
              <a:ext cx="432000" cy="101655"/>
              <a:chOff x="5815912" y="201588"/>
              <a:chExt cx="540000" cy="104994"/>
            </a:xfrm>
          </p:grpSpPr>
          <p:sp>
            <p:nvSpPr>
              <p:cNvPr id="2968" name="Google Shape;2968;p39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69" name="Google Shape;2969;p39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70" name="Google Shape;2970;p39"/>
            <p:cNvGrpSpPr/>
            <p:nvPr/>
          </p:nvGrpSpPr>
          <p:grpSpPr>
            <a:xfrm>
              <a:off x="5869732" y="3377883"/>
              <a:ext cx="432000" cy="101655"/>
              <a:chOff x="5815912" y="201588"/>
              <a:chExt cx="540000" cy="104994"/>
            </a:xfrm>
          </p:grpSpPr>
          <p:sp>
            <p:nvSpPr>
              <p:cNvPr id="2971" name="Google Shape;2971;p39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72" name="Google Shape;2972;p39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73" name="Google Shape;2973;p39"/>
            <p:cNvGrpSpPr/>
            <p:nvPr/>
          </p:nvGrpSpPr>
          <p:grpSpPr>
            <a:xfrm>
              <a:off x="5869732" y="3908820"/>
              <a:ext cx="432000" cy="101655"/>
              <a:chOff x="5815912" y="201588"/>
              <a:chExt cx="540000" cy="104994"/>
            </a:xfrm>
          </p:grpSpPr>
          <p:sp>
            <p:nvSpPr>
              <p:cNvPr id="2974" name="Google Shape;2974;p39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75" name="Google Shape;2975;p39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76" name="Google Shape;2976;p39"/>
            <p:cNvGrpSpPr/>
            <p:nvPr/>
          </p:nvGrpSpPr>
          <p:grpSpPr>
            <a:xfrm>
              <a:off x="5869732" y="4439758"/>
              <a:ext cx="432000" cy="101655"/>
              <a:chOff x="5815912" y="201588"/>
              <a:chExt cx="540000" cy="104994"/>
            </a:xfrm>
          </p:grpSpPr>
          <p:sp>
            <p:nvSpPr>
              <p:cNvPr id="2977" name="Google Shape;2977;p39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78" name="Google Shape;2978;p39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79" name="Google Shape;2979;p39"/>
            <p:cNvGrpSpPr/>
            <p:nvPr/>
          </p:nvGrpSpPr>
          <p:grpSpPr>
            <a:xfrm>
              <a:off x="5869732" y="4970697"/>
              <a:ext cx="432000" cy="101655"/>
              <a:chOff x="5815912" y="201588"/>
              <a:chExt cx="540000" cy="104994"/>
            </a:xfrm>
          </p:grpSpPr>
          <p:sp>
            <p:nvSpPr>
              <p:cNvPr id="2980" name="Google Shape;2980;p39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81" name="Google Shape;2981;p39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82" name="Google Shape;2982;p39"/>
            <p:cNvGrpSpPr/>
            <p:nvPr/>
          </p:nvGrpSpPr>
          <p:grpSpPr>
            <a:xfrm>
              <a:off x="5869732" y="5501635"/>
              <a:ext cx="432000" cy="101655"/>
              <a:chOff x="5815912" y="201588"/>
              <a:chExt cx="540000" cy="104994"/>
            </a:xfrm>
          </p:grpSpPr>
          <p:sp>
            <p:nvSpPr>
              <p:cNvPr id="2983" name="Google Shape;2983;p39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84" name="Google Shape;2984;p39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85" name="Google Shape;2985;p39"/>
            <p:cNvGrpSpPr/>
            <p:nvPr/>
          </p:nvGrpSpPr>
          <p:grpSpPr>
            <a:xfrm>
              <a:off x="5869732" y="6032572"/>
              <a:ext cx="432000" cy="101655"/>
              <a:chOff x="5815912" y="201588"/>
              <a:chExt cx="540000" cy="104994"/>
            </a:xfrm>
          </p:grpSpPr>
          <p:sp>
            <p:nvSpPr>
              <p:cNvPr id="2986" name="Google Shape;2986;p39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87" name="Google Shape;2987;p39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988" name="Google Shape;2988;p39"/>
          <p:cNvSpPr txBox="1"/>
          <p:nvPr>
            <p:ph idx="1" type="body"/>
          </p:nvPr>
        </p:nvSpPr>
        <p:spPr>
          <a:xfrm>
            <a:off x="6533000" y="530075"/>
            <a:ext cx="4844400" cy="60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2989" name="Google Shape;2989;p39"/>
          <p:cNvSpPr txBox="1"/>
          <p:nvPr>
            <p:ph idx="2" type="body"/>
          </p:nvPr>
        </p:nvSpPr>
        <p:spPr>
          <a:xfrm>
            <a:off x="791475" y="1438800"/>
            <a:ext cx="4844400" cy="50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9 Extend 3">
  <p:cSld name="1_09 Extend 3 8">
    <p:spTree>
      <p:nvGrpSpPr>
        <p:cNvPr id="2990" name="Shape 2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1" name="Google Shape;2991;p40"/>
          <p:cNvSpPr/>
          <p:nvPr/>
        </p:nvSpPr>
        <p:spPr>
          <a:xfrm rot="10800000">
            <a:off x="6108850" y="77757"/>
            <a:ext cx="5611312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rotWithShape="0" algn="ctr" sy="101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92" name="Google Shape;2992;p40"/>
          <p:cNvGrpSpPr/>
          <p:nvPr/>
        </p:nvGrpSpPr>
        <p:grpSpPr>
          <a:xfrm>
            <a:off x="11597888" y="65287"/>
            <a:ext cx="594413" cy="6719724"/>
            <a:chOff x="11597888" y="65287"/>
            <a:chExt cx="594413" cy="6719724"/>
          </a:xfrm>
        </p:grpSpPr>
        <p:sp>
          <p:nvSpPr>
            <p:cNvPr id="2993" name="Google Shape;2993;p40"/>
            <p:cNvSpPr/>
            <p:nvPr/>
          </p:nvSpPr>
          <p:spPr>
            <a:xfrm rot="5397851">
              <a:off x="11415244" y="6008069"/>
              <a:ext cx="959700" cy="593813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20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2994" name="Google Shape;2994;p40"/>
            <p:cNvSpPr/>
            <p:nvPr/>
          </p:nvSpPr>
          <p:spPr>
            <a:xfrm rot="5397851">
              <a:off x="11415244" y="5048127"/>
              <a:ext cx="959700" cy="593813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19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2995" name="Google Shape;2995;p40"/>
            <p:cNvSpPr/>
            <p:nvPr/>
          </p:nvSpPr>
          <p:spPr>
            <a:xfrm rot="5397851">
              <a:off x="11415244" y="4088185"/>
              <a:ext cx="959700" cy="593813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18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2996" name="Google Shape;2996;p40"/>
            <p:cNvSpPr/>
            <p:nvPr/>
          </p:nvSpPr>
          <p:spPr>
            <a:xfrm rot="5397851">
              <a:off x="11415244" y="3128243"/>
              <a:ext cx="959700" cy="593813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17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2997" name="Google Shape;2997;p40"/>
            <p:cNvSpPr/>
            <p:nvPr/>
          </p:nvSpPr>
          <p:spPr>
            <a:xfrm rot="5397851">
              <a:off x="11415244" y="2168300"/>
              <a:ext cx="959700" cy="593813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16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2998" name="Google Shape;2998;p40"/>
            <p:cNvSpPr/>
            <p:nvPr/>
          </p:nvSpPr>
          <p:spPr>
            <a:xfrm rot="5397851">
              <a:off x="11415244" y="1208358"/>
              <a:ext cx="959700" cy="593813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1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15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2999" name="Google Shape;2999;p40"/>
            <p:cNvSpPr/>
            <p:nvPr/>
          </p:nvSpPr>
          <p:spPr>
            <a:xfrm rot="5397851">
              <a:off x="11415244" y="248416"/>
              <a:ext cx="959700" cy="593813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lt2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14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</p:grpSp>
      <p:sp>
        <p:nvSpPr>
          <p:cNvPr id="3000" name="Google Shape;3000;p40"/>
          <p:cNvSpPr/>
          <p:nvPr/>
        </p:nvSpPr>
        <p:spPr>
          <a:xfrm>
            <a:off x="460150" y="77757"/>
            <a:ext cx="5611312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rotWithShape="0" algn="ctr" sy="101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1" name="Google Shape;3001;p40"/>
          <p:cNvSpPr/>
          <p:nvPr/>
        </p:nvSpPr>
        <p:spPr>
          <a:xfrm flipH="1" rot="-5397851">
            <a:off x="-134005" y="34206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lt2"/>
          </a:solidFill>
          <a:ln>
            <a:noFill/>
          </a:ln>
          <a:effectLst>
            <a:outerShdw blurRad="50800" rotWithShape="0" algn="tr" dir="1602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INTRO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002" name="Google Shape;3002;p40"/>
          <p:cNvSpPr/>
          <p:nvPr/>
        </p:nvSpPr>
        <p:spPr>
          <a:xfrm flipH="1" rot="-5397851">
            <a:off x="-134005" y="1302007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1"/>
          </a:solidFill>
          <a:ln>
            <a:noFill/>
          </a:ln>
          <a:effectLst>
            <a:outerShdw blurRad="50800" rotWithShape="0" algn="tr" dir="1602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003" name="Google Shape;3003;p40"/>
          <p:cNvSpPr/>
          <p:nvPr/>
        </p:nvSpPr>
        <p:spPr>
          <a:xfrm flipH="1" rot="-5397851">
            <a:off x="-134005" y="2261949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2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2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004" name="Google Shape;3004;p40"/>
          <p:cNvSpPr/>
          <p:nvPr/>
        </p:nvSpPr>
        <p:spPr>
          <a:xfrm flipH="1" rot="-5397851">
            <a:off x="-134005" y="3221892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3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3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005" name="Google Shape;3005;p40"/>
          <p:cNvSpPr/>
          <p:nvPr/>
        </p:nvSpPr>
        <p:spPr>
          <a:xfrm flipH="1" rot="-5397851">
            <a:off x="-134005" y="4181834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4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4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006" name="Google Shape;3006;p40"/>
          <p:cNvSpPr/>
          <p:nvPr/>
        </p:nvSpPr>
        <p:spPr>
          <a:xfrm flipH="1" rot="-5397851">
            <a:off x="-134005" y="5141776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5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5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007" name="Google Shape;3007;p40">
            <a:hlinkClick action="ppaction://hlinksldjump" r:id="rId2"/>
          </p:cNvPr>
          <p:cNvSpPr/>
          <p:nvPr/>
        </p:nvSpPr>
        <p:spPr>
          <a:xfrm rot="5397851">
            <a:off x="-138220" y="12917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008" name="Google Shape;3008;p40">
            <a:hlinkClick action="ppaction://hlinksldjump" r:id="rId3"/>
          </p:cNvPr>
          <p:cNvSpPr/>
          <p:nvPr/>
        </p:nvSpPr>
        <p:spPr>
          <a:xfrm rot="5397851">
            <a:off x="-138220" y="22518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009" name="Google Shape;3009;p40">
            <a:hlinkClick action="ppaction://hlinksldjump" r:id="rId4"/>
          </p:cNvPr>
          <p:cNvSpPr/>
          <p:nvPr/>
        </p:nvSpPr>
        <p:spPr>
          <a:xfrm rot="5397851">
            <a:off x="-138220" y="32119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010" name="Google Shape;3010;p40">
            <a:hlinkClick action="ppaction://hlinksldjump" r:id="rId5"/>
          </p:cNvPr>
          <p:cNvSpPr/>
          <p:nvPr/>
        </p:nvSpPr>
        <p:spPr>
          <a:xfrm rot="5397851">
            <a:off x="-138220" y="41720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011" name="Google Shape;3011;p40">
            <a:hlinkClick action="ppaction://hlinksldjump" r:id="rId6"/>
          </p:cNvPr>
          <p:cNvSpPr/>
          <p:nvPr/>
        </p:nvSpPr>
        <p:spPr>
          <a:xfrm rot="5397851">
            <a:off x="-138220" y="51321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012" name="Google Shape;3012;p40">
            <a:hlinkClick action="ppaction://hlinksldjump" r:id="rId7"/>
          </p:cNvPr>
          <p:cNvSpPr/>
          <p:nvPr/>
        </p:nvSpPr>
        <p:spPr>
          <a:xfrm rot="5397851">
            <a:off x="-138220" y="60922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013" name="Google Shape;3013;p40"/>
          <p:cNvSpPr/>
          <p:nvPr/>
        </p:nvSpPr>
        <p:spPr>
          <a:xfrm flipH="1" rot="-5397851">
            <a:off x="-140604" y="300040"/>
            <a:ext cx="959700" cy="525222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lt2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7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014" name="Google Shape;3014;p40"/>
          <p:cNvSpPr/>
          <p:nvPr/>
        </p:nvSpPr>
        <p:spPr>
          <a:xfrm flipH="1" rot="-5397851">
            <a:off x="-134005" y="6101718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6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6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015" name="Google Shape;3015;p40"/>
          <p:cNvSpPr/>
          <p:nvPr/>
        </p:nvSpPr>
        <p:spPr>
          <a:xfrm flipH="1" rot="-5397851">
            <a:off x="-141588" y="1272450"/>
            <a:ext cx="959700" cy="525222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1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8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016" name="Google Shape;3016;p40"/>
          <p:cNvSpPr/>
          <p:nvPr/>
        </p:nvSpPr>
        <p:spPr>
          <a:xfrm flipH="1" rot="-5397851">
            <a:off x="-130768" y="2238962"/>
            <a:ext cx="959700" cy="525222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2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9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017" name="Google Shape;3017;p40"/>
          <p:cNvSpPr/>
          <p:nvPr/>
        </p:nvSpPr>
        <p:spPr>
          <a:xfrm flipH="1" rot="-5397851">
            <a:off x="-131750" y="3181876"/>
            <a:ext cx="959700" cy="525222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3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10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018" name="Google Shape;3018;p40"/>
          <p:cNvSpPr/>
          <p:nvPr/>
        </p:nvSpPr>
        <p:spPr>
          <a:xfrm flipH="1" rot="-5397851">
            <a:off x="-132731" y="4136587"/>
            <a:ext cx="959700" cy="525222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4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11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019" name="Google Shape;3019;p40"/>
          <p:cNvSpPr/>
          <p:nvPr/>
        </p:nvSpPr>
        <p:spPr>
          <a:xfrm rot="5397851">
            <a:off x="11351378" y="6027460"/>
            <a:ext cx="959700" cy="548784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6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13</a:t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020" name="Google Shape;3020;p40"/>
          <p:cNvSpPr/>
          <p:nvPr/>
        </p:nvSpPr>
        <p:spPr>
          <a:xfrm rot="-15781">
            <a:off x="5697982" y="124051"/>
            <a:ext cx="849609" cy="6607261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1" name="Google Shape;3021;p40"/>
          <p:cNvSpPr/>
          <p:nvPr/>
        </p:nvSpPr>
        <p:spPr>
          <a:xfrm flipH="1">
            <a:off x="6119328" y="77757"/>
            <a:ext cx="5528386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rotWithShape="0" algn="ctr" sy="101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2" name="Google Shape;3022;p40"/>
          <p:cNvSpPr/>
          <p:nvPr/>
        </p:nvSpPr>
        <p:spPr>
          <a:xfrm>
            <a:off x="541177" y="77757"/>
            <a:ext cx="5528386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rotWithShape="0" algn="ctr" sy="101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3" name="Google Shape;3023;p40"/>
          <p:cNvSpPr txBox="1"/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arlow Semi Condensed Medium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/>
        </p:txBody>
      </p:sp>
      <p:grpSp>
        <p:nvGrpSpPr>
          <p:cNvPr id="3024" name="Google Shape;3024;p40"/>
          <p:cNvGrpSpPr/>
          <p:nvPr/>
        </p:nvGrpSpPr>
        <p:grpSpPr>
          <a:xfrm>
            <a:off x="5869732" y="192255"/>
            <a:ext cx="432000" cy="6472908"/>
            <a:chOff x="5869732" y="192255"/>
            <a:chExt cx="432000" cy="6472908"/>
          </a:xfrm>
        </p:grpSpPr>
        <p:grpSp>
          <p:nvGrpSpPr>
            <p:cNvPr id="3025" name="Google Shape;3025;p40"/>
            <p:cNvGrpSpPr/>
            <p:nvPr/>
          </p:nvGrpSpPr>
          <p:grpSpPr>
            <a:xfrm>
              <a:off x="5869732" y="192255"/>
              <a:ext cx="432000" cy="101655"/>
              <a:chOff x="5815912" y="201588"/>
              <a:chExt cx="540000" cy="104994"/>
            </a:xfrm>
          </p:grpSpPr>
          <p:sp>
            <p:nvSpPr>
              <p:cNvPr id="3026" name="Google Shape;3026;p40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27" name="Google Shape;3027;p40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28" name="Google Shape;3028;p40"/>
            <p:cNvGrpSpPr/>
            <p:nvPr/>
          </p:nvGrpSpPr>
          <p:grpSpPr>
            <a:xfrm>
              <a:off x="5869732" y="6563508"/>
              <a:ext cx="432000" cy="101655"/>
              <a:chOff x="5815912" y="201588"/>
              <a:chExt cx="540000" cy="104994"/>
            </a:xfrm>
          </p:grpSpPr>
          <p:sp>
            <p:nvSpPr>
              <p:cNvPr id="3029" name="Google Shape;3029;p40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30" name="Google Shape;3030;p40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31" name="Google Shape;3031;p40"/>
            <p:cNvGrpSpPr/>
            <p:nvPr/>
          </p:nvGrpSpPr>
          <p:grpSpPr>
            <a:xfrm>
              <a:off x="5869732" y="723193"/>
              <a:ext cx="432000" cy="101655"/>
              <a:chOff x="5815912" y="201588"/>
              <a:chExt cx="540000" cy="104994"/>
            </a:xfrm>
          </p:grpSpPr>
          <p:sp>
            <p:nvSpPr>
              <p:cNvPr id="3032" name="Google Shape;3032;p40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33" name="Google Shape;3033;p40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34" name="Google Shape;3034;p40"/>
            <p:cNvGrpSpPr/>
            <p:nvPr/>
          </p:nvGrpSpPr>
          <p:grpSpPr>
            <a:xfrm>
              <a:off x="5869732" y="1254131"/>
              <a:ext cx="432000" cy="101655"/>
              <a:chOff x="5815912" y="201588"/>
              <a:chExt cx="540000" cy="104994"/>
            </a:xfrm>
          </p:grpSpPr>
          <p:sp>
            <p:nvSpPr>
              <p:cNvPr id="3035" name="Google Shape;3035;p40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36" name="Google Shape;3036;p40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37" name="Google Shape;3037;p40"/>
            <p:cNvGrpSpPr/>
            <p:nvPr/>
          </p:nvGrpSpPr>
          <p:grpSpPr>
            <a:xfrm>
              <a:off x="5869732" y="1785069"/>
              <a:ext cx="432000" cy="101655"/>
              <a:chOff x="5815912" y="201588"/>
              <a:chExt cx="540000" cy="104994"/>
            </a:xfrm>
          </p:grpSpPr>
          <p:sp>
            <p:nvSpPr>
              <p:cNvPr id="3038" name="Google Shape;3038;p40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39" name="Google Shape;3039;p40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40" name="Google Shape;3040;p40"/>
            <p:cNvGrpSpPr/>
            <p:nvPr/>
          </p:nvGrpSpPr>
          <p:grpSpPr>
            <a:xfrm>
              <a:off x="5869732" y="2316007"/>
              <a:ext cx="432000" cy="101655"/>
              <a:chOff x="5815912" y="201588"/>
              <a:chExt cx="540000" cy="104994"/>
            </a:xfrm>
          </p:grpSpPr>
          <p:sp>
            <p:nvSpPr>
              <p:cNvPr id="3041" name="Google Shape;3041;p40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42" name="Google Shape;3042;p40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43" name="Google Shape;3043;p40"/>
            <p:cNvGrpSpPr/>
            <p:nvPr/>
          </p:nvGrpSpPr>
          <p:grpSpPr>
            <a:xfrm>
              <a:off x="5869732" y="2846944"/>
              <a:ext cx="432000" cy="101655"/>
              <a:chOff x="5815912" y="201588"/>
              <a:chExt cx="540000" cy="104994"/>
            </a:xfrm>
          </p:grpSpPr>
          <p:sp>
            <p:nvSpPr>
              <p:cNvPr id="3044" name="Google Shape;3044;p40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45" name="Google Shape;3045;p40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46" name="Google Shape;3046;p40"/>
            <p:cNvGrpSpPr/>
            <p:nvPr/>
          </p:nvGrpSpPr>
          <p:grpSpPr>
            <a:xfrm>
              <a:off x="5869732" y="3377883"/>
              <a:ext cx="432000" cy="101655"/>
              <a:chOff x="5815912" y="201588"/>
              <a:chExt cx="540000" cy="104994"/>
            </a:xfrm>
          </p:grpSpPr>
          <p:sp>
            <p:nvSpPr>
              <p:cNvPr id="3047" name="Google Shape;3047;p40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48" name="Google Shape;3048;p40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49" name="Google Shape;3049;p40"/>
            <p:cNvGrpSpPr/>
            <p:nvPr/>
          </p:nvGrpSpPr>
          <p:grpSpPr>
            <a:xfrm>
              <a:off x="5869732" y="3908820"/>
              <a:ext cx="432000" cy="101655"/>
              <a:chOff x="5815912" y="201588"/>
              <a:chExt cx="540000" cy="104994"/>
            </a:xfrm>
          </p:grpSpPr>
          <p:sp>
            <p:nvSpPr>
              <p:cNvPr id="3050" name="Google Shape;3050;p40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51" name="Google Shape;3051;p40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52" name="Google Shape;3052;p40"/>
            <p:cNvGrpSpPr/>
            <p:nvPr/>
          </p:nvGrpSpPr>
          <p:grpSpPr>
            <a:xfrm>
              <a:off x="5869732" y="4439758"/>
              <a:ext cx="432000" cy="101655"/>
              <a:chOff x="5815912" y="201588"/>
              <a:chExt cx="540000" cy="104994"/>
            </a:xfrm>
          </p:grpSpPr>
          <p:sp>
            <p:nvSpPr>
              <p:cNvPr id="3053" name="Google Shape;3053;p40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54" name="Google Shape;3054;p40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55" name="Google Shape;3055;p40"/>
            <p:cNvGrpSpPr/>
            <p:nvPr/>
          </p:nvGrpSpPr>
          <p:grpSpPr>
            <a:xfrm>
              <a:off x="5869732" y="4970697"/>
              <a:ext cx="432000" cy="101655"/>
              <a:chOff x="5815912" y="201588"/>
              <a:chExt cx="540000" cy="104994"/>
            </a:xfrm>
          </p:grpSpPr>
          <p:sp>
            <p:nvSpPr>
              <p:cNvPr id="3056" name="Google Shape;3056;p40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57" name="Google Shape;3057;p40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58" name="Google Shape;3058;p40"/>
            <p:cNvGrpSpPr/>
            <p:nvPr/>
          </p:nvGrpSpPr>
          <p:grpSpPr>
            <a:xfrm>
              <a:off x="5869732" y="5501635"/>
              <a:ext cx="432000" cy="101655"/>
              <a:chOff x="5815912" y="201588"/>
              <a:chExt cx="540000" cy="104994"/>
            </a:xfrm>
          </p:grpSpPr>
          <p:sp>
            <p:nvSpPr>
              <p:cNvPr id="3059" name="Google Shape;3059;p40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60" name="Google Shape;3060;p40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61" name="Google Shape;3061;p40"/>
            <p:cNvGrpSpPr/>
            <p:nvPr/>
          </p:nvGrpSpPr>
          <p:grpSpPr>
            <a:xfrm>
              <a:off x="5869732" y="6032572"/>
              <a:ext cx="432000" cy="101655"/>
              <a:chOff x="5815912" y="201588"/>
              <a:chExt cx="540000" cy="104994"/>
            </a:xfrm>
          </p:grpSpPr>
          <p:sp>
            <p:nvSpPr>
              <p:cNvPr id="3062" name="Google Shape;3062;p40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63" name="Google Shape;3063;p40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064" name="Google Shape;3064;p40"/>
          <p:cNvSpPr txBox="1"/>
          <p:nvPr>
            <p:ph idx="1" type="body"/>
          </p:nvPr>
        </p:nvSpPr>
        <p:spPr>
          <a:xfrm>
            <a:off x="6533000" y="530075"/>
            <a:ext cx="4844400" cy="60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3065" name="Google Shape;3065;p40"/>
          <p:cNvSpPr txBox="1"/>
          <p:nvPr>
            <p:ph idx="2" type="body"/>
          </p:nvPr>
        </p:nvSpPr>
        <p:spPr>
          <a:xfrm>
            <a:off x="791475" y="1438800"/>
            <a:ext cx="4844400" cy="50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3066" name="Google Shape;3066;p40"/>
          <p:cNvSpPr/>
          <p:nvPr/>
        </p:nvSpPr>
        <p:spPr>
          <a:xfrm rot="5397851">
            <a:off x="11351378" y="5067518"/>
            <a:ext cx="959700" cy="548784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5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12</a:t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3 Engage 2">
  <p:cSld name="004"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5"/>
          <p:cNvSpPr/>
          <p:nvPr/>
        </p:nvSpPr>
        <p:spPr>
          <a:xfrm rot="10800000">
            <a:off x="6108850" y="77757"/>
            <a:ext cx="5611312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rotWithShape="0" algn="ctr" sy="101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grpSp>
        <p:nvGrpSpPr>
          <p:cNvPr id="254" name="Google Shape;254;p5"/>
          <p:cNvGrpSpPr/>
          <p:nvPr/>
        </p:nvGrpSpPr>
        <p:grpSpPr>
          <a:xfrm>
            <a:off x="11642835" y="65324"/>
            <a:ext cx="549547" cy="6719623"/>
            <a:chOff x="11748685" y="230165"/>
            <a:chExt cx="431880" cy="6719623"/>
          </a:xfrm>
        </p:grpSpPr>
        <p:sp>
          <p:nvSpPr>
            <p:cNvPr id="255" name="Google Shape;255;p5"/>
            <p:cNvSpPr/>
            <p:nvPr/>
          </p:nvSpPr>
          <p:spPr>
            <a:xfrm rot="5397851">
              <a:off x="11484775" y="6254163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20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256" name="Google Shape;256;p5"/>
            <p:cNvSpPr/>
            <p:nvPr/>
          </p:nvSpPr>
          <p:spPr>
            <a:xfrm rot="5397851">
              <a:off x="11484775" y="5294221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19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257" name="Google Shape;257;p5"/>
            <p:cNvSpPr/>
            <p:nvPr/>
          </p:nvSpPr>
          <p:spPr>
            <a:xfrm rot="5397851">
              <a:off x="11484775" y="4334279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18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258" name="Google Shape;258;p5"/>
            <p:cNvSpPr/>
            <p:nvPr/>
          </p:nvSpPr>
          <p:spPr>
            <a:xfrm rot="5397851">
              <a:off x="11484775" y="3374337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17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259" name="Google Shape;259;p5"/>
            <p:cNvSpPr/>
            <p:nvPr/>
          </p:nvSpPr>
          <p:spPr>
            <a:xfrm rot="5397851">
              <a:off x="11484775" y="2414394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16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260" name="Google Shape;260;p5"/>
            <p:cNvSpPr/>
            <p:nvPr/>
          </p:nvSpPr>
          <p:spPr>
            <a:xfrm rot="5397851">
              <a:off x="11484775" y="1454452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1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15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261" name="Google Shape;261;p5"/>
            <p:cNvSpPr/>
            <p:nvPr/>
          </p:nvSpPr>
          <p:spPr>
            <a:xfrm rot="5397851">
              <a:off x="11484775" y="494510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lt2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14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</p:grpSp>
      <p:grpSp>
        <p:nvGrpSpPr>
          <p:cNvPr id="262" name="Google Shape;262;p5"/>
          <p:cNvGrpSpPr/>
          <p:nvPr/>
        </p:nvGrpSpPr>
        <p:grpSpPr>
          <a:xfrm>
            <a:off x="11556455" y="62214"/>
            <a:ext cx="549547" cy="6719623"/>
            <a:chOff x="11748685" y="230165"/>
            <a:chExt cx="431880" cy="6719623"/>
          </a:xfrm>
        </p:grpSpPr>
        <p:sp>
          <p:nvSpPr>
            <p:cNvPr id="263" name="Google Shape;263;p5"/>
            <p:cNvSpPr/>
            <p:nvPr/>
          </p:nvSpPr>
          <p:spPr>
            <a:xfrm rot="5397851">
              <a:off x="11484775" y="6254163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13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264" name="Google Shape;264;p5"/>
            <p:cNvSpPr/>
            <p:nvPr/>
          </p:nvSpPr>
          <p:spPr>
            <a:xfrm rot="5397851">
              <a:off x="11484775" y="5294221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12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265" name="Google Shape;265;p5"/>
            <p:cNvSpPr/>
            <p:nvPr/>
          </p:nvSpPr>
          <p:spPr>
            <a:xfrm rot="5397851">
              <a:off x="11484775" y="4334279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11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266" name="Google Shape;266;p5"/>
            <p:cNvSpPr/>
            <p:nvPr/>
          </p:nvSpPr>
          <p:spPr>
            <a:xfrm rot="5397851">
              <a:off x="11484775" y="3374337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10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267" name="Google Shape;267;p5"/>
            <p:cNvSpPr/>
            <p:nvPr/>
          </p:nvSpPr>
          <p:spPr>
            <a:xfrm rot="5397851">
              <a:off x="11484775" y="2414394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9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268" name="Google Shape;268;p5"/>
            <p:cNvSpPr/>
            <p:nvPr/>
          </p:nvSpPr>
          <p:spPr>
            <a:xfrm rot="5397851">
              <a:off x="11484775" y="1454452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1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8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269" name="Google Shape;269;p5"/>
            <p:cNvSpPr/>
            <p:nvPr/>
          </p:nvSpPr>
          <p:spPr>
            <a:xfrm rot="5397851">
              <a:off x="11484775" y="494510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lt2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7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</p:grpSp>
      <p:sp>
        <p:nvSpPr>
          <p:cNvPr id="270" name="Google Shape;270;p5"/>
          <p:cNvSpPr/>
          <p:nvPr/>
        </p:nvSpPr>
        <p:spPr>
          <a:xfrm rot="-15781">
            <a:off x="5697982" y="124051"/>
            <a:ext cx="849609" cy="6607261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5"/>
          <p:cNvSpPr/>
          <p:nvPr/>
        </p:nvSpPr>
        <p:spPr>
          <a:xfrm>
            <a:off x="460150" y="77757"/>
            <a:ext cx="5611312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rotWithShape="0" algn="ctr" sy="101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5"/>
          <p:cNvSpPr/>
          <p:nvPr/>
        </p:nvSpPr>
        <p:spPr>
          <a:xfrm rot="5397851">
            <a:off x="11332255" y="6101703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6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6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73" name="Google Shape;273;p5"/>
          <p:cNvSpPr/>
          <p:nvPr/>
        </p:nvSpPr>
        <p:spPr>
          <a:xfrm rot="5397851">
            <a:off x="11332255" y="5141761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5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5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74" name="Google Shape;274;p5"/>
          <p:cNvSpPr/>
          <p:nvPr/>
        </p:nvSpPr>
        <p:spPr>
          <a:xfrm rot="5397851">
            <a:off x="11332255" y="4181819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4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4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75" name="Google Shape;275;p5"/>
          <p:cNvSpPr/>
          <p:nvPr/>
        </p:nvSpPr>
        <p:spPr>
          <a:xfrm rot="5397851">
            <a:off x="11332255" y="3221877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3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3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76" name="Google Shape;276;p5"/>
          <p:cNvSpPr/>
          <p:nvPr/>
        </p:nvSpPr>
        <p:spPr>
          <a:xfrm rot="5397851">
            <a:off x="11332255" y="2261934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2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2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77" name="Google Shape;277;p5"/>
          <p:cNvSpPr/>
          <p:nvPr/>
        </p:nvSpPr>
        <p:spPr>
          <a:xfrm rot="5397851">
            <a:off x="11332255" y="1301992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1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78" name="Google Shape;278;p5"/>
          <p:cNvSpPr/>
          <p:nvPr/>
        </p:nvSpPr>
        <p:spPr>
          <a:xfrm>
            <a:off x="541177" y="77757"/>
            <a:ext cx="5528386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rotWithShape="0" algn="ctr" sy="101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5"/>
          <p:cNvSpPr/>
          <p:nvPr/>
        </p:nvSpPr>
        <p:spPr>
          <a:xfrm flipH="1">
            <a:off x="6119328" y="77757"/>
            <a:ext cx="5528386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rotWithShape="0" algn="ctr" sy="101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grpSp>
        <p:nvGrpSpPr>
          <p:cNvPr id="280" name="Google Shape;280;p5"/>
          <p:cNvGrpSpPr/>
          <p:nvPr/>
        </p:nvGrpSpPr>
        <p:grpSpPr>
          <a:xfrm>
            <a:off x="5869732" y="192255"/>
            <a:ext cx="432000" cy="6472908"/>
            <a:chOff x="5869732" y="192255"/>
            <a:chExt cx="432000" cy="6472908"/>
          </a:xfrm>
        </p:grpSpPr>
        <p:grpSp>
          <p:nvGrpSpPr>
            <p:cNvPr id="281" name="Google Shape;281;p5"/>
            <p:cNvGrpSpPr/>
            <p:nvPr/>
          </p:nvGrpSpPr>
          <p:grpSpPr>
            <a:xfrm>
              <a:off x="5869732" y="192255"/>
              <a:ext cx="432000" cy="101655"/>
              <a:chOff x="5815912" y="201588"/>
              <a:chExt cx="540000" cy="104994"/>
            </a:xfrm>
          </p:grpSpPr>
          <p:sp>
            <p:nvSpPr>
              <p:cNvPr id="282" name="Google Shape;282;p5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3" name="Google Shape;283;p5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4" name="Google Shape;284;p5"/>
            <p:cNvGrpSpPr/>
            <p:nvPr/>
          </p:nvGrpSpPr>
          <p:grpSpPr>
            <a:xfrm>
              <a:off x="5869732" y="6563508"/>
              <a:ext cx="432000" cy="101655"/>
              <a:chOff x="5815912" y="201588"/>
              <a:chExt cx="540000" cy="104994"/>
            </a:xfrm>
          </p:grpSpPr>
          <p:sp>
            <p:nvSpPr>
              <p:cNvPr id="285" name="Google Shape;285;p5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6" name="Google Shape;286;p5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7" name="Google Shape;287;p5"/>
            <p:cNvGrpSpPr/>
            <p:nvPr/>
          </p:nvGrpSpPr>
          <p:grpSpPr>
            <a:xfrm>
              <a:off x="5869732" y="723193"/>
              <a:ext cx="432000" cy="101655"/>
              <a:chOff x="5815912" y="201588"/>
              <a:chExt cx="540000" cy="104994"/>
            </a:xfrm>
          </p:grpSpPr>
          <p:sp>
            <p:nvSpPr>
              <p:cNvPr id="288" name="Google Shape;288;p5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9" name="Google Shape;289;p5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0" name="Google Shape;290;p5"/>
            <p:cNvGrpSpPr/>
            <p:nvPr/>
          </p:nvGrpSpPr>
          <p:grpSpPr>
            <a:xfrm>
              <a:off x="5869732" y="1254131"/>
              <a:ext cx="432000" cy="101655"/>
              <a:chOff x="5815912" y="201588"/>
              <a:chExt cx="540000" cy="104994"/>
            </a:xfrm>
          </p:grpSpPr>
          <p:sp>
            <p:nvSpPr>
              <p:cNvPr id="291" name="Google Shape;291;p5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2" name="Google Shape;292;p5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3" name="Google Shape;293;p5"/>
            <p:cNvGrpSpPr/>
            <p:nvPr/>
          </p:nvGrpSpPr>
          <p:grpSpPr>
            <a:xfrm>
              <a:off x="5869732" y="1785069"/>
              <a:ext cx="432000" cy="101655"/>
              <a:chOff x="5815912" y="201588"/>
              <a:chExt cx="540000" cy="104994"/>
            </a:xfrm>
          </p:grpSpPr>
          <p:sp>
            <p:nvSpPr>
              <p:cNvPr id="294" name="Google Shape;294;p5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5" name="Google Shape;295;p5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6" name="Google Shape;296;p5"/>
            <p:cNvGrpSpPr/>
            <p:nvPr/>
          </p:nvGrpSpPr>
          <p:grpSpPr>
            <a:xfrm>
              <a:off x="5869732" y="2316007"/>
              <a:ext cx="432000" cy="101655"/>
              <a:chOff x="5815912" y="201588"/>
              <a:chExt cx="540000" cy="104994"/>
            </a:xfrm>
          </p:grpSpPr>
          <p:sp>
            <p:nvSpPr>
              <p:cNvPr id="297" name="Google Shape;297;p5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8" name="Google Shape;298;p5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9" name="Google Shape;299;p5"/>
            <p:cNvGrpSpPr/>
            <p:nvPr/>
          </p:nvGrpSpPr>
          <p:grpSpPr>
            <a:xfrm>
              <a:off x="5869732" y="2846944"/>
              <a:ext cx="432000" cy="101655"/>
              <a:chOff x="5815912" y="201588"/>
              <a:chExt cx="540000" cy="104994"/>
            </a:xfrm>
          </p:grpSpPr>
          <p:sp>
            <p:nvSpPr>
              <p:cNvPr id="300" name="Google Shape;300;p5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1" name="Google Shape;301;p5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2" name="Google Shape;302;p5"/>
            <p:cNvGrpSpPr/>
            <p:nvPr/>
          </p:nvGrpSpPr>
          <p:grpSpPr>
            <a:xfrm>
              <a:off x="5869732" y="3377883"/>
              <a:ext cx="432000" cy="101655"/>
              <a:chOff x="5815912" y="201588"/>
              <a:chExt cx="540000" cy="104994"/>
            </a:xfrm>
          </p:grpSpPr>
          <p:sp>
            <p:nvSpPr>
              <p:cNvPr id="303" name="Google Shape;303;p5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4" name="Google Shape;304;p5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5" name="Google Shape;305;p5"/>
            <p:cNvGrpSpPr/>
            <p:nvPr/>
          </p:nvGrpSpPr>
          <p:grpSpPr>
            <a:xfrm>
              <a:off x="5869732" y="3908820"/>
              <a:ext cx="432000" cy="101655"/>
              <a:chOff x="5815912" y="201588"/>
              <a:chExt cx="540000" cy="104994"/>
            </a:xfrm>
          </p:grpSpPr>
          <p:sp>
            <p:nvSpPr>
              <p:cNvPr id="306" name="Google Shape;306;p5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7" name="Google Shape;307;p5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8" name="Google Shape;308;p5"/>
            <p:cNvGrpSpPr/>
            <p:nvPr/>
          </p:nvGrpSpPr>
          <p:grpSpPr>
            <a:xfrm>
              <a:off x="5869732" y="4439758"/>
              <a:ext cx="432000" cy="101655"/>
              <a:chOff x="5815912" y="201588"/>
              <a:chExt cx="540000" cy="104994"/>
            </a:xfrm>
          </p:grpSpPr>
          <p:sp>
            <p:nvSpPr>
              <p:cNvPr id="309" name="Google Shape;309;p5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0" name="Google Shape;310;p5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1" name="Google Shape;311;p5"/>
            <p:cNvGrpSpPr/>
            <p:nvPr/>
          </p:nvGrpSpPr>
          <p:grpSpPr>
            <a:xfrm>
              <a:off x="5869732" y="4970697"/>
              <a:ext cx="432000" cy="101655"/>
              <a:chOff x="5815912" y="201588"/>
              <a:chExt cx="540000" cy="104994"/>
            </a:xfrm>
          </p:grpSpPr>
          <p:sp>
            <p:nvSpPr>
              <p:cNvPr id="312" name="Google Shape;312;p5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" name="Google Shape;313;p5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4" name="Google Shape;314;p5"/>
            <p:cNvGrpSpPr/>
            <p:nvPr/>
          </p:nvGrpSpPr>
          <p:grpSpPr>
            <a:xfrm>
              <a:off x="5869732" y="5501635"/>
              <a:ext cx="432000" cy="101655"/>
              <a:chOff x="5815912" y="201588"/>
              <a:chExt cx="540000" cy="104994"/>
            </a:xfrm>
          </p:grpSpPr>
          <p:sp>
            <p:nvSpPr>
              <p:cNvPr id="315" name="Google Shape;315;p5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" name="Google Shape;316;p5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7" name="Google Shape;317;p5"/>
            <p:cNvGrpSpPr/>
            <p:nvPr/>
          </p:nvGrpSpPr>
          <p:grpSpPr>
            <a:xfrm>
              <a:off x="5869732" y="6032572"/>
              <a:ext cx="432000" cy="101655"/>
              <a:chOff x="5815912" y="201588"/>
              <a:chExt cx="540000" cy="104994"/>
            </a:xfrm>
          </p:grpSpPr>
          <p:sp>
            <p:nvSpPr>
              <p:cNvPr id="318" name="Google Shape;318;p5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" name="Google Shape;319;p5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20" name="Google Shape;320;p5"/>
          <p:cNvSpPr txBox="1"/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arlow Semi Condensed Medium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/>
        </p:txBody>
      </p:sp>
      <p:sp>
        <p:nvSpPr>
          <p:cNvPr id="321" name="Google Shape;321;p5"/>
          <p:cNvSpPr/>
          <p:nvPr/>
        </p:nvSpPr>
        <p:spPr>
          <a:xfrm flipH="1" rot="-5397851">
            <a:off x="-134005" y="34206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lt2"/>
          </a:solidFill>
          <a:ln>
            <a:noFill/>
          </a:ln>
          <a:effectLst>
            <a:outerShdw blurRad="50800" rotWithShape="0" algn="tr" dir="1602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INTRO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22" name="Google Shape;322;p5"/>
          <p:cNvSpPr txBox="1"/>
          <p:nvPr>
            <p:ph idx="1" type="body"/>
          </p:nvPr>
        </p:nvSpPr>
        <p:spPr>
          <a:xfrm>
            <a:off x="6533000" y="530075"/>
            <a:ext cx="4844400" cy="60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323" name="Google Shape;323;p5"/>
          <p:cNvSpPr txBox="1"/>
          <p:nvPr>
            <p:ph idx="2" type="body"/>
          </p:nvPr>
        </p:nvSpPr>
        <p:spPr>
          <a:xfrm>
            <a:off x="791475" y="1438800"/>
            <a:ext cx="4844400" cy="50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324" name="Google Shape;324;p5">
            <a:hlinkClick action="ppaction://hlinksldjump" r:id="rId2"/>
          </p:cNvPr>
          <p:cNvSpPr/>
          <p:nvPr/>
        </p:nvSpPr>
        <p:spPr>
          <a:xfrm rot="5397851">
            <a:off x="-130020" y="3420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25" name="Google Shape;325;p5">
            <a:hlinkClick action="ppaction://hlinksldjump" r:id="rId3"/>
          </p:cNvPr>
          <p:cNvSpPr/>
          <p:nvPr/>
        </p:nvSpPr>
        <p:spPr>
          <a:xfrm rot="5397851">
            <a:off x="11347130" y="134652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26" name="Google Shape;326;p5">
            <a:hlinkClick action="ppaction://hlinksldjump" r:id="rId4"/>
          </p:cNvPr>
          <p:cNvSpPr/>
          <p:nvPr/>
        </p:nvSpPr>
        <p:spPr>
          <a:xfrm rot="5397851">
            <a:off x="11347130" y="230662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27" name="Google Shape;327;p5">
            <a:hlinkClick action="ppaction://hlinksldjump" r:id="rId5"/>
          </p:cNvPr>
          <p:cNvSpPr/>
          <p:nvPr/>
        </p:nvSpPr>
        <p:spPr>
          <a:xfrm rot="5397851">
            <a:off x="11347130" y="326672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28" name="Google Shape;328;p5">
            <a:hlinkClick action="ppaction://hlinksldjump" r:id="rId6"/>
          </p:cNvPr>
          <p:cNvSpPr/>
          <p:nvPr/>
        </p:nvSpPr>
        <p:spPr>
          <a:xfrm rot="5397851">
            <a:off x="11347130" y="422682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29" name="Google Shape;329;p5">
            <a:hlinkClick action="ppaction://hlinksldjump" r:id="rId7"/>
          </p:cNvPr>
          <p:cNvSpPr/>
          <p:nvPr/>
        </p:nvSpPr>
        <p:spPr>
          <a:xfrm rot="5397851">
            <a:off x="11347130" y="518692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30" name="Google Shape;330;p5">
            <a:hlinkClick action="ppaction://hlinksldjump" r:id="rId8"/>
          </p:cNvPr>
          <p:cNvSpPr/>
          <p:nvPr/>
        </p:nvSpPr>
        <p:spPr>
          <a:xfrm rot="5397851">
            <a:off x="11347130" y="614702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9 Extend 3">
  <p:cSld name="1_09 Extend 3 9">
    <p:spTree>
      <p:nvGrpSpPr>
        <p:cNvPr id="3067" name="Shape 3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8" name="Google Shape;3068;p41"/>
          <p:cNvSpPr/>
          <p:nvPr/>
        </p:nvSpPr>
        <p:spPr>
          <a:xfrm rot="10800000">
            <a:off x="6108850" y="77757"/>
            <a:ext cx="5611312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rotWithShape="0" algn="ctr" sy="101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69" name="Google Shape;3069;p41"/>
          <p:cNvGrpSpPr/>
          <p:nvPr/>
        </p:nvGrpSpPr>
        <p:grpSpPr>
          <a:xfrm>
            <a:off x="11597888" y="65287"/>
            <a:ext cx="594413" cy="6719724"/>
            <a:chOff x="11597888" y="65287"/>
            <a:chExt cx="594413" cy="6719724"/>
          </a:xfrm>
        </p:grpSpPr>
        <p:sp>
          <p:nvSpPr>
            <p:cNvPr id="3070" name="Google Shape;3070;p41"/>
            <p:cNvSpPr/>
            <p:nvPr/>
          </p:nvSpPr>
          <p:spPr>
            <a:xfrm rot="5397851">
              <a:off x="11415244" y="6008069"/>
              <a:ext cx="959700" cy="593813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20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3071" name="Google Shape;3071;p41"/>
            <p:cNvSpPr/>
            <p:nvPr/>
          </p:nvSpPr>
          <p:spPr>
            <a:xfrm rot="5397851">
              <a:off x="11415244" y="5048127"/>
              <a:ext cx="959700" cy="593813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19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3072" name="Google Shape;3072;p41"/>
            <p:cNvSpPr/>
            <p:nvPr/>
          </p:nvSpPr>
          <p:spPr>
            <a:xfrm rot="5397851">
              <a:off x="11415244" y="4088185"/>
              <a:ext cx="959700" cy="593813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18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3073" name="Google Shape;3073;p41"/>
            <p:cNvSpPr/>
            <p:nvPr/>
          </p:nvSpPr>
          <p:spPr>
            <a:xfrm rot="5397851">
              <a:off x="11415244" y="3128243"/>
              <a:ext cx="959700" cy="593813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17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3074" name="Google Shape;3074;p41"/>
            <p:cNvSpPr/>
            <p:nvPr/>
          </p:nvSpPr>
          <p:spPr>
            <a:xfrm rot="5397851">
              <a:off x="11415244" y="2168300"/>
              <a:ext cx="959700" cy="593813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16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3075" name="Google Shape;3075;p41"/>
            <p:cNvSpPr/>
            <p:nvPr/>
          </p:nvSpPr>
          <p:spPr>
            <a:xfrm rot="5397851">
              <a:off x="11415244" y="1208358"/>
              <a:ext cx="959700" cy="593813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1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15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3076" name="Google Shape;3076;p41"/>
            <p:cNvSpPr/>
            <p:nvPr/>
          </p:nvSpPr>
          <p:spPr>
            <a:xfrm rot="5397851">
              <a:off x="11415244" y="248416"/>
              <a:ext cx="959700" cy="593813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lt2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14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</p:grpSp>
      <p:sp>
        <p:nvSpPr>
          <p:cNvPr id="3077" name="Google Shape;3077;p41"/>
          <p:cNvSpPr/>
          <p:nvPr/>
        </p:nvSpPr>
        <p:spPr>
          <a:xfrm>
            <a:off x="460150" y="77757"/>
            <a:ext cx="5611312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rotWithShape="0" algn="ctr" sy="101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8" name="Google Shape;3078;p41"/>
          <p:cNvSpPr/>
          <p:nvPr/>
        </p:nvSpPr>
        <p:spPr>
          <a:xfrm flipH="1" rot="-5397851">
            <a:off x="-134005" y="34206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lt2"/>
          </a:solidFill>
          <a:ln>
            <a:noFill/>
          </a:ln>
          <a:effectLst>
            <a:outerShdw blurRad="50800" rotWithShape="0" algn="tr" dir="1602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INTRO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079" name="Google Shape;3079;p41"/>
          <p:cNvSpPr/>
          <p:nvPr/>
        </p:nvSpPr>
        <p:spPr>
          <a:xfrm flipH="1" rot="-5397851">
            <a:off x="-134005" y="1302007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1"/>
          </a:solidFill>
          <a:ln>
            <a:noFill/>
          </a:ln>
          <a:effectLst>
            <a:outerShdw blurRad="50800" rotWithShape="0" algn="tr" dir="1602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080" name="Google Shape;3080;p41"/>
          <p:cNvSpPr/>
          <p:nvPr/>
        </p:nvSpPr>
        <p:spPr>
          <a:xfrm flipH="1" rot="-5397851">
            <a:off x="-134005" y="2261949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2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2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081" name="Google Shape;3081;p41"/>
          <p:cNvSpPr/>
          <p:nvPr/>
        </p:nvSpPr>
        <p:spPr>
          <a:xfrm flipH="1" rot="-5397851">
            <a:off x="-134005" y="3221892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3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3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082" name="Google Shape;3082;p41"/>
          <p:cNvSpPr/>
          <p:nvPr/>
        </p:nvSpPr>
        <p:spPr>
          <a:xfrm flipH="1" rot="-5397851">
            <a:off x="-134005" y="4181834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4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4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083" name="Google Shape;3083;p41"/>
          <p:cNvSpPr/>
          <p:nvPr/>
        </p:nvSpPr>
        <p:spPr>
          <a:xfrm flipH="1" rot="-5397851">
            <a:off x="-134005" y="5141776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5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5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084" name="Google Shape;3084;p41">
            <a:hlinkClick action="ppaction://hlinksldjump" r:id="rId2"/>
          </p:cNvPr>
          <p:cNvSpPr/>
          <p:nvPr/>
        </p:nvSpPr>
        <p:spPr>
          <a:xfrm rot="5397851">
            <a:off x="-138220" y="12917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085" name="Google Shape;3085;p41">
            <a:hlinkClick action="ppaction://hlinksldjump" r:id="rId3"/>
          </p:cNvPr>
          <p:cNvSpPr/>
          <p:nvPr/>
        </p:nvSpPr>
        <p:spPr>
          <a:xfrm rot="5397851">
            <a:off x="-138220" y="22518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086" name="Google Shape;3086;p41">
            <a:hlinkClick action="ppaction://hlinksldjump" r:id="rId4"/>
          </p:cNvPr>
          <p:cNvSpPr/>
          <p:nvPr/>
        </p:nvSpPr>
        <p:spPr>
          <a:xfrm rot="5397851">
            <a:off x="-138220" y="32119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087" name="Google Shape;3087;p41">
            <a:hlinkClick action="ppaction://hlinksldjump" r:id="rId5"/>
          </p:cNvPr>
          <p:cNvSpPr/>
          <p:nvPr/>
        </p:nvSpPr>
        <p:spPr>
          <a:xfrm rot="5397851">
            <a:off x="-138220" y="41720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088" name="Google Shape;3088;p41">
            <a:hlinkClick action="ppaction://hlinksldjump" r:id="rId6"/>
          </p:cNvPr>
          <p:cNvSpPr/>
          <p:nvPr/>
        </p:nvSpPr>
        <p:spPr>
          <a:xfrm rot="5397851">
            <a:off x="-138220" y="51321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089" name="Google Shape;3089;p41">
            <a:hlinkClick action="ppaction://hlinksldjump" r:id="rId7"/>
          </p:cNvPr>
          <p:cNvSpPr/>
          <p:nvPr/>
        </p:nvSpPr>
        <p:spPr>
          <a:xfrm rot="5397851">
            <a:off x="-138220" y="60922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090" name="Google Shape;3090;p41"/>
          <p:cNvSpPr/>
          <p:nvPr/>
        </p:nvSpPr>
        <p:spPr>
          <a:xfrm flipH="1" rot="-5397851">
            <a:off x="-140604" y="300040"/>
            <a:ext cx="959700" cy="525222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lt2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7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091" name="Google Shape;3091;p41"/>
          <p:cNvSpPr/>
          <p:nvPr/>
        </p:nvSpPr>
        <p:spPr>
          <a:xfrm flipH="1" rot="-5397851">
            <a:off x="-134005" y="6101718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6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6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092" name="Google Shape;3092;p41"/>
          <p:cNvSpPr/>
          <p:nvPr/>
        </p:nvSpPr>
        <p:spPr>
          <a:xfrm flipH="1" rot="-5397851">
            <a:off x="-141588" y="1272450"/>
            <a:ext cx="959700" cy="525222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1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8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093" name="Google Shape;3093;p41"/>
          <p:cNvSpPr/>
          <p:nvPr/>
        </p:nvSpPr>
        <p:spPr>
          <a:xfrm flipH="1" rot="-5397851">
            <a:off x="-130768" y="2238962"/>
            <a:ext cx="959700" cy="525222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2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9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094" name="Google Shape;3094;p41"/>
          <p:cNvSpPr/>
          <p:nvPr/>
        </p:nvSpPr>
        <p:spPr>
          <a:xfrm flipH="1" rot="-5397851">
            <a:off x="-131750" y="3181876"/>
            <a:ext cx="959700" cy="525222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3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10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095" name="Google Shape;3095;p41"/>
          <p:cNvSpPr/>
          <p:nvPr/>
        </p:nvSpPr>
        <p:spPr>
          <a:xfrm flipH="1" rot="-5397851">
            <a:off x="-132731" y="4136587"/>
            <a:ext cx="959700" cy="525222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4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11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096" name="Google Shape;3096;p41"/>
          <p:cNvSpPr/>
          <p:nvPr/>
        </p:nvSpPr>
        <p:spPr>
          <a:xfrm rot="5397851">
            <a:off x="11351378" y="6027460"/>
            <a:ext cx="959700" cy="548784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6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13</a:t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097" name="Google Shape;3097;p41"/>
          <p:cNvSpPr/>
          <p:nvPr/>
        </p:nvSpPr>
        <p:spPr>
          <a:xfrm rot="-15781">
            <a:off x="5697982" y="124051"/>
            <a:ext cx="849609" cy="6607261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8" name="Google Shape;3098;p41"/>
          <p:cNvSpPr/>
          <p:nvPr/>
        </p:nvSpPr>
        <p:spPr>
          <a:xfrm flipH="1">
            <a:off x="6119328" y="77757"/>
            <a:ext cx="5528386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rotWithShape="0" algn="ctr" sy="101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9" name="Google Shape;3099;p41"/>
          <p:cNvSpPr/>
          <p:nvPr/>
        </p:nvSpPr>
        <p:spPr>
          <a:xfrm>
            <a:off x="541177" y="77757"/>
            <a:ext cx="5528386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rotWithShape="0" algn="ctr" sy="101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0" name="Google Shape;3100;p41"/>
          <p:cNvSpPr txBox="1"/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arlow Semi Condensed Medium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/>
        </p:txBody>
      </p:sp>
      <p:grpSp>
        <p:nvGrpSpPr>
          <p:cNvPr id="3101" name="Google Shape;3101;p41"/>
          <p:cNvGrpSpPr/>
          <p:nvPr/>
        </p:nvGrpSpPr>
        <p:grpSpPr>
          <a:xfrm>
            <a:off x="5869732" y="192255"/>
            <a:ext cx="432000" cy="6472908"/>
            <a:chOff x="5869732" y="192255"/>
            <a:chExt cx="432000" cy="6472908"/>
          </a:xfrm>
        </p:grpSpPr>
        <p:grpSp>
          <p:nvGrpSpPr>
            <p:cNvPr id="3102" name="Google Shape;3102;p41"/>
            <p:cNvGrpSpPr/>
            <p:nvPr/>
          </p:nvGrpSpPr>
          <p:grpSpPr>
            <a:xfrm>
              <a:off x="5869732" y="192255"/>
              <a:ext cx="432000" cy="101655"/>
              <a:chOff x="5815912" y="201588"/>
              <a:chExt cx="540000" cy="104994"/>
            </a:xfrm>
          </p:grpSpPr>
          <p:sp>
            <p:nvSpPr>
              <p:cNvPr id="3103" name="Google Shape;3103;p41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04" name="Google Shape;3104;p41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05" name="Google Shape;3105;p41"/>
            <p:cNvGrpSpPr/>
            <p:nvPr/>
          </p:nvGrpSpPr>
          <p:grpSpPr>
            <a:xfrm>
              <a:off x="5869732" y="6563508"/>
              <a:ext cx="432000" cy="101655"/>
              <a:chOff x="5815912" y="201588"/>
              <a:chExt cx="540000" cy="104994"/>
            </a:xfrm>
          </p:grpSpPr>
          <p:sp>
            <p:nvSpPr>
              <p:cNvPr id="3106" name="Google Shape;3106;p41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07" name="Google Shape;3107;p41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08" name="Google Shape;3108;p41"/>
            <p:cNvGrpSpPr/>
            <p:nvPr/>
          </p:nvGrpSpPr>
          <p:grpSpPr>
            <a:xfrm>
              <a:off x="5869732" y="723193"/>
              <a:ext cx="432000" cy="101655"/>
              <a:chOff x="5815912" y="201588"/>
              <a:chExt cx="540000" cy="104994"/>
            </a:xfrm>
          </p:grpSpPr>
          <p:sp>
            <p:nvSpPr>
              <p:cNvPr id="3109" name="Google Shape;3109;p41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10" name="Google Shape;3110;p41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11" name="Google Shape;3111;p41"/>
            <p:cNvGrpSpPr/>
            <p:nvPr/>
          </p:nvGrpSpPr>
          <p:grpSpPr>
            <a:xfrm>
              <a:off x="5869732" y="1254131"/>
              <a:ext cx="432000" cy="101655"/>
              <a:chOff x="5815912" y="201588"/>
              <a:chExt cx="540000" cy="104994"/>
            </a:xfrm>
          </p:grpSpPr>
          <p:sp>
            <p:nvSpPr>
              <p:cNvPr id="3112" name="Google Shape;3112;p41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13" name="Google Shape;3113;p41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14" name="Google Shape;3114;p41"/>
            <p:cNvGrpSpPr/>
            <p:nvPr/>
          </p:nvGrpSpPr>
          <p:grpSpPr>
            <a:xfrm>
              <a:off x="5869732" y="1785069"/>
              <a:ext cx="432000" cy="101655"/>
              <a:chOff x="5815912" y="201588"/>
              <a:chExt cx="540000" cy="104994"/>
            </a:xfrm>
          </p:grpSpPr>
          <p:sp>
            <p:nvSpPr>
              <p:cNvPr id="3115" name="Google Shape;3115;p41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16" name="Google Shape;3116;p41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17" name="Google Shape;3117;p41"/>
            <p:cNvGrpSpPr/>
            <p:nvPr/>
          </p:nvGrpSpPr>
          <p:grpSpPr>
            <a:xfrm>
              <a:off x="5869732" y="2316007"/>
              <a:ext cx="432000" cy="101655"/>
              <a:chOff x="5815912" y="201588"/>
              <a:chExt cx="540000" cy="104994"/>
            </a:xfrm>
          </p:grpSpPr>
          <p:sp>
            <p:nvSpPr>
              <p:cNvPr id="3118" name="Google Shape;3118;p41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19" name="Google Shape;3119;p41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20" name="Google Shape;3120;p41"/>
            <p:cNvGrpSpPr/>
            <p:nvPr/>
          </p:nvGrpSpPr>
          <p:grpSpPr>
            <a:xfrm>
              <a:off x="5869732" y="2846944"/>
              <a:ext cx="432000" cy="101655"/>
              <a:chOff x="5815912" y="201588"/>
              <a:chExt cx="540000" cy="104994"/>
            </a:xfrm>
          </p:grpSpPr>
          <p:sp>
            <p:nvSpPr>
              <p:cNvPr id="3121" name="Google Shape;3121;p41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2" name="Google Shape;3122;p41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23" name="Google Shape;3123;p41"/>
            <p:cNvGrpSpPr/>
            <p:nvPr/>
          </p:nvGrpSpPr>
          <p:grpSpPr>
            <a:xfrm>
              <a:off x="5869732" y="3377883"/>
              <a:ext cx="432000" cy="101655"/>
              <a:chOff x="5815912" y="201588"/>
              <a:chExt cx="540000" cy="104994"/>
            </a:xfrm>
          </p:grpSpPr>
          <p:sp>
            <p:nvSpPr>
              <p:cNvPr id="3124" name="Google Shape;3124;p41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5" name="Google Shape;3125;p41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26" name="Google Shape;3126;p41"/>
            <p:cNvGrpSpPr/>
            <p:nvPr/>
          </p:nvGrpSpPr>
          <p:grpSpPr>
            <a:xfrm>
              <a:off x="5869732" y="3908820"/>
              <a:ext cx="432000" cy="101655"/>
              <a:chOff x="5815912" y="201588"/>
              <a:chExt cx="540000" cy="104994"/>
            </a:xfrm>
          </p:grpSpPr>
          <p:sp>
            <p:nvSpPr>
              <p:cNvPr id="3127" name="Google Shape;3127;p41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8" name="Google Shape;3128;p41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29" name="Google Shape;3129;p41"/>
            <p:cNvGrpSpPr/>
            <p:nvPr/>
          </p:nvGrpSpPr>
          <p:grpSpPr>
            <a:xfrm>
              <a:off x="5869732" y="4439758"/>
              <a:ext cx="432000" cy="101655"/>
              <a:chOff x="5815912" y="201588"/>
              <a:chExt cx="540000" cy="104994"/>
            </a:xfrm>
          </p:grpSpPr>
          <p:sp>
            <p:nvSpPr>
              <p:cNvPr id="3130" name="Google Shape;3130;p41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1" name="Google Shape;3131;p41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32" name="Google Shape;3132;p41"/>
            <p:cNvGrpSpPr/>
            <p:nvPr/>
          </p:nvGrpSpPr>
          <p:grpSpPr>
            <a:xfrm>
              <a:off x="5869732" y="4970697"/>
              <a:ext cx="432000" cy="101655"/>
              <a:chOff x="5815912" y="201588"/>
              <a:chExt cx="540000" cy="104994"/>
            </a:xfrm>
          </p:grpSpPr>
          <p:sp>
            <p:nvSpPr>
              <p:cNvPr id="3133" name="Google Shape;3133;p41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4" name="Google Shape;3134;p41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35" name="Google Shape;3135;p41"/>
            <p:cNvGrpSpPr/>
            <p:nvPr/>
          </p:nvGrpSpPr>
          <p:grpSpPr>
            <a:xfrm>
              <a:off x="5869732" y="5501635"/>
              <a:ext cx="432000" cy="101655"/>
              <a:chOff x="5815912" y="201588"/>
              <a:chExt cx="540000" cy="104994"/>
            </a:xfrm>
          </p:grpSpPr>
          <p:sp>
            <p:nvSpPr>
              <p:cNvPr id="3136" name="Google Shape;3136;p41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7" name="Google Shape;3137;p41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38" name="Google Shape;3138;p41"/>
            <p:cNvGrpSpPr/>
            <p:nvPr/>
          </p:nvGrpSpPr>
          <p:grpSpPr>
            <a:xfrm>
              <a:off x="5869732" y="6032572"/>
              <a:ext cx="432000" cy="101655"/>
              <a:chOff x="5815912" y="201588"/>
              <a:chExt cx="540000" cy="104994"/>
            </a:xfrm>
          </p:grpSpPr>
          <p:sp>
            <p:nvSpPr>
              <p:cNvPr id="3139" name="Google Shape;3139;p41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40" name="Google Shape;3140;p41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141" name="Google Shape;3141;p41"/>
          <p:cNvSpPr txBox="1"/>
          <p:nvPr>
            <p:ph idx="1" type="body"/>
          </p:nvPr>
        </p:nvSpPr>
        <p:spPr>
          <a:xfrm>
            <a:off x="6533000" y="530075"/>
            <a:ext cx="4844400" cy="60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3142" name="Google Shape;3142;p41"/>
          <p:cNvSpPr txBox="1"/>
          <p:nvPr>
            <p:ph idx="2" type="body"/>
          </p:nvPr>
        </p:nvSpPr>
        <p:spPr>
          <a:xfrm>
            <a:off x="791475" y="1438800"/>
            <a:ext cx="4844400" cy="50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3143" name="Google Shape;3143;p41"/>
          <p:cNvSpPr/>
          <p:nvPr/>
        </p:nvSpPr>
        <p:spPr>
          <a:xfrm flipH="1" rot="-5397851">
            <a:off x="-127815" y="5091293"/>
            <a:ext cx="959700" cy="525222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5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12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9 Extend 3">
  <p:cSld name="1_09 Extend 3 10">
    <p:spTree>
      <p:nvGrpSpPr>
        <p:cNvPr id="3144" name="Shape 3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5" name="Google Shape;3145;p42"/>
          <p:cNvSpPr/>
          <p:nvPr/>
        </p:nvSpPr>
        <p:spPr>
          <a:xfrm rot="10800000">
            <a:off x="6108850" y="77757"/>
            <a:ext cx="5611312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rotWithShape="0" algn="ctr" sy="101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146" name="Google Shape;3146;p42"/>
          <p:cNvGrpSpPr/>
          <p:nvPr/>
        </p:nvGrpSpPr>
        <p:grpSpPr>
          <a:xfrm>
            <a:off x="11597888" y="65287"/>
            <a:ext cx="594413" cy="6719724"/>
            <a:chOff x="11597888" y="65287"/>
            <a:chExt cx="594413" cy="6719724"/>
          </a:xfrm>
        </p:grpSpPr>
        <p:sp>
          <p:nvSpPr>
            <p:cNvPr id="3147" name="Google Shape;3147;p42"/>
            <p:cNvSpPr/>
            <p:nvPr/>
          </p:nvSpPr>
          <p:spPr>
            <a:xfrm rot="5397851">
              <a:off x="11415244" y="6008069"/>
              <a:ext cx="959700" cy="593813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20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3148" name="Google Shape;3148;p42"/>
            <p:cNvSpPr/>
            <p:nvPr/>
          </p:nvSpPr>
          <p:spPr>
            <a:xfrm rot="5397851">
              <a:off x="11415244" y="5048127"/>
              <a:ext cx="959700" cy="593813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19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3149" name="Google Shape;3149;p42"/>
            <p:cNvSpPr/>
            <p:nvPr/>
          </p:nvSpPr>
          <p:spPr>
            <a:xfrm rot="5397851">
              <a:off x="11415244" y="4088185"/>
              <a:ext cx="959700" cy="593813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18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3150" name="Google Shape;3150;p42"/>
            <p:cNvSpPr/>
            <p:nvPr/>
          </p:nvSpPr>
          <p:spPr>
            <a:xfrm rot="5397851">
              <a:off x="11415244" y="3128243"/>
              <a:ext cx="959700" cy="593813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17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3151" name="Google Shape;3151;p42"/>
            <p:cNvSpPr/>
            <p:nvPr/>
          </p:nvSpPr>
          <p:spPr>
            <a:xfrm rot="5397851">
              <a:off x="11415244" y="2168300"/>
              <a:ext cx="959700" cy="593813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16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3152" name="Google Shape;3152;p42"/>
            <p:cNvSpPr/>
            <p:nvPr/>
          </p:nvSpPr>
          <p:spPr>
            <a:xfrm rot="5397851">
              <a:off x="11415244" y="1208358"/>
              <a:ext cx="959700" cy="593813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1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15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3153" name="Google Shape;3153;p42"/>
            <p:cNvSpPr/>
            <p:nvPr/>
          </p:nvSpPr>
          <p:spPr>
            <a:xfrm rot="5397851">
              <a:off x="11415244" y="248416"/>
              <a:ext cx="959700" cy="593813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lt2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14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</p:grpSp>
      <p:sp>
        <p:nvSpPr>
          <p:cNvPr id="3154" name="Google Shape;3154;p42"/>
          <p:cNvSpPr/>
          <p:nvPr/>
        </p:nvSpPr>
        <p:spPr>
          <a:xfrm>
            <a:off x="460150" y="77757"/>
            <a:ext cx="5611312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rotWithShape="0" algn="ctr" sy="101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5" name="Google Shape;3155;p42"/>
          <p:cNvSpPr/>
          <p:nvPr/>
        </p:nvSpPr>
        <p:spPr>
          <a:xfrm flipH="1" rot="-5397851">
            <a:off x="-134005" y="34206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lt2"/>
          </a:solidFill>
          <a:ln>
            <a:noFill/>
          </a:ln>
          <a:effectLst>
            <a:outerShdw blurRad="50800" rotWithShape="0" algn="tr" dir="1602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INTRO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156" name="Google Shape;3156;p42"/>
          <p:cNvSpPr/>
          <p:nvPr/>
        </p:nvSpPr>
        <p:spPr>
          <a:xfrm flipH="1" rot="-5397851">
            <a:off x="-134005" y="1302007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1"/>
          </a:solidFill>
          <a:ln>
            <a:noFill/>
          </a:ln>
          <a:effectLst>
            <a:outerShdw blurRad="50800" rotWithShape="0" algn="tr" dir="1602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157" name="Google Shape;3157;p42"/>
          <p:cNvSpPr/>
          <p:nvPr/>
        </p:nvSpPr>
        <p:spPr>
          <a:xfrm flipH="1" rot="-5397851">
            <a:off x="-134005" y="2261949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2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2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158" name="Google Shape;3158;p42"/>
          <p:cNvSpPr/>
          <p:nvPr/>
        </p:nvSpPr>
        <p:spPr>
          <a:xfrm flipH="1" rot="-5397851">
            <a:off x="-134005" y="3221892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3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3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159" name="Google Shape;3159;p42"/>
          <p:cNvSpPr/>
          <p:nvPr/>
        </p:nvSpPr>
        <p:spPr>
          <a:xfrm flipH="1" rot="-5397851">
            <a:off x="-134005" y="4181834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4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4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160" name="Google Shape;3160;p42"/>
          <p:cNvSpPr/>
          <p:nvPr/>
        </p:nvSpPr>
        <p:spPr>
          <a:xfrm flipH="1" rot="-5397851">
            <a:off x="-134005" y="5141776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5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5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161" name="Google Shape;3161;p42">
            <a:hlinkClick action="ppaction://hlinksldjump" r:id="rId2"/>
          </p:cNvPr>
          <p:cNvSpPr/>
          <p:nvPr/>
        </p:nvSpPr>
        <p:spPr>
          <a:xfrm rot="5397851">
            <a:off x="-138220" y="12917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162" name="Google Shape;3162;p42">
            <a:hlinkClick action="ppaction://hlinksldjump" r:id="rId3"/>
          </p:cNvPr>
          <p:cNvSpPr/>
          <p:nvPr/>
        </p:nvSpPr>
        <p:spPr>
          <a:xfrm rot="5397851">
            <a:off x="-138220" y="22518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163" name="Google Shape;3163;p42">
            <a:hlinkClick action="ppaction://hlinksldjump" r:id="rId4"/>
          </p:cNvPr>
          <p:cNvSpPr/>
          <p:nvPr/>
        </p:nvSpPr>
        <p:spPr>
          <a:xfrm rot="5397851">
            <a:off x="-138220" y="32119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164" name="Google Shape;3164;p42">
            <a:hlinkClick action="ppaction://hlinksldjump" r:id="rId5"/>
          </p:cNvPr>
          <p:cNvSpPr/>
          <p:nvPr/>
        </p:nvSpPr>
        <p:spPr>
          <a:xfrm rot="5397851">
            <a:off x="-138220" y="41720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165" name="Google Shape;3165;p42">
            <a:hlinkClick action="ppaction://hlinksldjump" r:id="rId6"/>
          </p:cNvPr>
          <p:cNvSpPr/>
          <p:nvPr/>
        </p:nvSpPr>
        <p:spPr>
          <a:xfrm rot="5397851">
            <a:off x="-138220" y="51321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166" name="Google Shape;3166;p42">
            <a:hlinkClick action="ppaction://hlinksldjump" r:id="rId7"/>
          </p:cNvPr>
          <p:cNvSpPr/>
          <p:nvPr/>
        </p:nvSpPr>
        <p:spPr>
          <a:xfrm rot="5397851">
            <a:off x="-138220" y="60922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167" name="Google Shape;3167;p42"/>
          <p:cNvSpPr/>
          <p:nvPr/>
        </p:nvSpPr>
        <p:spPr>
          <a:xfrm flipH="1" rot="-5397851">
            <a:off x="-140604" y="300040"/>
            <a:ext cx="959700" cy="525222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lt2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7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168" name="Google Shape;3168;p42"/>
          <p:cNvSpPr/>
          <p:nvPr/>
        </p:nvSpPr>
        <p:spPr>
          <a:xfrm flipH="1" rot="-5397851">
            <a:off x="-134005" y="6101718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6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6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169" name="Google Shape;3169;p42"/>
          <p:cNvSpPr/>
          <p:nvPr/>
        </p:nvSpPr>
        <p:spPr>
          <a:xfrm flipH="1" rot="-5397851">
            <a:off x="-141588" y="1272450"/>
            <a:ext cx="959700" cy="525222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1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8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170" name="Google Shape;3170;p42"/>
          <p:cNvSpPr/>
          <p:nvPr/>
        </p:nvSpPr>
        <p:spPr>
          <a:xfrm flipH="1" rot="-5397851">
            <a:off x="-130768" y="2238962"/>
            <a:ext cx="959700" cy="525222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2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9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171" name="Google Shape;3171;p42"/>
          <p:cNvSpPr/>
          <p:nvPr/>
        </p:nvSpPr>
        <p:spPr>
          <a:xfrm flipH="1" rot="-5397851">
            <a:off x="-131750" y="3181876"/>
            <a:ext cx="959700" cy="525222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3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10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172" name="Google Shape;3172;p42"/>
          <p:cNvSpPr/>
          <p:nvPr/>
        </p:nvSpPr>
        <p:spPr>
          <a:xfrm flipH="1" rot="-5397851">
            <a:off x="-132731" y="4136587"/>
            <a:ext cx="959700" cy="525222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4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11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173" name="Google Shape;3173;p42"/>
          <p:cNvSpPr/>
          <p:nvPr/>
        </p:nvSpPr>
        <p:spPr>
          <a:xfrm flipH="1" rot="-5397851">
            <a:off x="-127815" y="5091293"/>
            <a:ext cx="959700" cy="525222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5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12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174" name="Google Shape;3174;p42"/>
          <p:cNvSpPr/>
          <p:nvPr/>
        </p:nvSpPr>
        <p:spPr>
          <a:xfrm rot="5397851">
            <a:off x="11351378" y="6027460"/>
            <a:ext cx="959700" cy="548784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6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13</a:t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175" name="Google Shape;3175;p42"/>
          <p:cNvSpPr/>
          <p:nvPr/>
        </p:nvSpPr>
        <p:spPr>
          <a:xfrm rot="-15781">
            <a:off x="5697982" y="124051"/>
            <a:ext cx="849609" cy="6607261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6" name="Google Shape;3176;p42"/>
          <p:cNvSpPr/>
          <p:nvPr/>
        </p:nvSpPr>
        <p:spPr>
          <a:xfrm flipH="1">
            <a:off x="6119328" y="77757"/>
            <a:ext cx="5528386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rotWithShape="0" algn="ctr" sy="101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7" name="Google Shape;3177;p42"/>
          <p:cNvSpPr/>
          <p:nvPr/>
        </p:nvSpPr>
        <p:spPr>
          <a:xfrm>
            <a:off x="541177" y="77757"/>
            <a:ext cx="5528386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rotWithShape="0" algn="ctr" sy="101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8" name="Google Shape;3178;p42"/>
          <p:cNvSpPr txBox="1"/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arlow Semi Condensed Medium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/>
        </p:txBody>
      </p:sp>
      <p:grpSp>
        <p:nvGrpSpPr>
          <p:cNvPr id="3179" name="Google Shape;3179;p42"/>
          <p:cNvGrpSpPr/>
          <p:nvPr/>
        </p:nvGrpSpPr>
        <p:grpSpPr>
          <a:xfrm>
            <a:off x="5869732" y="192255"/>
            <a:ext cx="432000" cy="6472908"/>
            <a:chOff x="5869732" y="192255"/>
            <a:chExt cx="432000" cy="6472908"/>
          </a:xfrm>
        </p:grpSpPr>
        <p:grpSp>
          <p:nvGrpSpPr>
            <p:cNvPr id="3180" name="Google Shape;3180;p42"/>
            <p:cNvGrpSpPr/>
            <p:nvPr/>
          </p:nvGrpSpPr>
          <p:grpSpPr>
            <a:xfrm>
              <a:off x="5869732" y="192255"/>
              <a:ext cx="432000" cy="101655"/>
              <a:chOff x="5815912" y="201588"/>
              <a:chExt cx="540000" cy="104994"/>
            </a:xfrm>
          </p:grpSpPr>
          <p:sp>
            <p:nvSpPr>
              <p:cNvPr id="3181" name="Google Shape;3181;p4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2" name="Google Shape;3182;p4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83" name="Google Shape;3183;p42"/>
            <p:cNvGrpSpPr/>
            <p:nvPr/>
          </p:nvGrpSpPr>
          <p:grpSpPr>
            <a:xfrm>
              <a:off x="5869732" y="6563508"/>
              <a:ext cx="432000" cy="101655"/>
              <a:chOff x="5815912" y="201588"/>
              <a:chExt cx="540000" cy="104994"/>
            </a:xfrm>
          </p:grpSpPr>
          <p:sp>
            <p:nvSpPr>
              <p:cNvPr id="3184" name="Google Shape;3184;p4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5" name="Google Shape;3185;p4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86" name="Google Shape;3186;p42"/>
            <p:cNvGrpSpPr/>
            <p:nvPr/>
          </p:nvGrpSpPr>
          <p:grpSpPr>
            <a:xfrm>
              <a:off x="5869732" y="723193"/>
              <a:ext cx="432000" cy="101655"/>
              <a:chOff x="5815912" y="201588"/>
              <a:chExt cx="540000" cy="104994"/>
            </a:xfrm>
          </p:grpSpPr>
          <p:sp>
            <p:nvSpPr>
              <p:cNvPr id="3187" name="Google Shape;3187;p4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8" name="Google Shape;3188;p4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89" name="Google Shape;3189;p42"/>
            <p:cNvGrpSpPr/>
            <p:nvPr/>
          </p:nvGrpSpPr>
          <p:grpSpPr>
            <a:xfrm>
              <a:off x="5869732" y="1254131"/>
              <a:ext cx="432000" cy="101655"/>
              <a:chOff x="5815912" y="201588"/>
              <a:chExt cx="540000" cy="104994"/>
            </a:xfrm>
          </p:grpSpPr>
          <p:sp>
            <p:nvSpPr>
              <p:cNvPr id="3190" name="Google Shape;3190;p4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1" name="Google Shape;3191;p4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92" name="Google Shape;3192;p42"/>
            <p:cNvGrpSpPr/>
            <p:nvPr/>
          </p:nvGrpSpPr>
          <p:grpSpPr>
            <a:xfrm>
              <a:off x="5869732" y="1785069"/>
              <a:ext cx="432000" cy="101655"/>
              <a:chOff x="5815912" y="201588"/>
              <a:chExt cx="540000" cy="104994"/>
            </a:xfrm>
          </p:grpSpPr>
          <p:sp>
            <p:nvSpPr>
              <p:cNvPr id="3193" name="Google Shape;3193;p4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4" name="Google Shape;3194;p4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95" name="Google Shape;3195;p42"/>
            <p:cNvGrpSpPr/>
            <p:nvPr/>
          </p:nvGrpSpPr>
          <p:grpSpPr>
            <a:xfrm>
              <a:off x="5869732" y="2316007"/>
              <a:ext cx="432000" cy="101655"/>
              <a:chOff x="5815912" y="201588"/>
              <a:chExt cx="540000" cy="104994"/>
            </a:xfrm>
          </p:grpSpPr>
          <p:sp>
            <p:nvSpPr>
              <p:cNvPr id="3196" name="Google Shape;3196;p4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7" name="Google Shape;3197;p4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98" name="Google Shape;3198;p42"/>
            <p:cNvGrpSpPr/>
            <p:nvPr/>
          </p:nvGrpSpPr>
          <p:grpSpPr>
            <a:xfrm>
              <a:off x="5869732" y="2846944"/>
              <a:ext cx="432000" cy="101655"/>
              <a:chOff x="5815912" y="201588"/>
              <a:chExt cx="540000" cy="104994"/>
            </a:xfrm>
          </p:grpSpPr>
          <p:sp>
            <p:nvSpPr>
              <p:cNvPr id="3199" name="Google Shape;3199;p4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00" name="Google Shape;3200;p4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01" name="Google Shape;3201;p42"/>
            <p:cNvGrpSpPr/>
            <p:nvPr/>
          </p:nvGrpSpPr>
          <p:grpSpPr>
            <a:xfrm>
              <a:off x="5869732" y="3377883"/>
              <a:ext cx="432000" cy="101655"/>
              <a:chOff x="5815912" y="201588"/>
              <a:chExt cx="540000" cy="104994"/>
            </a:xfrm>
          </p:grpSpPr>
          <p:sp>
            <p:nvSpPr>
              <p:cNvPr id="3202" name="Google Shape;3202;p4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03" name="Google Shape;3203;p4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04" name="Google Shape;3204;p42"/>
            <p:cNvGrpSpPr/>
            <p:nvPr/>
          </p:nvGrpSpPr>
          <p:grpSpPr>
            <a:xfrm>
              <a:off x="5869732" y="3908820"/>
              <a:ext cx="432000" cy="101655"/>
              <a:chOff x="5815912" y="201588"/>
              <a:chExt cx="540000" cy="104994"/>
            </a:xfrm>
          </p:grpSpPr>
          <p:sp>
            <p:nvSpPr>
              <p:cNvPr id="3205" name="Google Shape;3205;p4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06" name="Google Shape;3206;p4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07" name="Google Shape;3207;p42"/>
            <p:cNvGrpSpPr/>
            <p:nvPr/>
          </p:nvGrpSpPr>
          <p:grpSpPr>
            <a:xfrm>
              <a:off x="5869732" y="4439758"/>
              <a:ext cx="432000" cy="101655"/>
              <a:chOff x="5815912" y="201588"/>
              <a:chExt cx="540000" cy="104994"/>
            </a:xfrm>
          </p:grpSpPr>
          <p:sp>
            <p:nvSpPr>
              <p:cNvPr id="3208" name="Google Shape;3208;p4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09" name="Google Shape;3209;p4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10" name="Google Shape;3210;p42"/>
            <p:cNvGrpSpPr/>
            <p:nvPr/>
          </p:nvGrpSpPr>
          <p:grpSpPr>
            <a:xfrm>
              <a:off x="5869732" y="4970697"/>
              <a:ext cx="432000" cy="101655"/>
              <a:chOff x="5815912" y="201588"/>
              <a:chExt cx="540000" cy="104994"/>
            </a:xfrm>
          </p:grpSpPr>
          <p:sp>
            <p:nvSpPr>
              <p:cNvPr id="3211" name="Google Shape;3211;p4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12" name="Google Shape;3212;p4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13" name="Google Shape;3213;p42"/>
            <p:cNvGrpSpPr/>
            <p:nvPr/>
          </p:nvGrpSpPr>
          <p:grpSpPr>
            <a:xfrm>
              <a:off x="5869732" y="5501635"/>
              <a:ext cx="432000" cy="101655"/>
              <a:chOff x="5815912" y="201588"/>
              <a:chExt cx="540000" cy="104994"/>
            </a:xfrm>
          </p:grpSpPr>
          <p:sp>
            <p:nvSpPr>
              <p:cNvPr id="3214" name="Google Shape;3214;p4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15" name="Google Shape;3215;p4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16" name="Google Shape;3216;p42"/>
            <p:cNvGrpSpPr/>
            <p:nvPr/>
          </p:nvGrpSpPr>
          <p:grpSpPr>
            <a:xfrm>
              <a:off x="5869732" y="6032572"/>
              <a:ext cx="432000" cy="101655"/>
              <a:chOff x="5815912" y="201588"/>
              <a:chExt cx="540000" cy="104994"/>
            </a:xfrm>
          </p:grpSpPr>
          <p:sp>
            <p:nvSpPr>
              <p:cNvPr id="3217" name="Google Shape;3217;p4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18" name="Google Shape;3218;p4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219" name="Google Shape;3219;p42"/>
          <p:cNvSpPr txBox="1"/>
          <p:nvPr>
            <p:ph idx="1" type="body"/>
          </p:nvPr>
        </p:nvSpPr>
        <p:spPr>
          <a:xfrm>
            <a:off x="6533000" y="530075"/>
            <a:ext cx="4844400" cy="60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3220" name="Google Shape;3220;p42"/>
          <p:cNvSpPr txBox="1"/>
          <p:nvPr>
            <p:ph idx="2" type="body"/>
          </p:nvPr>
        </p:nvSpPr>
        <p:spPr>
          <a:xfrm>
            <a:off x="791475" y="1438800"/>
            <a:ext cx="4844400" cy="50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9 Extend 3">
  <p:cSld name="1_09 Extend 3 11">
    <p:spTree>
      <p:nvGrpSpPr>
        <p:cNvPr id="3221" name="Shape 3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2" name="Google Shape;3222;p43"/>
          <p:cNvSpPr/>
          <p:nvPr/>
        </p:nvSpPr>
        <p:spPr>
          <a:xfrm rot="10800000">
            <a:off x="6108850" y="77757"/>
            <a:ext cx="5611312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rotWithShape="0" algn="ctr" sy="101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23" name="Google Shape;3223;p43"/>
          <p:cNvGrpSpPr/>
          <p:nvPr/>
        </p:nvGrpSpPr>
        <p:grpSpPr>
          <a:xfrm>
            <a:off x="11597888" y="65287"/>
            <a:ext cx="594413" cy="6719724"/>
            <a:chOff x="11597888" y="65287"/>
            <a:chExt cx="594413" cy="6719724"/>
          </a:xfrm>
        </p:grpSpPr>
        <p:sp>
          <p:nvSpPr>
            <p:cNvPr id="3224" name="Google Shape;3224;p43"/>
            <p:cNvSpPr/>
            <p:nvPr/>
          </p:nvSpPr>
          <p:spPr>
            <a:xfrm rot="5397851">
              <a:off x="11415244" y="6008069"/>
              <a:ext cx="959700" cy="593813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20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3225" name="Google Shape;3225;p43"/>
            <p:cNvSpPr/>
            <p:nvPr/>
          </p:nvSpPr>
          <p:spPr>
            <a:xfrm rot="5397851">
              <a:off x="11415244" y="5048127"/>
              <a:ext cx="959700" cy="593813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19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3226" name="Google Shape;3226;p43"/>
            <p:cNvSpPr/>
            <p:nvPr/>
          </p:nvSpPr>
          <p:spPr>
            <a:xfrm rot="5397851">
              <a:off x="11415244" y="4088185"/>
              <a:ext cx="959700" cy="593813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18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3227" name="Google Shape;3227;p43"/>
            <p:cNvSpPr/>
            <p:nvPr/>
          </p:nvSpPr>
          <p:spPr>
            <a:xfrm rot="5397851">
              <a:off x="11415244" y="3128243"/>
              <a:ext cx="959700" cy="593813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17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3228" name="Google Shape;3228;p43"/>
            <p:cNvSpPr/>
            <p:nvPr/>
          </p:nvSpPr>
          <p:spPr>
            <a:xfrm rot="5397851">
              <a:off x="11415244" y="2168300"/>
              <a:ext cx="959700" cy="593813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16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3229" name="Google Shape;3229;p43"/>
            <p:cNvSpPr/>
            <p:nvPr/>
          </p:nvSpPr>
          <p:spPr>
            <a:xfrm rot="5397851">
              <a:off x="11415244" y="1208358"/>
              <a:ext cx="959700" cy="593813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1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15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3230" name="Google Shape;3230;p43"/>
            <p:cNvSpPr/>
            <p:nvPr/>
          </p:nvSpPr>
          <p:spPr>
            <a:xfrm rot="5397851">
              <a:off x="11415244" y="248416"/>
              <a:ext cx="959700" cy="593813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lt2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14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</p:grpSp>
      <p:sp>
        <p:nvSpPr>
          <p:cNvPr id="3231" name="Google Shape;3231;p43"/>
          <p:cNvSpPr/>
          <p:nvPr/>
        </p:nvSpPr>
        <p:spPr>
          <a:xfrm>
            <a:off x="460150" y="77757"/>
            <a:ext cx="5611312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rotWithShape="0" algn="ctr" sy="101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2" name="Google Shape;3232;p43"/>
          <p:cNvSpPr/>
          <p:nvPr/>
        </p:nvSpPr>
        <p:spPr>
          <a:xfrm flipH="1" rot="-5397851">
            <a:off x="-134005" y="34206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lt2"/>
          </a:solidFill>
          <a:ln>
            <a:noFill/>
          </a:ln>
          <a:effectLst>
            <a:outerShdw blurRad="50800" rotWithShape="0" algn="tr" dir="1602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INTRO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233" name="Google Shape;3233;p43"/>
          <p:cNvSpPr/>
          <p:nvPr/>
        </p:nvSpPr>
        <p:spPr>
          <a:xfrm flipH="1" rot="-5397851">
            <a:off x="-134005" y="1302007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1"/>
          </a:solidFill>
          <a:ln>
            <a:noFill/>
          </a:ln>
          <a:effectLst>
            <a:outerShdw blurRad="50800" rotWithShape="0" algn="tr" dir="1602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234" name="Google Shape;3234;p43"/>
          <p:cNvSpPr/>
          <p:nvPr/>
        </p:nvSpPr>
        <p:spPr>
          <a:xfrm flipH="1" rot="-5397851">
            <a:off x="-134005" y="2261949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2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2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235" name="Google Shape;3235;p43"/>
          <p:cNvSpPr/>
          <p:nvPr/>
        </p:nvSpPr>
        <p:spPr>
          <a:xfrm flipH="1" rot="-5397851">
            <a:off x="-134005" y="3221892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3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3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236" name="Google Shape;3236;p43"/>
          <p:cNvSpPr/>
          <p:nvPr/>
        </p:nvSpPr>
        <p:spPr>
          <a:xfrm flipH="1" rot="-5397851">
            <a:off x="-134005" y="4181834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4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4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237" name="Google Shape;3237;p43"/>
          <p:cNvSpPr/>
          <p:nvPr/>
        </p:nvSpPr>
        <p:spPr>
          <a:xfrm flipH="1" rot="-5397851">
            <a:off x="-134005" y="5141776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5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5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238" name="Google Shape;3238;p43">
            <a:hlinkClick action="ppaction://hlinksldjump" r:id="rId2"/>
          </p:cNvPr>
          <p:cNvSpPr/>
          <p:nvPr/>
        </p:nvSpPr>
        <p:spPr>
          <a:xfrm rot="5397851">
            <a:off x="-138220" y="12917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239" name="Google Shape;3239;p43">
            <a:hlinkClick action="ppaction://hlinksldjump" r:id="rId3"/>
          </p:cNvPr>
          <p:cNvSpPr/>
          <p:nvPr/>
        </p:nvSpPr>
        <p:spPr>
          <a:xfrm rot="5397851">
            <a:off x="-138220" y="22518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240" name="Google Shape;3240;p43">
            <a:hlinkClick action="ppaction://hlinksldjump" r:id="rId4"/>
          </p:cNvPr>
          <p:cNvSpPr/>
          <p:nvPr/>
        </p:nvSpPr>
        <p:spPr>
          <a:xfrm rot="5397851">
            <a:off x="-138220" y="32119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241" name="Google Shape;3241;p43">
            <a:hlinkClick action="ppaction://hlinksldjump" r:id="rId5"/>
          </p:cNvPr>
          <p:cNvSpPr/>
          <p:nvPr/>
        </p:nvSpPr>
        <p:spPr>
          <a:xfrm rot="5397851">
            <a:off x="-138220" y="41720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242" name="Google Shape;3242;p43">
            <a:hlinkClick action="ppaction://hlinksldjump" r:id="rId6"/>
          </p:cNvPr>
          <p:cNvSpPr/>
          <p:nvPr/>
        </p:nvSpPr>
        <p:spPr>
          <a:xfrm rot="5397851">
            <a:off x="-138220" y="51321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243" name="Google Shape;3243;p43">
            <a:hlinkClick action="ppaction://hlinksldjump" r:id="rId7"/>
          </p:cNvPr>
          <p:cNvSpPr/>
          <p:nvPr/>
        </p:nvSpPr>
        <p:spPr>
          <a:xfrm rot="5397851">
            <a:off x="-138220" y="60922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244" name="Google Shape;3244;p43"/>
          <p:cNvSpPr/>
          <p:nvPr/>
        </p:nvSpPr>
        <p:spPr>
          <a:xfrm flipH="1" rot="-5397851">
            <a:off x="-140604" y="300040"/>
            <a:ext cx="959700" cy="525222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lt2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7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245" name="Google Shape;3245;p43"/>
          <p:cNvSpPr/>
          <p:nvPr/>
        </p:nvSpPr>
        <p:spPr>
          <a:xfrm flipH="1" rot="-5397851">
            <a:off x="-134005" y="6101718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6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6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246" name="Google Shape;3246;p43"/>
          <p:cNvSpPr/>
          <p:nvPr/>
        </p:nvSpPr>
        <p:spPr>
          <a:xfrm flipH="1" rot="-5397851">
            <a:off x="-141588" y="1272450"/>
            <a:ext cx="959700" cy="525222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1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8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247" name="Google Shape;3247;p43"/>
          <p:cNvSpPr/>
          <p:nvPr/>
        </p:nvSpPr>
        <p:spPr>
          <a:xfrm flipH="1" rot="-5397851">
            <a:off x="-130768" y="2238962"/>
            <a:ext cx="959700" cy="525222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2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9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248" name="Google Shape;3248;p43"/>
          <p:cNvSpPr/>
          <p:nvPr/>
        </p:nvSpPr>
        <p:spPr>
          <a:xfrm flipH="1" rot="-5397851">
            <a:off x="-131750" y="3181876"/>
            <a:ext cx="959700" cy="525222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3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10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249" name="Google Shape;3249;p43"/>
          <p:cNvSpPr/>
          <p:nvPr/>
        </p:nvSpPr>
        <p:spPr>
          <a:xfrm flipH="1" rot="-5397851">
            <a:off x="-132731" y="4136587"/>
            <a:ext cx="959700" cy="525222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4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11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250" name="Google Shape;3250;p43"/>
          <p:cNvSpPr/>
          <p:nvPr/>
        </p:nvSpPr>
        <p:spPr>
          <a:xfrm flipH="1" rot="-5397851">
            <a:off x="-127815" y="5091293"/>
            <a:ext cx="959700" cy="525222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5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12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251" name="Google Shape;3251;p43"/>
          <p:cNvSpPr/>
          <p:nvPr/>
        </p:nvSpPr>
        <p:spPr>
          <a:xfrm rot="-15781">
            <a:off x="5697982" y="124051"/>
            <a:ext cx="849609" cy="6607261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2" name="Google Shape;3252;p43"/>
          <p:cNvSpPr/>
          <p:nvPr/>
        </p:nvSpPr>
        <p:spPr>
          <a:xfrm flipH="1">
            <a:off x="6119328" y="77757"/>
            <a:ext cx="5528386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rotWithShape="0" algn="ctr" sy="101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3" name="Google Shape;3253;p43"/>
          <p:cNvSpPr/>
          <p:nvPr/>
        </p:nvSpPr>
        <p:spPr>
          <a:xfrm>
            <a:off x="541177" y="77757"/>
            <a:ext cx="5528386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rotWithShape="0" algn="ctr" sy="101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4" name="Google Shape;3254;p43"/>
          <p:cNvSpPr txBox="1"/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arlow Semi Condensed Medium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/>
        </p:txBody>
      </p:sp>
      <p:grpSp>
        <p:nvGrpSpPr>
          <p:cNvPr id="3255" name="Google Shape;3255;p43"/>
          <p:cNvGrpSpPr/>
          <p:nvPr/>
        </p:nvGrpSpPr>
        <p:grpSpPr>
          <a:xfrm>
            <a:off x="5869732" y="192255"/>
            <a:ext cx="432000" cy="6472908"/>
            <a:chOff x="5869732" y="192255"/>
            <a:chExt cx="432000" cy="6472908"/>
          </a:xfrm>
        </p:grpSpPr>
        <p:grpSp>
          <p:nvGrpSpPr>
            <p:cNvPr id="3256" name="Google Shape;3256;p43"/>
            <p:cNvGrpSpPr/>
            <p:nvPr/>
          </p:nvGrpSpPr>
          <p:grpSpPr>
            <a:xfrm>
              <a:off x="5869732" y="192255"/>
              <a:ext cx="432000" cy="101655"/>
              <a:chOff x="5815912" y="201588"/>
              <a:chExt cx="540000" cy="104994"/>
            </a:xfrm>
          </p:grpSpPr>
          <p:sp>
            <p:nvSpPr>
              <p:cNvPr id="3257" name="Google Shape;3257;p43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58" name="Google Shape;3258;p43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59" name="Google Shape;3259;p43"/>
            <p:cNvGrpSpPr/>
            <p:nvPr/>
          </p:nvGrpSpPr>
          <p:grpSpPr>
            <a:xfrm>
              <a:off x="5869732" y="6563508"/>
              <a:ext cx="432000" cy="101655"/>
              <a:chOff x="5815912" y="201588"/>
              <a:chExt cx="540000" cy="104994"/>
            </a:xfrm>
          </p:grpSpPr>
          <p:sp>
            <p:nvSpPr>
              <p:cNvPr id="3260" name="Google Shape;3260;p43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61" name="Google Shape;3261;p43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62" name="Google Shape;3262;p43"/>
            <p:cNvGrpSpPr/>
            <p:nvPr/>
          </p:nvGrpSpPr>
          <p:grpSpPr>
            <a:xfrm>
              <a:off x="5869732" y="723193"/>
              <a:ext cx="432000" cy="101655"/>
              <a:chOff x="5815912" y="201588"/>
              <a:chExt cx="540000" cy="104994"/>
            </a:xfrm>
          </p:grpSpPr>
          <p:sp>
            <p:nvSpPr>
              <p:cNvPr id="3263" name="Google Shape;3263;p43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64" name="Google Shape;3264;p43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65" name="Google Shape;3265;p43"/>
            <p:cNvGrpSpPr/>
            <p:nvPr/>
          </p:nvGrpSpPr>
          <p:grpSpPr>
            <a:xfrm>
              <a:off x="5869732" y="1254131"/>
              <a:ext cx="432000" cy="101655"/>
              <a:chOff x="5815912" y="201588"/>
              <a:chExt cx="540000" cy="104994"/>
            </a:xfrm>
          </p:grpSpPr>
          <p:sp>
            <p:nvSpPr>
              <p:cNvPr id="3266" name="Google Shape;3266;p43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67" name="Google Shape;3267;p43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68" name="Google Shape;3268;p43"/>
            <p:cNvGrpSpPr/>
            <p:nvPr/>
          </p:nvGrpSpPr>
          <p:grpSpPr>
            <a:xfrm>
              <a:off x="5869732" y="1785069"/>
              <a:ext cx="432000" cy="101655"/>
              <a:chOff x="5815912" y="201588"/>
              <a:chExt cx="540000" cy="104994"/>
            </a:xfrm>
          </p:grpSpPr>
          <p:sp>
            <p:nvSpPr>
              <p:cNvPr id="3269" name="Google Shape;3269;p43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70" name="Google Shape;3270;p43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71" name="Google Shape;3271;p43"/>
            <p:cNvGrpSpPr/>
            <p:nvPr/>
          </p:nvGrpSpPr>
          <p:grpSpPr>
            <a:xfrm>
              <a:off x="5869732" y="2316007"/>
              <a:ext cx="432000" cy="101655"/>
              <a:chOff x="5815912" y="201588"/>
              <a:chExt cx="540000" cy="104994"/>
            </a:xfrm>
          </p:grpSpPr>
          <p:sp>
            <p:nvSpPr>
              <p:cNvPr id="3272" name="Google Shape;3272;p43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73" name="Google Shape;3273;p43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74" name="Google Shape;3274;p43"/>
            <p:cNvGrpSpPr/>
            <p:nvPr/>
          </p:nvGrpSpPr>
          <p:grpSpPr>
            <a:xfrm>
              <a:off x="5869732" y="2846944"/>
              <a:ext cx="432000" cy="101655"/>
              <a:chOff x="5815912" y="201588"/>
              <a:chExt cx="540000" cy="104994"/>
            </a:xfrm>
          </p:grpSpPr>
          <p:sp>
            <p:nvSpPr>
              <p:cNvPr id="3275" name="Google Shape;3275;p43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76" name="Google Shape;3276;p43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77" name="Google Shape;3277;p43"/>
            <p:cNvGrpSpPr/>
            <p:nvPr/>
          </p:nvGrpSpPr>
          <p:grpSpPr>
            <a:xfrm>
              <a:off x="5869732" y="3377883"/>
              <a:ext cx="432000" cy="101655"/>
              <a:chOff x="5815912" y="201588"/>
              <a:chExt cx="540000" cy="104994"/>
            </a:xfrm>
          </p:grpSpPr>
          <p:sp>
            <p:nvSpPr>
              <p:cNvPr id="3278" name="Google Shape;3278;p43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79" name="Google Shape;3279;p43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80" name="Google Shape;3280;p43"/>
            <p:cNvGrpSpPr/>
            <p:nvPr/>
          </p:nvGrpSpPr>
          <p:grpSpPr>
            <a:xfrm>
              <a:off x="5869732" y="3908820"/>
              <a:ext cx="432000" cy="101655"/>
              <a:chOff x="5815912" y="201588"/>
              <a:chExt cx="540000" cy="104994"/>
            </a:xfrm>
          </p:grpSpPr>
          <p:sp>
            <p:nvSpPr>
              <p:cNvPr id="3281" name="Google Shape;3281;p43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82" name="Google Shape;3282;p43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83" name="Google Shape;3283;p43"/>
            <p:cNvGrpSpPr/>
            <p:nvPr/>
          </p:nvGrpSpPr>
          <p:grpSpPr>
            <a:xfrm>
              <a:off x="5869732" y="4439758"/>
              <a:ext cx="432000" cy="101655"/>
              <a:chOff x="5815912" y="201588"/>
              <a:chExt cx="540000" cy="104994"/>
            </a:xfrm>
          </p:grpSpPr>
          <p:sp>
            <p:nvSpPr>
              <p:cNvPr id="3284" name="Google Shape;3284;p43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85" name="Google Shape;3285;p43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86" name="Google Shape;3286;p43"/>
            <p:cNvGrpSpPr/>
            <p:nvPr/>
          </p:nvGrpSpPr>
          <p:grpSpPr>
            <a:xfrm>
              <a:off x="5869732" y="4970697"/>
              <a:ext cx="432000" cy="101655"/>
              <a:chOff x="5815912" y="201588"/>
              <a:chExt cx="540000" cy="104994"/>
            </a:xfrm>
          </p:grpSpPr>
          <p:sp>
            <p:nvSpPr>
              <p:cNvPr id="3287" name="Google Shape;3287;p43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88" name="Google Shape;3288;p43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89" name="Google Shape;3289;p43"/>
            <p:cNvGrpSpPr/>
            <p:nvPr/>
          </p:nvGrpSpPr>
          <p:grpSpPr>
            <a:xfrm>
              <a:off x="5869732" y="5501635"/>
              <a:ext cx="432000" cy="101655"/>
              <a:chOff x="5815912" y="201588"/>
              <a:chExt cx="540000" cy="104994"/>
            </a:xfrm>
          </p:grpSpPr>
          <p:sp>
            <p:nvSpPr>
              <p:cNvPr id="3290" name="Google Shape;3290;p43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91" name="Google Shape;3291;p43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92" name="Google Shape;3292;p43"/>
            <p:cNvGrpSpPr/>
            <p:nvPr/>
          </p:nvGrpSpPr>
          <p:grpSpPr>
            <a:xfrm>
              <a:off x="5869732" y="6032572"/>
              <a:ext cx="432000" cy="101655"/>
              <a:chOff x="5815912" y="201588"/>
              <a:chExt cx="540000" cy="104994"/>
            </a:xfrm>
          </p:grpSpPr>
          <p:sp>
            <p:nvSpPr>
              <p:cNvPr id="3293" name="Google Shape;3293;p43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94" name="Google Shape;3294;p43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295" name="Google Shape;3295;p43"/>
          <p:cNvSpPr txBox="1"/>
          <p:nvPr>
            <p:ph idx="1" type="body"/>
          </p:nvPr>
        </p:nvSpPr>
        <p:spPr>
          <a:xfrm>
            <a:off x="6533000" y="530075"/>
            <a:ext cx="4844400" cy="60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3296" name="Google Shape;3296;p43"/>
          <p:cNvSpPr txBox="1"/>
          <p:nvPr>
            <p:ph idx="2" type="body"/>
          </p:nvPr>
        </p:nvSpPr>
        <p:spPr>
          <a:xfrm>
            <a:off x="791475" y="1438800"/>
            <a:ext cx="4844400" cy="50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3297" name="Google Shape;3297;p43"/>
          <p:cNvSpPr/>
          <p:nvPr/>
        </p:nvSpPr>
        <p:spPr>
          <a:xfrm rot="5397851">
            <a:off x="11351378" y="6027460"/>
            <a:ext cx="959700" cy="548784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6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13</a:t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9 Extend 3">
  <p:cSld name="1_09 Extend 3 12">
    <p:spTree>
      <p:nvGrpSpPr>
        <p:cNvPr id="3298" name="Shape 3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9" name="Google Shape;3299;p44"/>
          <p:cNvSpPr/>
          <p:nvPr/>
        </p:nvSpPr>
        <p:spPr>
          <a:xfrm rot="10800000">
            <a:off x="6108850" y="77757"/>
            <a:ext cx="5611312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rotWithShape="0" algn="ctr" sy="101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00" name="Google Shape;3300;p44"/>
          <p:cNvGrpSpPr/>
          <p:nvPr/>
        </p:nvGrpSpPr>
        <p:grpSpPr>
          <a:xfrm>
            <a:off x="11597888" y="65287"/>
            <a:ext cx="594413" cy="6719724"/>
            <a:chOff x="11597888" y="65287"/>
            <a:chExt cx="594413" cy="6719724"/>
          </a:xfrm>
        </p:grpSpPr>
        <p:sp>
          <p:nvSpPr>
            <p:cNvPr id="3301" name="Google Shape;3301;p44"/>
            <p:cNvSpPr/>
            <p:nvPr/>
          </p:nvSpPr>
          <p:spPr>
            <a:xfrm rot="5397851">
              <a:off x="11415244" y="6008069"/>
              <a:ext cx="959700" cy="593813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20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3302" name="Google Shape;3302;p44"/>
            <p:cNvSpPr/>
            <p:nvPr/>
          </p:nvSpPr>
          <p:spPr>
            <a:xfrm rot="5397851">
              <a:off x="11415244" y="5048127"/>
              <a:ext cx="959700" cy="593813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19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3303" name="Google Shape;3303;p44"/>
            <p:cNvSpPr/>
            <p:nvPr/>
          </p:nvSpPr>
          <p:spPr>
            <a:xfrm rot="5397851">
              <a:off x="11415244" y="4088185"/>
              <a:ext cx="959700" cy="593813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18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3304" name="Google Shape;3304;p44"/>
            <p:cNvSpPr/>
            <p:nvPr/>
          </p:nvSpPr>
          <p:spPr>
            <a:xfrm rot="5397851">
              <a:off x="11415244" y="3128243"/>
              <a:ext cx="959700" cy="593813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17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3305" name="Google Shape;3305;p44"/>
            <p:cNvSpPr/>
            <p:nvPr/>
          </p:nvSpPr>
          <p:spPr>
            <a:xfrm rot="5397851">
              <a:off x="11415244" y="2168300"/>
              <a:ext cx="959700" cy="593813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16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3306" name="Google Shape;3306;p44"/>
            <p:cNvSpPr/>
            <p:nvPr/>
          </p:nvSpPr>
          <p:spPr>
            <a:xfrm rot="5397851">
              <a:off x="11415244" y="1208358"/>
              <a:ext cx="959700" cy="593813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1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15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3307" name="Google Shape;3307;p44"/>
            <p:cNvSpPr/>
            <p:nvPr/>
          </p:nvSpPr>
          <p:spPr>
            <a:xfrm rot="5397851">
              <a:off x="11415244" y="248416"/>
              <a:ext cx="959700" cy="593813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lt2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14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</p:grpSp>
      <p:sp>
        <p:nvSpPr>
          <p:cNvPr id="3308" name="Google Shape;3308;p44"/>
          <p:cNvSpPr/>
          <p:nvPr/>
        </p:nvSpPr>
        <p:spPr>
          <a:xfrm>
            <a:off x="460150" y="77757"/>
            <a:ext cx="5611312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rotWithShape="0" algn="ctr" sy="101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9" name="Google Shape;3309;p44"/>
          <p:cNvSpPr/>
          <p:nvPr/>
        </p:nvSpPr>
        <p:spPr>
          <a:xfrm flipH="1" rot="-5397851">
            <a:off x="-134005" y="34206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lt2"/>
          </a:solidFill>
          <a:ln>
            <a:noFill/>
          </a:ln>
          <a:effectLst>
            <a:outerShdw blurRad="50800" rotWithShape="0" algn="tr" dir="1602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INTRO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310" name="Google Shape;3310;p44"/>
          <p:cNvSpPr/>
          <p:nvPr/>
        </p:nvSpPr>
        <p:spPr>
          <a:xfrm flipH="1" rot="-5397851">
            <a:off x="-134005" y="1302007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1"/>
          </a:solidFill>
          <a:ln>
            <a:noFill/>
          </a:ln>
          <a:effectLst>
            <a:outerShdw blurRad="50800" rotWithShape="0" algn="tr" dir="1602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311" name="Google Shape;3311;p44"/>
          <p:cNvSpPr/>
          <p:nvPr/>
        </p:nvSpPr>
        <p:spPr>
          <a:xfrm flipH="1" rot="-5397851">
            <a:off x="-134005" y="2261949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2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2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312" name="Google Shape;3312;p44"/>
          <p:cNvSpPr/>
          <p:nvPr/>
        </p:nvSpPr>
        <p:spPr>
          <a:xfrm flipH="1" rot="-5397851">
            <a:off x="-134005" y="3221892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3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3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313" name="Google Shape;3313;p44"/>
          <p:cNvSpPr/>
          <p:nvPr/>
        </p:nvSpPr>
        <p:spPr>
          <a:xfrm flipH="1" rot="-5397851">
            <a:off x="-134005" y="4181834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4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4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314" name="Google Shape;3314;p44"/>
          <p:cNvSpPr/>
          <p:nvPr/>
        </p:nvSpPr>
        <p:spPr>
          <a:xfrm flipH="1" rot="-5397851">
            <a:off x="-134005" y="5141776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5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5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315" name="Google Shape;3315;p44">
            <a:hlinkClick action="ppaction://hlinksldjump" r:id="rId2"/>
          </p:cNvPr>
          <p:cNvSpPr/>
          <p:nvPr/>
        </p:nvSpPr>
        <p:spPr>
          <a:xfrm rot="5397851">
            <a:off x="-138220" y="12917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316" name="Google Shape;3316;p44">
            <a:hlinkClick action="ppaction://hlinksldjump" r:id="rId3"/>
          </p:cNvPr>
          <p:cNvSpPr/>
          <p:nvPr/>
        </p:nvSpPr>
        <p:spPr>
          <a:xfrm rot="5397851">
            <a:off x="-138220" y="22518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317" name="Google Shape;3317;p44">
            <a:hlinkClick action="ppaction://hlinksldjump" r:id="rId4"/>
          </p:cNvPr>
          <p:cNvSpPr/>
          <p:nvPr/>
        </p:nvSpPr>
        <p:spPr>
          <a:xfrm rot="5397851">
            <a:off x="-138220" y="32119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318" name="Google Shape;3318;p44">
            <a:hlinkClick action="ppaction://hlinksldjump" r:id="rId5"/>
          </p:cNvPr>
          <p:cNvSpPr/>
          <p:nvPr/>
        </p:nvSpPr>
        <p:spPr>
          <a:xfrm rot="5397851">
            <a:off x="-138220" y="41720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319" name="Google Shape;3319;p44">
            <a:hlinkClick action="ppaction://hlinksldjump" r:id="rId6"/>
          </p:cNvPr>
          <p:cNvSpPr/>
          <p:nvPr/>
        </p:nvSpPr>
        <p:spPr>
          <a:xfrm rot="5397851">
            <a:off x="-138220" y="51321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320" name="Google Shape;3320;p44">
            <a:hlinkClick action="ppaction://hlinksldjump" r:id="rId7"/>
          </p:cNvPr>
          <p:cNvSpPr/>
          <p:nvPr/>
        </p:nvSpPr>
        <p:spPr>
          <a:xfrm rot="5397851">
            <a:off x="-138220" y="60922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321" name="Google Shape;3321;p44"/>
          <p:cNvSpPr/>
          <p:nvPr/>
        </p:nvSpPr>
        <p:spPr>
          <a:xfrm flipH="1" rot="-5397851">
            <a:off x="-140604" y="300040"/>
            <a:ext cx="959700" cy="525222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lt2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7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322" name="Google Shape;3322;p44"/>
          <p:cNvSpPr/>
          <p:nvPr/>
        </p:nvSpPr>
        <p:spPr>
          <a:xfrm flipH="1" rot="-5397851">
            <a:off x="-134005" y="6101718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6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6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323" name="Google Shape;3323;p44"/>
          <p:cNvSpPr/>
          <p:nvPr/>
        </p:nvSpPr>
        <p:spPr>
          <a:xfrm flipH="1" rot="-5397851">
            <a:off x="-141588" y="1272450"/>
            <a:ext cx="959700" cy="525222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1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8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324" name="Google Shape;3324;p44"/>
          <p:cNvSpPr/>
          <p:nvPr/>
        </p:nvSpPr>
        <p:spPr>
          <a:xfrm flipH="1" rot="-5397851">
            <a:off x="-130768" y="2238962"/>
            <a:ext cx="959700" cy="525222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2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9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325" name="Google Shape;3325;p44"/>
          <p:cNvSpPr/>
          <p:nvPr/>
        </p:nvSpPr>
        <p:spPr>
          <a:xfrm flipH="1" rot="-5397851">
            <a:off x="-131750" y="3181876"/>
            <a:ext cx="959700" cy="525222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3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10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326" name="Google Shape;3326;p44"/>
          <p:cNvSpPr/>
          <p:nvPr/>
        </p:nvSpPr>
        <p:spPr>
          <a:xfrm flipH="1" rot="-5397851">
            <a:off x="-132731" y="4136587"/>
            <a:ext cx="959700" cy="525222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4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11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327" name="Google Shape;3327;p44"/>
          <p:cNvSpPr/>
          <p:nvPr/>
        </p:nvSpPr>
        <p:spPr>
          <a:xfrm flipH="1" rot="-5397851">
            <a:off x="-127815" y="5091293"/>
            <a:ext cx="959700" cy="525222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5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12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328" name="Google Shape;3328;p44"/>
          <p:cNvSpPr/>
          <p:nvPr/>
        </p:nvSpPr>
        <p:spPr>
          <a:xfrm rot="-15781">
            <a:off x="5697982" y="124051"/>
            <a:ext cx="849609" cy="6607261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9" name="Google Shape;3329;p44"/>
          <p:cNvSpPr/>
          <p:nvPr/>
        </p:nvSpPr>
        <p:spPr>
          <a:xfrm flipH="1">
            <a:off x="6119328" y="77757"/>
            <a:ext cx="5528386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rotWithShape="0" algn="ctr" sy="101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0" name="Google Shape;3330;p44"/>
          <p:cNvSpPr/>
          <p:nvPr/>
        </p:nvSpPr>
        <p:spPr>
          <a:xfrm>
            <a:off x="541177" y="77757"/>
            <a:ext cx="5528386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rotWithShape="0" algn="ctr" sy="101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1" name="Google Shape;3331;p44"/>
          <p:cNvSpPr txBox="1"/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arlow Semi Condensed Medium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/>
        </p:txBody>
      </p:sp>
      <p:grpSp>
        <p:nvGrpSpPr>
          <p:cNvPr id="3332" name="Google Shape;3332;p44"/>
          <p:cNvGrpSpPr/>
          <p:nvPr/>
        </p:nvGrpSpPr>
        <p:grpSpPr>
          <a:xfrm>
            <a:off x="5869732" y="192255"/>
            <a:ext cx="432000" cy="6472908"/>
            <a:chOff x="5869732" y="192255"/>
            <a:chExt cx="432000" cy="6472908"/>
          </a:xfrm>
        </p:grpSpPr>
        <p:grpSp>
          <p:nvGrpSpPr>
            <p:cNvPr id="3333" name="Google Shape;3333;p44"/>
            <p:cNvGrpSpPr/>
            <p:nvPr/>
          </p:nvGrpSpPr>
          <p:grpSpPr>
            <a:xfrm>
              <a:off x="5869732" y="192255"/>
              <a:ext cx="432000" cy="101655"/>
              <a:chOff x="5815912" y="201588"/>
              <a:chExt cx="540000" cy="104994"/>
            </a:xfrm>
          </p:grpSpPr>
          <p:sp>
            <p:nvSpPr>
              <p:cNvPr id="3334" name="Google Shape;3334;p44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35" name="Google Shape;3335;p44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36" name="Google Shape;3336;p44"/>
            <p:cNvGrpSpPr/>
            <p:nvPr/>
          </p:nvGrpSpPr>
          <p:grpSpPr>
            <a:xfrm>
              <a:off x="5869732" y="6563508"/>
              <a:ext cx="432000" cy="101655"/>
              <a:chOff x="5815912" y="201588"/>
              <a:chExt cx="540000" cy="104994"/>
            </a:xfrm>
          </p:grpSpPr>
          <p:sp>
            <p:nvSpPr>
              <p:cNvPr id="3337" name="Google Shape;3337;p44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38" name="Google Shape;3338;p44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39" name="Google Shape;3339;p44"/>
            <p:cNvGrpSpPr/>
            <p:nvPr/>
          </p:nvGrpSpPr>
          <p:grpSpPr>
            <a:xfrm>
              <a:off x="5869732" y="723193"/>
              <a:ext cx="432000" cy="101655"/>
              <a:chOff x="5815912" y="201588"/>
              <a:chExt cx="540000" cy="104994"/>
            </a:xfrm>
          </p:grpSpPr>
          <p:sp>
            <p:nvSpPr>
              <p:cNvPr id="3340" name="Google Shape;3340;p44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41" name="Google Shape;3341;p44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42" name="Google Shape;3342;p44"/>
            <p:cNvGrpSpPr/>
            <p:nvPr/>
          </p:nvGrpSpPr>
          <p:grpSpPr>
            <a:xfrm>
              <a:off x="5869732" y="1254131"/>
              <a:ext cx="432000" cy="101655"/>
              <a:chOff x="5815912" y="201588"/>
              <a:chExt cx="540000" cy="104994"/>
            </a:xfrm>
          </p:grpSpPr>
          <p:sp>
            <p:nvSpPr>
              <p:cNvPr id="3343" name="Google Shape;3343;p44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44" name="Google Shape;3344;p44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45" name="Google Shape;3345;p44"/>
            <p:cNvGrpSpPr/>
            <p:nvPr/>
          </p:nvGrpSpPr>
          <p:grpSpPr>
            <a:xfrm>
              <a:off x="5869732" y="1785069"/>
              <a:ext cx="432000" cy="101655"/>
              <a:chOff x="5815912" y="201588"/>
              <a:chExt cx="540000" cy="104994"/>
            </a:xfrm>
          </p:grpSpPr>
          <p:sp>
            <p:nvSpPr>
              <p:cNvPr id="3346" name="Google Shape;3346;p44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47" name="Google Shape;3347;p44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48" name="Google Shape;3348;p44"/>
            <p:cNvGrpSpPr/>
            <p:nvPr/>
          </p:nvGrpSpPr>
          <p:grpSpPr>
            <a:xfrm>
              <a:off x="5869732" y="2316007"/>
              <a:ext cx="432000" cy="101655"/>
              <a:chOff x="5815912" y="201588"/>
              <a:chExt cx="540000" cy="104994"/>
            </a:xfrm>
          </p:grpSpPr>
          <p:sp>
            <p:nvSpPr>
              <p:cNvPr id="3349" name="Google Shape;3349;p44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50" name="Google Shape;3350;p44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51" name="Google Shape;3351;p44"/>
            <p:cNvGrpSpPr/>
            <p:nvPr/>
          </p:nvGrpSpPr>
          <p:grpSpPr>
            <a:xfrm>
              <a:off x="5869732" y="2846944"/>
              <a:ext cx="432000" cy="101655"/>
              <a:chOff x="5815912" y="201588"/>
              <a:chExt cx="540000" cy="104994"/>
            </a:xfrm>
          </p:grpSpPr>
          <p:sp>
            <p:nvSpPr>
              <p:cNvPr id="3352" name="Google Shape;3352;p44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53" name="Google Shape;3353;p44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54" name="Google Shape;3354;p44"/>
            <p:cNvGrpSpPr/>
            <p:nvPr/>
          </p:nvGrpSpPr>
          <p:grpSpPr>
            <a:xfrm>
              <a:off x="5869732" y="3377883"/>
              <a:ext cx="432000" cy="101655"/>
              <a:chOff x="5815912" y="201588"/>
              <a:chExt cx="540000" cy="104994"/>
            </a:xfrm>
          </p:grpSpPr>
          <p:sp>
            <p:nvSpPr>
              <p:cNvPr id="3355" name="Google Shape;3355;p44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56" name="Google Shape;3356;p44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57" name="Google Shape;3357;p44"/>
            <p:cNvGrpSpPr/>
            <p:nvPr/>
          </p:nvGrpSpPr>
          <p:grpSpPr>
            <a:xfrm>
              <a:off x="5869732" y="3908820"/>
              <a:ext cx="432000" cy="101655"/>
              <a:chOff x="5815912" y="201588"/>
              <a:chExt cx="540000" cy="104994"/>
            </a:xfrm>
          </p:grpSpPr>
          <p:sp>
            <p:nvSpPr>
              <p:cNvPr id="3358" name="Google Shape;3358;p44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59" name="Google Shape;3359;p44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60" name="Google Shape;3360;p44"/>
            <p:cNvGrpSpPr/>
            <p:nvPr/>
          </p:nvGrpSpPr>
          <p:grpSpPr>
            <a:xfrm>
              <a:off x="5869732" y="4439758"/>
              <a:ext cx="432000" cy="101655"/>
              <a:chOff x="5815912" y="201588"/>
              <a:chExt cx="540000" cy="104994"/>
            </a:xfrm>
          </p:grpSpPr>
          <p:sp>
            <p:nvSpPr>
              <p:cNvPr id="3361" name="Google Shape;3361;p44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62" name="Google Shape;3362;p44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63" name="Google Shape;3363;p44"/>
            <p:cNvGrpSpPr/>
            <p:nvPr/>
          </p:nvGrpSpPr>
          <p:grpSpPr>
            <a:xfrm>
              <a:off x="5869732" y="4970697"/>
              <a:ext cx="432000" cy="101655"/>
              <a:chOff x="5815912" y="201588"/>
              <a:chExt cx="540000" cy="104994"/>
            </a:xfrm>
          </p:grpSpPr>
          <p:sp>
            <p:nvSpPr>
              <p:cNvPr id="3364" name="Google Shape;3364;p44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65" name="Google Shape;3365;p44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66" name="Google Shape;3366;p44"/>
            <p:cNvGrpSpPr/>
            <p:nvPr/>
          </p:nvGrpSpPr>
          <p:grpSpPr>
            <a:xfrm>
              <a:off x="5869732" y="5501635"/>
              <a:ext cx="432000" cy="101655"/>
              <a:chOff x="5815912" y="201588"/>
              <a:chExt cx="540000" cy="104994"/>
            </a:xfrm>
          </p:grpSpPr>
          <p:sp>
            <p:nvSpPr>
              <p:cNvPr id="3367" name="Google Shape;3367;p44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68" name="Google Shape;3368;p44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69" name="Google Shape;3369;p44"/>
            <p:cNvGrpSpPr/>
            <p:nvPr/>
          </p:nvGrpSpPr>
          <p:grpSpPr>
            <a:xfrm>
              <a:off x="5869732" y="6032572"/>
              <a:ext cx="432000" cy="101655"/>
              <a:chOff x="5815912" y="201588"/>
              <a:chExt cx="540000" cy="104994"/>
            </a:xfrm>
          </p:grpSpPr>
          <p:sp>
            <p:nvSpPr>
              <p:cNvPr id="3370" name="Google Shape;3370;p44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71" name="Google Shape;3371;p44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372" name="Google Shape;3372;p44"/>
          <p:cNvSpPr txBox="1"/>
          <p:nvPr>
            <p:ph idx="1" type="body"/>
          </p:nvPr>
        </p:nvSpPr>
        <p:spPr>
          <a:xfrm>
            <a:off x="6533000" y="530075"/>
            <a:ext cx="4844400" cy="60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3373" name="Google Shape;3373;p44"/>
          <p:cNvSpPr txBox="1"/>
          <p:nvPr>
            <p:ph idx="2" type="body"/>
          </p:nvPr>
        </p:nvSpPr>
        <p:spPr>
          <a:xfrm>
            <a:off x="791475" y="1438800"/>
            <a:ext cx="4844400" cy="50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3374" name="Google Shape;3374;p44"/>
          <p:cNvSpPr/>
          <p:nvPr/>
        </p:nvSpPr>
        <p:spPr>
          <a:xfrm flipH="1" rot="-5397851">
            <a:off x="-128798" y="6040105"/>
            <a:ext cx="959700" cy="525222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6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13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9 Extend 3">
  <p:cSld name="1_09 Extend 3 13">
    <p:spTree>
      <p:nvGrpSpPr>
        <p:cNvPr id="3375" name="Shape 3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6" name="Google Shape;3376;p45"/>
          <p:cNvSpPr/>
          <p:nvPr/>
        </p:nvSpPr>
        <p:spPr>
          <a:xfrm rot="10800000">
            <a:off x="6108850" y="77757"/>
            <a:ext cx="5611312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rotWithShape="0" algn="ctr" sy="101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77" name="Google Shape;3377;p45"/>
          <p:cNvGrpSpPr/>
          <p:nvPr/>
        </p:nvGrpSpPr>
        <p:grpSpPr>
          <a:xfrm>
            <a:off x="11597888" y="65287"/>
            <a:ext cx="594413" cy="6719724"/>
            <a:chOff x="11597888" y="65287"/>
            <a:chExt cx="594413" cy="6719724"/>
          </a:xfrm>
        </p:grpSpPr>
        <p:sp>
          <p:nvSpPr>
            <p:cNvPr id="3378" name="Google Shape;3378;p45"/>
            <p:cNvSpPr/>
            <p:nvPr/>
          </p:nvSpPr>
          <p:spPr>
            <a:xfrm rot="5397851">
              <a:off x="11415244" y="6008069"/>
              <a:ext cx="959700" cy="593813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20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3379" name="Google Shape;3379;p45"/>
            <p:cNvSpPr/>
            <p:nvPr/>
          </p:nvSpPr>
          <p:spPr>
            <a:xfrm rot="5397851">
              <a:off x="11415244" y="5048127"/>
              <a:ext cx="959700" cy="593813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19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3380" name="Google Shape;3380;p45"/>
            <p:cNvSpPr/>
            <p:nvPr/>
          </p:nvSpPr>
          <p:spPr>
            <a:xfrm rot="5397851">
              <a:off x="11415244" y="4088185"/>
              <a:ext cx="959700" cy="593813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18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3381" name="Google Shape;3381;p45"/>
            <p:cNvSpPr/>
            <p:nvPr/>
          </p:nvSpPr>
          <p:spPr>
            <a:xfrm rot="5397851">
              <a:off x="11415244" y="3128243"/>
              <a:ext cx="959700" cy="593813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17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3382" name="Google Shape;3382;p45"/>
            <p:cNvSpPr/>
            <p:nvPr/>
          </p:nvSpPr>
          <p:spPr>
            <a:xfrm rot="5397851">
              <a:off x="11415244" y="2168300"/>
              <a:ext cx="959700" cy="593813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16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3383" name="Google Shape;3383;p45"/>
            <p:cNvSpPr/>
            <p:nvPr/>
          </p:nvSpPr>
          <p:spPr>
            <a:xfrm rot="5397851">
              <a:off x="11415244" y="1208358"/>
              <a:ext cx="959700" cy="593813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1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15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3384" name="Google Shape;3384;p45"/>
            <p:cNvSpPr/>
            <p:nvPr/>
          </p:nvSpPr>
          <p:spPr>
            <a:xfrm rot="5397851">
              <a:off x="11415244" y="248416"/>
              <a:ext cx="959700" cy="593813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lt2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14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</p:grpSp>
      <p:sp>
        <p:nvSpPr>
          <p:cNvPr id="3385" name="Google Shape;3385;p45"/>
          <p:cNvSpPr/>
          <p:nvPr/>
        </p:nvSpPr>
        <p:spPr>
          <a:xfrm>
            <a:off x="460150" y="77757"/>
            <a:ext cx="5611312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rotWithShape="0" algn="ctr" sy="101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6" name="Google Shape;3386;p45"/>
          <p:cNvSpPr/>
          <p:nvPr/>
        </p:nvSpPr>
        <p:spPr>
          <a:xfrm flipH="1" rot="-5397851">
            <a:off x="-134005" y="34206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lt2"/>
          </a:solidFill>
          <a:ln>
            <a:noFill/>
          </a:ln>
          <a:effectLst>
            <a:outerShdw blurRad="50800" rotWithShape="0" algn="tr" dir="1602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INTRO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387" name="Google Shape;3387;p45"/>
          <p:cNvSpPr/>
          <p:nvPr/>
        </p:nvSpPr>
        <p:spPr>
          <a:xfrm flipH="1" rot="-5397851">
            <a:off x="-134005" y="1302007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1"/>
          </a:solidFill>
          <a:ln>
            <a:noFill/>
          </a:ln>
          <a:effectLst>
            <a:outerShdw blurRad="50800" rotWithShape="0" algn="tr" dir="1602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388" name="Google Shape;3388;p45"/>
          <p:cNvSpPr/>
          <p:nvPr/>
        </p:nvSpPr>
        <p:spPr>
          <a:xfrm flipH="1" rot="-5397851">
            <a:off x="-134005" y="2261949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2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2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389" name="Google Shape;3389;p45"/>
          <p:cNvSpPr/>
          <p:nvPr/>
        </p:nvSpPr>
        <p:spPr>
          <a:xfrm flipH="1" rot="-5397851">
            <a:off x="-134005" y="3221892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3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3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390" name="Google Shape;3390;p45"/>
          <p:cNvSpPr/>
          <p:nvPr/>
        </p:nvSpPr>
        <p:spPr>
          <a:xfrm flipH="1" rot="-5397851">
            <a:off x="-134005" y="4181834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4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4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391" name="Google Shape;3391;p45"/>
          <p:cNvSpPr/>
          <p:nvPr/>
        </p:nvSpPr>
        <p:spPr>
          <a:xfrm flipH="1" rot="-5397851">
            <a:off x="-134005" y="5141776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5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5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392" name="Google Shape;3392;p45">
            <a:hlinkClick action="ppaction://hlinksldjump" r:id="rId2"/>
          </p:cNvPr>
          <p:cNvSpPr/>
          <p:nvPr/>
        </p:nvSpPr>
        <p:spPr>
          <a:xfrm rot="5397851">
            <a:off x="-138220" y="12917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393" name="Google Shape;3393;p45">
            <a:hlinkClick action="ppaction://hlinksldjump" r:id="rId3"/>
          </p:cNvPr>
          <p:cNvSpPr/>
          <p:nvPr/>
        </p:nvSpPr>
        <p:spPr>
          <a:xfrm rot="5397851">
            <a:off x="-138220" y="22518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394" name="Google Shape;3394;p45">
            <a:hlinkClick action="ppaction://hlinksldjump" r:id="rId4"/>
          </p:cNvPr>
          <p:cNvSpPr/>
          <p:nvPr/>
        </p:nvSpPr>
        <p:spPr>
          <a:xfrm rot="5397851">
            <a:off x="-138220" y="32119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395" name="Google Shape;3395;p45">
            <a:hlinkClick action="ppaction://hlinksldjump" r:id="rId5"/>
          </p:cNvPr>
          <p:cNvSpPr/>
          <p:nvPr/>
        </p:nvSpPr>
        <p:spPr>
          <a:xfrm rot="5397851">
            <a:off x="-138220" y="41720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396" name="Google Shape;3396;p45">
            <a:hlinkClick action="ppaction://hlinksldjump" r:id="rId6"/>
          </p:cNvPr>
          <p:cNvSpPr/>
          <p:nvPr/>
        </p:nvSpPr>
        <p:spPr>
          <a:xfrm rot="5397851">
            <a:off x="-138220" y="51321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397" name="Google Shape;3397;p45">
            <a:hlinkClick action="ppaction://hlinksldjump" r:id="rId7"/>
          </p:cNvPr>
          <p:cNvSpPr/>
          <p:nvPr/>
        </p:nvSpPr>
        <p:spPr>
          <a:xfrm rot="5397851">
            <a:off x="-138220" y="60922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398" name="Google Shape;3398;p45"/>
          <p:cNvSpPr/>
          <p:nvPr/>
        </p:nvSpPr>
        <p:spPr>
          <a:xfrm flipH="1" rot="-5397851">
            <a:off x="-140604" y="300040"/>
            <a:ext cx="959700" cy="525222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lt2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7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399" name="Google Shape;3399;p45"/>
          <p:cNvSpPr/>
          <p:nvPr/>
        </p:nvSpPr>
        <p:spPr>
          <a:xfrm flipH="1" rot="-5397851">
            <a:off x="-134005" y="6101718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6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6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400" name="Google Shape;3400;p45"/>
          <p:cNvSpPr/>
          <p:nvPr/>
        </p:nvSpPr>
        <p:spPr>
          <a:xfrm flipH="1" rot="-5397851">
            <a:off x="-141588" y="1272450"/>
            <a:ext cx="959700" cy="525222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1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8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401" name="Google Shape;3401;p45"/>
          <p:cNvSpPr/>
          <p:nvPr/>
        </p:nvSpPr>
        <p:spPr>
          <a:xfrm flipH="1" rot="-5397851">
            <a:off x="-130768" y="2238962"/>
            <a:ext cx="959700" cy="525222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2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9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402" name="Google Shape;3402;p45"/>
          <p:cNvSpPr/>
          <p:nvPr/>
        </p:nvSpPr>
        <p:spPr>
          <a:xfrm flipH="1" rot="-5397851">
            <a:off x="-131750" y="3181876"/>
            <a:ext cx="959700" cy="525222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3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10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403" name="Google Shape;3403;p45"/>
          <p:cNvSpPr/>
          <p:nvPr/>
        </p:nvSpPr>
        <p:spPr>
          <a:xfrm flipH="1" rot="-5397851">
            <a:off x="-132731" y="4136587"/>
            <a:ext cx="959700" cy="525222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4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11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404" name="Google Shape;3404;p45"/>
          <p:cNvSpPr/>
          <p:nvPr/>
        </p:nvSpPr>
        <p:spPr>
          <a:xfrm flipH="1" rot="-5397851">
            <a:off x="-127815" y="5091293"/>
            <a:ext cx="959700" cy="525222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5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12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405" name="Google Shape;3405;p45"/>
          <p:cNvSpPr/>
          <p:nvPr/>
        </p:nvSpPr>
        <p:spPr>
          <a:xfrm flipH="1" rot="-5397851">
            <a:off x="-128798" y="6040105"/>
            <a:ext cx="959700" cy="525222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6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13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406" name="Google Shape;3406;p45"/>
          <p:cNvSpPr/>
          <p:nvPr/>
        </p:nvSpPr>
        <p:spPr>
          <a:xfrm rot="-15781">
            <a:off x="5697982" y="124051"/>
            <a:ext cx="849609" cy="6607261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7" name="Google Shape;3407;p45"/>
          <p:cNvSpPr/>
          <p:nvPr/>
        </p:nvSpPr>
        <p:spPr>
          <a:xfrm flipH="1">
            <a:off x="6119328" y="77757"/>
            <a:ext cx="5528386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rotWithShape="0" algn="ctr" sy="101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8" name="Google Shape;3408;p45"/>
          <p:cNvSpPr/>
          <p:nvPr/>
        </p:nvSpPr>
        <p:spPr>
          <a:xfrm>
            <a:off x="541177" y="77757"/>
            <a:ext cx="5528386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rotWithShape="0" algn="ctr" sy="101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9" name="Google Shape;3409;p45"/>
          <p:cNvSpPr txBox="1"/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arlow Semi Condensed Medium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/>
        </p:txBody>
      </p:sp>
      <p:grpSp>
        <p:nvGrpSpPr>
          <p:cNvPr id="3410" name="Google Shape;3410;p45"/>
          <p:cNvGrpSpPr/>
          <p:nvPr/>
        </p:nvGrpSpPr>
        <p:grpSpPr>
          <a:xfrm>
            <a:off x="5869732" y="192255"/>
            <a:ext cx="432000" cy="6472908"/>
            <a:chOff x="5869732" y="192255"/>
            <a:chExt cx="432000" cy="6472908"/>
          </a:xfrm>
        </p:grpSpPr>
        <p:grpSp>
          <p:nvGrpSpPr>
            <p:cNvPr id="3411" name="Google Shape;3411;p45"/>
            <p:cNvGrpSpPr/>
            <p:nvPr/>
          </p:nvGrpSpPr>
          <p:grpSpPr>
            <a:xfrm>
              <a:off x="5869732" y="192255"/>
              <a:ext cx="432000" cy="101655"/>
              <a:chOff x="5815912" y="201588"/>
              <a:chExt cx="540000" cy="104994"/>
            </a:xfrm>
          </p:grpSpPr>
          <p:sp>
            <p:nvSpPr>
              <p:cNvPr id="3412" name="Google Shape;3412;p45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13" name="Google Shape;3413;p45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14" name="Google Shape;3414;p45"/>
            <p:cNvGrpSpPr/>
            <p:nvPr/>
          </p:nvGrpSpPr>
          <p:grpSpPr>
            <a:xfrm>
              <a:off x="5869732" y="6563508"/>
              <a:ext cx="432000" cy="101655"/>
              <a:chOff x="5815912" y="201588"/>
              <a:chExt cx="540000" cy="104994"/>
            </a:xfrm>
          </p:grpSpPr>
          <p:sp>
            <p:nvSpPr>
              <p:cNvPr id="3415" name="Google Shape;3415;p45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16" name="Google Shape;3416;p45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17" name="Google Shape;3417;p45"/>
            <p:cNvGrpSpPr/>
            <p:nvPr/>
          </p:nvGrpSpPr>
          <p:grpSpPr>
            <a:xfrm>
              <a:off x="5869732" y="723193"/>
              <a:ext cx="432000" cy="101655"/>
              <a:chOff x="5815912" y="201588"/>
              <a:chExt cx="540000" cy="104994"/>
            </a:xfrm>
          </p:grpSpPr>
          <p:sp>
            <p:nvSpPr>
              <p:cNvPr id="3418" name="Google Shape;3418;p45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19" name="Google Shape;3419;p45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20" name="Google Shape;3420;p45"/>
            <p:cNvGrpSpPr/>
            <p:nvPr/>
          </p:nvGrpSpPr>
          <p:grpSpPr>
            <a:xfrm>
              <a:off x="5869732" y="1254131"/>
              <a:ext cx="432000" cy="101655"/>
              <a:chOff x="5815912" y="201588"/>
              <a:chExt cx="540000" cy="104994"/>
            </a:xfrm>
          </p:grpSpPr>
          <p:sp>
            <p:nvSpPr>
              <p:cNvPr id="3421" name="Google Shape;3421;p45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22" name="Google Shape;3422;p45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23" name="Google Shape;3423;p45"/>
            <p:cNvGrpSpPr/>
            <p:nvPr/>
          </p:nvGrpSpPr>
          <p:grpSpPr>
            <a:xfrm>
              <a:off x="5869732" y="1785069"/>
              <a:ext cx="432000" cy="101655"/>
              <a:chOff x="5815912" y="201588"/>
              <a:chExt cx="540000" cy="104994"/>
            </a:xfrm>
          </p:grpSpPr>
          <p:sp>
            <p:nvSpPr>
              <p:cNvPr id="3424" name="Google Shape;3424;p45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25" name="Google Shape;3425;p45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26" name="Google Shape;3426;p45"/>
            <p:cNvGrpSpPr/>
            <p:nvPr/>
          </p:nvGrpSpPr>
          <p:grpSpPr>
            <a:xfrm>
              <a:off x="5869732" y="2316007"/>
              <a:ext cx="432000" cy="101655"/>
              <a:chOff x="5815912" y="201588"/>
              <a:chExt cx="540000" cy="104994"/>
            </a:xfrm>
          </p:grpSpPr>
          <p:sp>
            <p:nvSpPr>
              <p:cNvPr id="3427" name="Google Shape;3427;p45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28" name="Google Shape;3428;p45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29" name="Google Shape;3429;p45"/>
            <p:cNvGrpSpPr/>
            <p:nvPr/>
          </p:nvGrpSpPr>
          <p:grpSpPr>
            <a:xfrm>
              <a:off x="5869732" y="2846944"/>
              <a:ext cx="432000" cy="101655"/>
              <a:chOff x="5815912" y="201588"/>
              <a:chExt cx="540000" cy="104994"/>
            </a:xfrm>
          </p:grpSpPr>
          <p:sp>
            <p:nvSpPr>
              <p:cNvPr id="3430" name="Google Shape;3430;p45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31" name="Google Shape;3431;p45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32" name="Google Shape;3432;p45"/>
            <p:cNvGrpSpPr/>
            <p:nvPr/>
          </p:nvGrpSpPr>
          <p:grpSpPr>
            <a:xfrm>
              <a:off x="5869732" y="3377883"/>
              <a:ext cx="432000" cy="101655"/>
              <a:chOff x="5815912" y="201588"/>
              <a:chExt cx="540000" cy="104994"/>
            </a:xfrm>
          </p:grpSpPr>
          <p:sp>
            <p:nvSpPr>
              <p:cNvPr id="3433" name="Google Shape;3433;p45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34" name="Google Shape;3434;p45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35" name="Google Shape;3435;p45"/>
            <p:cNvGrpSpPr/>
            <p:nvPr/>
          </p:nvGrpSpPr>
          <p:grpSpPr>
            <a:xfrm>
              <a:off x="5869732" y="3908820"/>
              <a:ext cx="432000" cy="101655"/>
              <a:chOff x="5815912" y="201588"/>
              <a:chExt cx="540000" cy="104994"/>
            </a:xfrm>
          </p:grpSpPr>
          <p:sp>
            <p:nvSpPr>
              <p:cNvPr id="3436" name="Google Shape;3436;p45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37" name="Google Shape;3437;p45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38" name="Google Shape;3438;p45"/>
            <p:cNvGrpSpPr/>
            <p:nvPr/>
          </p:nvGrpSpPr>
          <p:grpSpPr>
            <a:xfrm>
              <a:off x="5869732" y="4439758"/>
              <a:ext cx="432000" cy="101655"/>
              <a:chOff x="5815912" y="201588"/>
              <a:chExt cx="540000" cy="104994"/>
            </a:xfrm>
          </p:grpSpPr>
          <p:sp>
            <p:nvSpPr>
              <p:cNvPr id="3439" name="Google Shape;3439;p45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40" name="Google Shape;3440;p45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41" name="Google Shape;3441;p45"/>
            <p:cNvGrpSpPr/>
            <p:nvPr/>
          </p:nvGrpSpPr>
          <p:grpSpPr>
            <a:xfrm>
              <a:off x="5869732" y="4970697"/>
              <a:ext cx="432000" cy="101655"/>
              <a:chOff x="5815912" y="201588"/>
              <a:chExt cx="540000" cy="104994"/>
            </a:xfrm>
          </p:grpSpPr>
          <p:sp>
            <p:nvSpPr>
              <p:cNvPr id="3442" name="Google Shape;3442;p45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43" name="Google Shape;3443;p45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44" name="Google Shape;3444;p45"/>
            <p:cNvGrpSpPr/>
            <p:nvPr/>
          </p:nvGrpSpPr>
          <p:grpSpPr>
            <a:xfrm>
              <a:off x="5869732" y="5501635"/>
              <a:ext cx="432000" cy="101655"/>
              <a:chOff x="5815912" y="201588"/>
              <a:chExt cx="540000" cy="104994"/>
            </a:xfrm>
          </p:grpSpPr>
          <p:sp>
            <p:nvSpPr>
              <p:cNvPr id="3445" name="Google Shape;3445;p45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46" name="Google Shape;3446;p45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47" name="Google Shape;3447;p45"/>
            <p:cNvGrpSpPr/>
            <p:nvPr/>
          </p:nvGrpSpPr>
          <p:grpSpPr>
            <a:xfrm>
              <a:off x="5869732" y="6032572"/>
              <a:ext cx="432000" cy="101655"/>
              <a:chOff x="5815912" y="201588"/>
              <a:chExt cx="540000" cy="104994"/>
            </a:xfrm>
          </p:grpSpPr>
          <p:sp>
            <p:nvSpPr>
              <p:cNvPr id="3448" name="Google Shape;3448;p45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49" name="Google Shape;3449;p45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450" name="Google Shape;3450;p45"/>
          <p:cNvSpPr txBox="1"/>
          <p:nvPr>
            <p:ph idx="1" type="body"/>
          </p:nvPr>
        </p:nvSpPr>
        <p:spPr>
          <a:xfrm>
            <a:off x="6533000" y="530075"/>
            <a:ext cx="4844400" cy="60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3451" name="Google Shape;3451;p45"/>
          <p:cNvSpPr txBox="1"/>
          <p:nvPr>
            <p:ph idx="2" type="body"/>
          </p:nvPr>
        </p:nvSpPr>
        <p:spPr>
          <a:xfrm>
            <a:off x="791475" y="1438800"/>
            <a:ext cx="4844400" cy="50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9 Extend 3">
  <p:cSld name="1_09 Extend 3 14">
    <p:spTree>
      <p:nvGrpSpPr>
        <p:cNvPr id="3452" name="Shape 3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3" name="Google Shape;3453;p46"/>
          <p:cNvSpPr/>
          <p:nvPr/>
        </p:nvSpPr>
        <p:spPr>
          <a:xfrm rot="10800000">
            <a:off x="6108850" y="77757"/>
            <a:ext cx="5611312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rotWithShape="0" algn="ctr" sy="101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4" name="Google Shape;3454;p46"/>
          <p:cNvSpPr/>
          <p:nvPr/>
        </p:nvSpPr>
        <p:spPr>
          <a:xfrm rot="5397851">
            <a:off x="11415244" y="6008069"/>
            <a:ext cx="959700" cy="593813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6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20</a:t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455" name="Google Shape;3455;p46"/>
          <p:cNvSpPr/>
          <p:nvPr/>
        </p:nvSpPr>
        <p:spPr>
          <a:xfrm rot="5397851">
            <a:off x="11415244" y="5048127"/>
            <a:ext cx="959700" cy="593813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5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19</a:t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456" name="Google Shape;3456;p46"/>
          <p:cNvSpPr/>
          <p:nvPr/>
        </p:nvSpPr>
        <p:spPr>
          <a:xfrm rot="5397851">
            <a:off x="11415244" y="4088185"/>
            <a:ext cx="959700" cy="593813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4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18</a:t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457" name="Google Shape;3457;p46"/>
          <p:cNvSpPr/>
          <p:nvPr/>
        </p:nvSpPr>
        <p:spPr>
          <a:xfrm rot="5397851">
            <a:off x="11415244" y="3128243"/>
            <a:ext cx="959700" cy="593813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3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17</a:t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458" name="Google Shape;3458;p46"/>
          <p:cNvSpPr/>
          <p:nvPr/>
        </p:nvSpPr>
        <p:spPr>
          <a:xfrm rot="5397851">
            <a:off x="11415244" y="2168300"/>
            <a:ext cx="959700" cy="593813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2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16</a:t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459" name="Google Shape;3459;p46"/>
          <p:cNvSpPr/>
          <p:nvPr/>
        </p:nvSpPr>
        <p:spPr>
          <a:xfrm rot="5397851">
            <a:off x="11415244" y="1208358"/>
            <a:ext cx="959700" cy="593813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1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15</a:t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460" name="Google Shape;3460;p46"/>
          <p:cNvSpPr/>
          <p:nvPr/>
        </p:nvSpPr>
        <p:spPr>
          <a:xfrm>
            <a:off x="460150" y="77757"/>
            <a:ext cx="5611312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rotWithShape="0" algn="ctr" sy="101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1" name="Google Shape;3461;p46"/>
          <p:cNvSpPr/>
          <p:nvPr/>
        </p:nvSpPr>
        <p:spPr>
          <a:xfrm flipH="1" rot="-5397851">
            <a:off x="-134005" y="34206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lt2"/>
          </a:solidFill>
          <a:ln>
            <a:noFill/>
          </a:ln>
          <a:effectLst>
            <a:outerShdw blurRad="50800" rotWithShape="0" algn="tr" dir="1602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INTRO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462" name="Google Shape;3462;p46"/>
          <p:cNvSpPr/>
          <p:nvPr/>
        </p:nvSpPr>
        <p:spPr>
          <a:xfrm flipH="1" rot="-5397851">
            <a:off x="-134005" y="1302007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1"/>
          </a:solidFill>
          <a:ln>
            <a:noFill/>
          </a:ln>
          <a:effectLst>
            <a:outerShdw blurRad="50800" rotWithShape="0" algn="tr" dir="1602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463" name="Google Shape;3463;p46"/>
          <p:cNvSpPr/>
          <p:nvPr/>
        </p:nvSpPr>
        <p:spPr>
          <a:xfrm flipH="1" rot="-5397851">
            <a:off x="-134005" y="2261949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2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2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464" name="Google Shape;3464;p46"/>
          <p:cNvSpPr/>
          <p:nvPr/>
        </p:nvSpPr>
        <p:spPr>
          <a:xfrm flipH="1" rot="-5397851">
            <a:off x="-134005" y="3221892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3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3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465" name="Google Shape;3465;p46"/>
          <p:cNvSpPr/>
          <p:nvPr/>
        </p:nvSpPr>
        <p:spPr>
          <a:xfrm flipH="1" rot="-5397851">
            <a:off x="-134005" y="4181834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4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4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466" name="Google Shape;3466;p46"/>
          <p:cNvSpPr/>
          <p:nvPr/>
        </p:nvSpPr>
        <p:spPr>
          <a:xfrm flipH="1" rot="-5397851">
            <a:off x="-134005" y="5141776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5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5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467" name="Google Shape;3467;p46">
            <a:hlinkClick action="ppaction://hlinksldjump" r:id="rId2"/>
          </p:cNvPr>
          <p:cNvSpPr/>
          <p:nvPr/>
        </p:nvSpPr>
        <p:spPr>
          <a:xfrm rot="5397851">
            <a:off x="-138220" y="12917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468" name="Google Shape;3468;p46">
            <a:hlinkClick action="ppaction://hlinksldjump" r:id="rId3"/>
          </p:cNvPr>
          <p:cNvSpPr/>
          <p:nvPr/>
        </p:nvSpPr>
        <p:spPr>
          <a:xfrm rot="5397851">
            <a:off x="-138220" y="22518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469" name="Google Shape;3469;p46">
            <a:hlinkClick action="ppaction://hlinksldjump" r:id="rId4"/>
          </p:cNvPr>
          <p:cNvSpPr/>
          <p:nvPr/>
        </p:nvSpPr>
        <p:spPr>
          <a:xfrm rot="5397851">
            <a:off x="-138220" y="32119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470" name="Google Shape;3470;p46">
            <a:hlinkClick action="ppaction://hlinksldjump" r:id="rId5"/>
          </p:cNvPr>
          <p:cNvSpPr/>
          <p:nvPr/>
        </p:nvSpPr>
        <p:spPr>
          <a:xfrm rot="5397851">
            <a:off x="-138220" y="41720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471" name="Google Shape;3471;p46">
            <a:hlinkClick action="ppaction://hlinksldjump" r:id="rId6"/>
          </p:cNvPr>
          <p:cNvSpPr/>
          <p:nvPr/>
        </p:nvSpPr>
        <p:spPr>
          <a:xfrm rot="5397851">
            <a:off x="-138220" y="51321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472" name="Google Shape;3472;p46">
            <a:hlinkClick action="ppaction://hlinksldjump" r:id="rId7"/>
          </p:cNvPr>
          <p:cNvSpPr/>
          <p:nvPr/>
        </p:nvSpPr>
        <p:spPr>
          <a:xfrm rot="5397851">
            <a:off x="-138220" y="60922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473" name="Google Shape;3473;p46"/>
          <p:cNvSpPr/>
          <p:nvPr/>
        </p:nvSpPr>
        <p:spPr>
          <a:xfrm flipH="1" rot="-5397851">
            <a:off x="-140604" y="300040"/>
            <a:ext cx="959700" cy="525222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lt2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7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474" name="Google Shape;3474;p46"/>
          <p:cNvSpPr/>
          <p:nvPr/>
        </p:nvSpPr>
        <p:spPr>
          <a:xfrm flipH="1" rot="-5397851">
            <a:off x="-134005" y="6101718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6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6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475" name="Google Shape;3475;p46"/>
          <p:cNvSpPr/>
          <p:nvPr/>
        </p:nvSpPr>
        <p:spPr>
          <a:xfrm flipH="1" rot="-5397851">
            <a:off x="-141588" y="1272450"/>
            <a:ext cx="959700" cy="525222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1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8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476" name="Google Shape;3476;p46"/>
          <p:cNvSpPr/>
          <p:nvPr/>
        </p:nvSpPr>
        <p:spPr>
          <a:xfrm flipH="1" rot="-5397851">
            <a:off x="-130768" y="2238962"/>
            <a:ext cx="959700" cy="525222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2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9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477" name="Google Shape;3477;p46"/>
          <p:cNvSpPr/>
          <p:nvPr/>
        </p:nvSpPr>
        <p:spPr>
          <a:xfrm flipH="1" rot="-5397851">
            <a:off x="-131750" y="3181876"/>
            <a:ext cx="959700" cy="525222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3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10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478" name="Google Shape;3478;p46"/>
          <p:cNvSpPr/>
          <p:nvPr/>
        </p:nvSpPr>
        <p:spPr>
          <a:xfrm flipH="1" rot="-5397851">
            <a:off x="-132731" y="4136587"/>
            <a:ext cx="959700" cy="525222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4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11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479" name="Google Shape;3479;p46"/>
          <p:cNvSpPr/>
          <p:nvPr/>
        </p:nvSpPr>
        <p:spPr>
          <a:xfrm flipH="1" rot="-5397851">
            <a:off x="-127815" y="5091293"/>
            <a:ext cx="959700" cy="525222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5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12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480" name="Google Shape;3480;p46"/>
          <p:cNvSpPr/>
          <p:nvPr/>
        </p:nvSpPr>
        <p:spPr>
          <a:xfrm flipH="1" rot="-5397851">
            <a:off x="-128798" y="6040105"/>
            <a:ext cx="959700" cy="525222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6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13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481" name="Google Shape;3481;p46"/>
          <p:cNvSpPr/>
          <p:nvPr/>
        </p:nvSpPr>
        <p:spPr>
          <a:xfrm rot="-15781">
            <a:off x="5697982" y="124051"/>
            <a:ext cx="849609" cy="6607261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2" name="Google Shape;3482;p46"/>
          <p:cNvSpPr/>
          <p:nvPr/>
        </p:nvSpPr>
        <p:spPr>
          <a:xfrm flipH="1">
            <a:off x="6119328" y="77757"/>
            <a:ext cx="5528386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rotWithShape="0" algn="ctr" sy="101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3" name="Google Shape;3483;p46"/>
          <p:cNvSpPr/>
          <p:nvPr/>
        </p:nvSpPr>
        <p:spPr>
          <a:xfrm>
            <a:off x="541177" y="77757"/>
            <a:ext cx="5528386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rotWithShape="0" algn="ctr" sy="101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4" name="Google Shape;3484;p46"/>
          <p:cNvSpPr txBox="1"/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arlow Semi Condensed Medium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/>
        </p:txBody>
      </p:sp>
      <p:grpSp>
        <p:nvGrpSpPr>
          <p:cNvPr id="3485" name="Google Shape;3485;p46"/>
          <p:cNvGrpSpPr/>
          <p:nvPr/>
        </p:nvGrpSpPr>
        <p:grpSpPr>
          <a:xfrm>
            <a:off x="5869732" y="192255"/>
            <a:ext cx="432000" cy="6472908"/>
            <a:chOff x="5869732" y="192255"/>
            <a:chExt cx="432000" cy="6472908"/>
          </a:xfrm>
        </p:grpSpPr>
        <p:grpSp>
          <p:nvGrpSpPr>
            <p:cNvPr id="3486" name="Google Shape;3486;p46"/>
            <p:cNvGrpSpPr/>
            <p:nvPr/>
          </p:nvGrpSpPr>
          <p:grpSpPr>
            <a:xfrm>
              <a:off x="5869732" y="192255"/>
              <a:ext cx="432000" cy="101655"/>
              <a:chOff x="5815912" y="201588"/>
              <a:chExt cx="540000" cy="104994"/>
            </a:xfrm>
          </p:grpSpPr>
          <p:sp>
            <p:nvSpPr>
              <p:cNvPr id="3487" name="Google Shape;3487;p46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88" name="Google Shape;3488;p46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89" name="Google Shape;3489;p46"/>
            <p:cNvGrpSpPr/>
            <p:nvPr/>
          </p:nvGrpSpPr>
          <p:grpSpPr>
            <a:xfrm>
              <a:off x="5869732" y="6563508"/>
              <a:ext cx="432000" cy="101655"/>
              <a:chOff x="5815912" y="201588"/>
              <a:chExt cx="540000" cy="104994"/>
            </a:xfrm>
          </p:grpSpPr>
          <p:sp>
            <p:nvSpPr>
              <p:cNvPr id="3490" name="Google Shape;3490;p46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1" name="Google Shape;3491;p46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92" name="Google Shape;3492;p46"/>
            <p:cNvGrpSpPr/>
            <p:nvPr/>
          </p:nvGrpSpPr>
          <p:grpSpPr>
            <a:xfrm>
              <a:off x="5869732" y="723193"/>
              <a:ext cx="432000" cy="101655"/>
              <a:chOff x="5815912" y="201588"/>
              <a:chExt cx="540000" cy="104994"/>
            </a:xfrm>
          </p:grpSpPr>
          <p:sp>
            <p:nvSpPr>
              <p:cNvPr id="3493" name="Google Shape;3493;p46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4" name="Google Shape;3494;p46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95" name="Google Shape;3495;p46"/>
            <p:cNvGrpSpPr/>
            <p:nvPr/>
          </p:nvGrpSpPr>
          <p:grpSpPr>
            <a:xfrm>
              <a:off x="5869732" y="1254131"/>
              <a:ext cx="432000" cy="101655"/>
              <a:chOff x="5815912" y="201588"/>
              <a:chExt cx="540000" cy="104994"/>
            </a:xfrm>
          </p:grpSpPr>
          <p:sp>
            <p:nvSpPr>
              <p:cNvPr id="3496" name="Google Shape;3496;p46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7" name="Google Shape;3497;p46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98" name="Google Shape;3498;p46"/>
            <p:cNvGrpSpPr/>
            <p:nvPr/>
          </p:nvGrpSpPr>
          <p:grpSpPr>
            <a:xfrm>
              <a:off x="5869732" y="1785069"/>
              <a:ext cx="432000" cy="101655"/>
              <a:chOff x="5815912" y="201588"/>
              <a:chExt cx="540000" cy="104994"/>
            </a:xfrm>
          </p:grpSpPr>
          <p:sp>
            <p:nvSpPr>
              <p:cNvPr id="3499" name="Google Shape;3499;p46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00" name="Google Shape;3500;p46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01" name="Google Shape;3501;p46"/>
            <p:cNvGrpSpPr/>
            <p:nvPr/>
          </p:nvGrpSpPr>
          <p:grpSpPr>
            <a:xfrm>
              <a:off x="5869732" y="2316007"/>
              <a:ext cx="432000" cy="101655"/>
              <a:chOff x="5815912" y="201588"/>
              <a:chExt cx="540000" cy="104994"/>
            </a:xfrm>
          </p:grpSpPr>
          <p:sp>
            <p:nvSpPr>
              <p:cNvPr id="3502" name="Google Shape;3502;p46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03" name="Google Shape;3503;p46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04" name="Google Shape;3504;p46"/>
            <p:cNvGrpSpPr/>
            <p:nvPr/>
          </p:nvGrpSpPr>
          <p:grpSpPr>
            <a:xfrm>
              <a:off x="5869732" y="2846944"/>
              <a:ext cx="432000" cy="101655"/>
              <a:chOff x="5815912" y="201588"/>
              <a:chExt cx="540000" cy="104994"/>
            </a:xfrm>
          </p:grpSpPr>
          <p:sp>
            <p:nvSpPr>
              <p:cNvPr id="3505" name="Google Shape;3505;p46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06" name="Google Shape;3506;p46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07" name="Google Shape;3507;p46"/>
            <p:cNvGrpSpPr/>
            <p:nvPr/>
          </p:nvGrpSpPr>
          <p:grpSpPr>
            <a:xfrm>
              <a:off x="5869732" y="3377883"/>
              <a:ext cx="432000" cy="101655"/>
              <a:chOff x="5815912" y="201588"/>
              <a:chExt cx="540000" cy="104994"/>
            </a:xfrm>
          </p:grpSpPr>
          <p:sp>
            <p:nvSpPr>
              <p:cNvPr id="3508" name="Google Shape;3508;p46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09" name="Google Shape;3509;p46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10" name="Google Shape;3510;p46"/>
            <p:cNvGrpSpPr/>
            <p:nvPr/>
          </p:nvGrpSpPr>
          <p:grpSpPr>
            <a:xfrm>
              <a:off x="5869732" y="3908820"/>
              <a:ext cx="432000" cy="101655"/>
              <a:chOff x="5815912" y="201588"/>
              <a:chExt cx="540000" cy="104994"/>
            </a:xfrm>
          </p:grpSpPr>
          <p:sp>
            <p:nvSpPr>
              <p:cNvPr id="3511" name="Google Shape;3511;p46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12" name="Google Shape;3512;p46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13" name="Google Shape;3513;p46"/>
            <p:cNvGrpSpPr/>
            <p:nvPr/>
          </p:nvGrpSpPr>
          <p:grpSpPr>
            <a:xfrm>
              <a:off x="5869732" y="4439758"/>
              <a:ext cx="432000" cy="101655"/>
              <a:chOff x="5815912" y="201588"/>
              <a:chExt cx="540000" cy="104994"/>
            </a:xfrm>
          </p:grpSpPr>
          <p:sp>
            <p:nvSpPr>
              <p:cNvPr id="3514" name="Google Shape;3514;p46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15" name="Google Shape;3515;p46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16" name="Google Shape;3516;p46"/>
            <p:cNvGrpSpPr/>
            <p:nvPr/>
          </p:nvGrpSpPr>
          <p:grpSpPr>
            <a:xfrm>
              <a:off x="5869732" y="4970697"/>
              <a:ext cx="432000" cy="101655"/>
              <a:chOff x="5815912" y="201588"/>
              <a:chExt cx="540000" cy="104994"/>
            </a:xfrm>
          </p:grpSpPr>
          <p:sp>
            <p:nvSpPr>
              <p:cNvPr id="3517" name="Google Shape;3517;p46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18" name="Google Shape;3518;p46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19" name="Google Shape;3519;p46"/>
            <p:cNvGrpSpPr/>
            <p:nvPr/>
          </p:nvGrpSpPr>
          <p:grpSpPr>
            <a:xfrm>
              <a:off x="5869732" y="5501635"/>
              <a:ext cx="432000" cy="101655"/>
              <a:chOff x="5815912" y="201588"/>
              <a:chExt cx="540000" cy="104994"/>
            </a:xfrm>
          </p:grpSpPr>
          <p:sp>
            <p:nvSpPr>
              <p:cNvPr id="3520" name="Google Shape;3520;p46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21" name="Google Shape;3521;p46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22" name="Google Shape;3522;p46"/>
            <p:cNvGrpSpPr/>
            <p:nvPr/>
          </p:nvGrpSpPr>
          <p:grpSpPr>
            <a:xfrm>
              <a:off x="5869732" y="6032572"/>
              <a:ext cx="432000" cy="101655"/>
              <a:chOff x="5815912" y="201588"/>
              <a:chExt cx="540000" cy="104994"/>
            </a:xfrm>
          </p:grpSpPr>
          <p:sp>
            <p:nvSpPr>
              <p:cNvPr id="3523" name="Google Shape;3523;p46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24" name="Google Shape;3524;p46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525" name="Google Shape;3525;p46"/>
          <p:cNvSpPr txBox="1"/>
          <p:nvPr>
            <p:ph idx="1" type="body"/>
          </p:nvPr>
        </p:nvSpPr>
        <p:spPr>
          <a:xfrm>
            <a:off x="6533000" y="530075"/>
            <a:ext cx="4844400" cy="60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3526" name="Google Shape;3526;p46"/>
          <p:cNvSpPr txBox="1"/>
          <p:nvPr>
            <p:ph idx="2" type="body"/>
          </p:nvPr>
        </p:nvSpPr>
        <p:spPr>
          <a:xfrm>
            <a:off x="791475" y="1438800"/>
            <a:ext cx="4844400" cy="50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3527" name="Google Shape;3527;p46"/>
          <p:cNvSpPr/>
          <p:nvPr/>
        </p:nvSpPr>
        <p:spPr>
          <a:xfrm rot="5397851">
            <a:off x="11415244" y="248416"/>
            <a:ext cx="959700" cy="593813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lt2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14</a:t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9 Extend 3">
  <p:cSld name="1_09 Extend 3 15">
    <p:spTree>
      <p:nvGrpSpPr>
        <p:cNvPr id="3528" name="Shape 3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9" name="Google Shape;3529;p47"/>
          <p:cNvSpPr/>
          <p:nvPr/>
        </p:nvSpPr>
        <p:spPr>
          <a:xfrm rot="10800000">
            <a:off x="6108850" y="77757"/>
            <a:ext cx="5611312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rotWithShape="0" algn="ctr" sy="101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0" name="Google Shape;3530;p47"/>
          <p:cNvSpPr/>
          <p:nvPr/>
        </p:nvSpPr>
        <p:spPr>
          <a:xfrm rot="5397851">
            <a:off x="11415244" y="6008069"/>
            <a:ext cx="959700" cy="593813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6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20</a:t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531" name="Google Shape;3531;p47"/>
          <p:cNvSpPr/>
          <p:nvPr/>
        </p:nvSpPr>
        <p:spPr>
          <a:xfrm rot="5397851">
            <a:off x="11415244" y="5048127"/>
            <a:ext cx="959700" cy="593813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5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19</a:t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532" name="Google Shape;3532;p47"/>
          <p:cNvSpPr/>
          <p:nvPr/>
        </p:nvSpPr>
        <p:spPr>
          <a:xfrm rot="5397851">
            <a:off x="11415244" y="4088185"/>
            <a:ext cx="959700" cy="593813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4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18</a:t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533" name="Google Shape;3533;p47"/>
          <p:cNvSpPr/>
          <p:nvPr/>
        </p:nvSpPr>
        <p:spPr>
          <a:xfrm rot="5397851">
            <a:off x="11415244" y="3128243"/>
            <a:ext cx="959700" cy="593813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3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17</a:t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534" name="Google Shape;3534;p47"/>
          <p:cNvSpPr/>
          <p:nvPr/>
        </p:nvSpPr>
        <p:spPr>
          <a:xfrm rot="5397851">
            <a:off x="11415244" y="2168300"/>
            <a:ext cx="959700" cy="593813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2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16</a:t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535" name="Google Shape;3535;p47"/>
          <p:cNvSpPr/>
          <p:nvPr/>
        </p:nvSpPr>
        <p:spPr>
          <a:xfrm rot="5397851">
            <a:off x="11415244" y="1208358"/>
            <a:ext cx="959700" cy="593813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1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15</a:t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536" name="Google Shape;3536;p47"/>
          <p:cNvSpPr/>
          <p:nvPr/>
        </p:nvSpPr>
        <p:spPr>
          <a:xfrm>
            <a:off x="460150" y="77757"/>
            <a:ext cx="5611312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rotWithShape="0" algn="ctr" sy="101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7" name="Google Shape;3537;p47"/>
          <p:cNvSpPr/>
          <p:nvPr/>
        </p:nvSpPr>
        <p:spPr>
          <a:xfrm flipH="1" rot="-5397851">
            <a:off x="-134005" y="34206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lt2"/>
          </a:solidFill>
          <a:ln>
            <a:noFill/>
          </a:ln>
          <a:effectLst>
            <a:outerShdw blurRad="50800" rotWithShape="0" algn="tr" dir="1602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INTRO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538" name="Google Shape;3538;p47"/>
          <p:cNvSpPr/>
          <p:nvPr/>
        </p:nvSpPr>
        <p:spPr>
          <a:xfrm flipH="1" rot="-5397851">
            <a:off x="-134005" y="1302007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1"/>
          </a:solidFill>
          <a:ln>
            <a:noFill/>
          </a:ln>
          <a:effectLst>
            <a:outerShdw blurRad="50800" rotWithShape="0" algn="tr" dir="1602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539" name="Google Shape;3539;p47"/>
          <p:cNvSpPr/>
          <p:nvPr/>
        </p:nvSpPr>
        <p:spPr>
          <a:xfrm flipH="1" rot="-5397851">
            <a:off x="-134005" y="2261949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2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2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540" name="Google Shape;3540;p47"/>
          <p:cNvSpPr/>
          <p:nvPr/>
        </p:nvSpPr>
        <p:spPr>
          <a:xfrm flipH="1" rot="-5397851">
            <a:off x="-134005" y="3221892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3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3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541" name="Google Shape;3541;p47"/>
          <p:cNvSpPr/>
          <p:nvPr/>
        </p:nvSpPr>
        <p:spPr>
          <a:xfrm flipH="1" rot="-5397851">
            <a:off x="-134005" y="4181834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4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4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542" name="Google Shape;3542;p47"/>
          <p:cNvSpPr/>
          <p:nvPr/>
        </p:nvSpPr>
        <p:spPr>
          <a:xfrm flipH="1" rot="-5397851">
            <a:off x="-134005" y="5141776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5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5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543" name="Google Shape;3543;p47">
            <a:hlinkClick action="ppaction://hlinksldjump" r:id="rId2"/>
          </p:cNvPr>
          <p:cNvSpPr/>
          <p:nvPr/>
        </p:nvSpPr>
        <p:spPr>
          <a:xfrm rot="5397851">
            <a:off x="-138220" y="12917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544" name="Google Shape;3544;p47">
            <a:hlinkClick action="ppaction://hlinksldjump" r:id="rId3"/>
          </p:cNvPr>
          <p:cNvSpPr/>
          <p:nvPr/>
        </p:nvSpPr>
        <p:spPr>
          <a:xfrm rot="5397851">
            <a:off x="-138220" y="22518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545" name="Google Shape;3545;p47">
            <a:hlinkClick action="ppaction://hlinksldjump" r:id="rId4"/>
          </p:cNvPr>
          <p:cNvSpPr/>
          <p:nvPr/>
        </p:nvSpPr>
        <p:spPr>
          <a:xfrm rot="5397851">
            <a:off x="-138220" y="32119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546" name="Google Shape;3546;p47">
            <a:hlinkClick action="ppaction://hlinksldjump" r:id="rId5"/>
          </p:cNvPr>
          <p:cNvSpPr/>
          <p:nvPr/>
        </p:nvSpPr>
        <p:spPr>
          <a:xfrm rot="5397851">
            <a:off x="-138220" y="41720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547" name="Google Shape;3547;p47">
            <a:hlinkClick action="ppaction://hlinksldjump" r:id="rId6"/>
          </p:cNvPr>
          <p:cNvSpPr/>
          <p:nvPr/>
        </p:nvSpPr>
        <p:spPr>
          <a:xfrm rot="5397851">
            <a:off x="-138220" y="51321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548" name="Google Shape;3548;p47">
            <a:hlinkClick action="ppaction://hlinksldjump" r:id="rId7"/>
          </p:cNvPr>
          <p:cNvSpPr/>
          <p:nvPr/>
        </p:nvSpPr>
        <p:spPr>
          <a:xfrm rot="5397851">
            <a:off x="-138220" y="60922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549" name="Google Shape;3549;p47"/>
          <p:cNvSpPr/>
          <p:nvPr/>
        </p:nvSpPr>
        <p:spPr>
          <a:xfrm flipH="1" rot="-5397851">
            <a:off x="-140604" y="300040"/>
            <a:ext cx="959700" cy="525222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lt2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7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550" name="Google Shape;3550;p47"/>
          <p:cNvSpPr/>
          <p:nvPr/>
        </p:nvSpPr>
        <p:spPr>
          <a:xfrm flipH="1" rot="-5397851">
            <a:off x="-134005" y="6101718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6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6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551" name="Google Shape;3551;p47"/>
          <p:cNvSpPr/>
          <p:nvPr/>
        </p:nvSpPr>
        <p:spPr>
          <a:xfrm flipH="1" rot="-5397851">
            <a:off x="-141588" y="1272450"/>
            <a:ext cx="959700" cy="525222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1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8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552" name="Google Shape;3552;p47"/>
          <p:cNvSpPr/>
          <p:nvPr/>
        </p:nvSpPr>
        <p:spPr>
          <a:xfrm flipH="1" rot="-5397851">
            <a:off x="-130768" y="2238962"/>
            <a:ext cx="959700" cy="525222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2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9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553" name="Google Shape;3553;p47"/>
          <p:cNvSpPr/>
          <p:nvPr/>
        </p:nvSpPr>
        <p:spPr>
          <a:xfrm flipH="1" rot="-5397851">
            <a:off x="-131750" y="3181876"/>
            <a:ext cx="959700" cy="525222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3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10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554" name="Google Shape;3554;p47"/>
          <p:cNvSpPr/>
          <p:nvPr/>
        </p:nvSpPr>
        <p:spPr>
          <a:xfrm flipH="1" rot="-5397851">
            <a:off x="-132731" y="4136587"/>
            <a:ext cx="959700" cy="525222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4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11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555" name="Google Shape;3555;p47"/>
          <p:cNvSpPr/>
          <p:nvPr/>
        </p:nvSpPr>
        <p:spPr>
          <a:xfrm flipH="1" rot="-5397851">
            <a:off x="-127815" y="5091293"/>
            <a:ext cx="959700" cy="525222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5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12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556" name="Google Shape;3556;p47"/>
          <p:cNvSpPr/>
          <p:nvPr/>
        </p:nvSpPr>
        <p:spPr>
          <a:xfrm flipH="1" rot="-5397851">
            <a:off x="-128798" y="6040105"/>
            <a:ext cx="959700" cy="525222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6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13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557" name="Google Shape;3557;p47"/>
          <p:cNvSpPr/>
          <p:nvPr/>
        </p:nvSpPr>
        <p:spPr>
          <a:xfrm rot="-15781">
            <a:off x="5697982" y="124051"/>
            <a:ext cx="849609" cy="6607261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8" name="Google Shape;3558;p47"/>
          <p:cNvSpPr/>
          <p:nvPr/>
        </p:nvSpPr>
        <p:spPr>
          <a:xfrm flipH="1">
            <a:off x="6119328" y="77757"/>
            <a:ext cx="5528386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rotWithShape="0" algn="ctr" sy="101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9" name="Google Shape;3559;p47"/>
          <p:cNvSpPr/>
          <p:nvPr/>
        </p:nvSpPr>
        <p:spPr>
          <a:xfrm>
            <a:off x="541177" y="77757"/>
            <a:ext cx="5528386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rotWithShape="0" algn="ctr" sy="101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0" name="Google Shape;3560;p47"/>
          <p:cNvSpPr txBox="1"/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arlow Semi Condensed Medium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/>
        </p:txBody>
      </p:sp>
      <p:grpSp>
        <p:nvGrpSpPr>
          <p:cNvPr id="3561" name="Google Shape;3561;p47"/>
          <p:cNvGrpSpPr/>
          <p:nvPr/>
        </p:nvGrpSpPr>
        <p:grpSpPr>
          <a:xfrm>
            <a:off x="5869732" y="192255"/>
            <a:ext cx="432000" cy="6472908"/>
            <a:chOff x="5869732" y="192255"/>
            <a:chExt cx="432000" cy="6472908"/>
          </a:xfrm>
        </p:grpSpPr>
        <p:grpSp>
          <p:nvGrpSpPr>
            <p:cNvPr id="3562" name="Google Shape;3562;p47"/>
            <p:cNvGrpSpPr/>
            <p:nvPr/>
          </p:nvGrpSpPr>
          <p:grpSpPr>
            <a:xfrm>
              <a:off x="5869732" y="192255"/>
              <a:ext cx="432000" cy="101655"/>
              <a:chOff x="5815912" y="201588"/>
              <a:chExt cx="540000" cy="104994"/>
            </a:xfrm>
          </p:grpSpPr>
          <p:sp>
            <p:nvSpPr>
              <p:cNvPr id="3563" name="Google Shape;3563;p47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64" name="Google Shape;3564;p47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65" name="Google Shape;3565;p47"/>
            <p:cNvGrpSpPr/>
            <p:nvPr/>
          </p:nvGrpSpPr>
          <p:grpSpPr>
            <a:xfrm>
              <a:off x="5869732" y="6563508"/>
              <a:ext cx="432000" cy="101655"/>
              <a:chOff x="5815912" y="201588"/>
              <a:chExt cx="540000" cy="104994"/>
            </a:xfrm>
          </p:grpSpPr>
          <p:sp>
            <p:nvSpPr>
              <p:cNvPr id="3566" name="Google Shape;3566;p47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67" name="Google Shape;3567;p47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68" name="Google Shape;3568;p47"/>
            <p:cNvGrpSpPr/>
            <p:nvPr/>
          </p:nvGrpSpPr>
          <p:grpSpPr>
            <a:xfrm>
              <a:off x="5869732" y="723193"/>
              <a:ext cx="432000" cy="101655"/>
              <a:chOff x="5815912" y="201588"/>
              <a:chExt cx="540000" cy="104994"/>
            </a:xfrm>
          </p:grpSpPr>
          <p:sp>
            <p:nvSpPr>
              <p:cNvPr id="3569" name="Google Shape;3569;p47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70" name="Google Shape;3570;p47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71" name="Google Shape;3571;p47"/>
            <p:cNvGrpSpPr/>
            <p:nvPr/>
          </p:nvGrpSpPr>
          <p:grpSpPr>
            <a:xfrm>
              <a:off x="5869732" y="1254131"/>
              <a:ext cx="432000" cy="101655"/>
              <a:chOff x="5815912" y="201588"/>
              <a:chExt cx="540000" cy="104994"/>
            </a:xfrm>
          </p:grpSpPr>
          <p:sp>
            <p:nvSpPr>
              <p:cNvPr id="3572" name="Google Shape;3572;p47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73" name="Google Shape;3573;p47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74" name="Google Shape;3574;p47"/>
            <p:cNvGrpSpPr/>
            <p:nvPr/>
          </p:nvGrpSpPr>
          <p:grpSpPr>
            <a:xfrm>
              <a:off x="5869732" y="1785069"/>
              <a:ext cx="432000" cy="101655"/>
              <a:chOff x="5815912" y="201588"/>
              <a:chExt cx="540000" cy="104994"/>
            </a:xfrm>
          </p:grpSpPr>
          <p:sp>
            <p:nvSpPr>
              <p:cNvPr id="3575" name="Google Shape;3575;p47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76" name="Google Shape;3576;p47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77" name="Google Shape;3577;p47"/>
            <p:cNvGrpSpPr/>
            <p:nvPr/>
          </p:nvGrpSpPr>
          <p:grpSpPr>
            <a:xfrm>
              <a:off x="5869732" y="2316007"/>
              <a:ext cx="432000" cy="101655"/>
              <a:chOff x="5815912" y="201588"/>
              <a:chExt cx="540000" cy="104994"/>
            </a:xfrm>
          </p:grpSpPr>
          <p:sp>
            <p:nvSpPr>
              <p:cNvPr id="3578" name="Google Shape;3578;p47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79" name="Google Shape;3579;p47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80" name="Google Shape;3580;p47"/>
            <p:cNvGrpSpPr/>
            <p:nvPr/>
          </p:nvGrpSpPr>
          <p:grpSpPr>
            <a:xfrm>
              <a:off x="5869732" y="2846944"/>
              <a:ext cx="432000" cy="101655"/>
              <a:chOff x="5815912" y="201588"/>
              <a:chExt cx="540000" cy="104994"/>
            </a:xfrm>
          </p:grpSpPr>
          <p:sp>
            <p:nvSpPr>
              <p:cNvPr id="3581" name="Google Shape;3581;p47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82" name="Google Shape;3582;p47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83" name="Google Shape;3583;p47"/>
            <p:cNvGrpSpPr/>
            <p:nvPr/>
          </p:nvGrpSpPr>
          <p:grpSpPr>
            <a:xfrm>
              <a:off x="5869732" y="3377883"/>
              <a:ext cx="432000" cy="101655"/>
              <a:chOff x="5815912" y="201588"/>
              <a:chExt cx="540000" cy="104994"/>
            </a:xfrm>
          </p:grpSpPr>
          <p:sp>
            <p:nvSpPr>
              <p:cNvPr id="3584" name="Google Shape;3584;p47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85" name="Google Shape;3585;p47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86" name="Google Shape;3586;p47"/>
            <p:cNvGrpSpPr/>
            <p:nvPr/>
          </p:nvGrpSpPr>
          <p:grpSpPr>
            <a:xfrm>
              <a:off x="5869732" y="3908820"/>
              <a:ext cx="432000" cy="101655"/>
              <a:chOff x="5815912" y="201588"/>
              <a:chExt cx="540000" cy="104994"/>
            </a:xfrm>
          </p:grpSpPr>
          <p:sp>
            <p:nvSpPr>
              <p:cNvPr id="3587" name="Google Shape;3587;p47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88" name="Google Shape;3588;p47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89" name="Google Shape;3589;p47"/>
            <p:cNvGrpSpPr/>
            <p:nvPr/>
          </p:nvGrpSpPr>
          <p:grpSpPr>
            <a:xfrm>
              <a:off x="5869732" y="4439758"/>
              <a:ext cx="432000" cy="101655"/>
              <a:chOff x="5815912" y="201588"/>
              <a:chExt cx="540000" cy="104994"/>
            </a:xfrm>
          </p:grpSpPr>
          <p:sp>
            <p:nvSpPr>
              <p:cNvPr id="3590" name="Google Shape;3590;p47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91" name="Google Shape;3591;p47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92" name="Google Shape;3592;p47"/>
            <p:cNvGrpSpPr/>
            <p:nvPr/>
          </p:nvGrpSpPr>
          <p:grpSpPr>
            <a:xfrm>
              <a:off x="5869732" y="4970697"/>
              <a:ext cx="432000" cy="101655"/>
              <a:chOff x="5815912" y="201588"/>
              <a:chExt cx="540000" cy="104994"/>
            </a:xfrm>
          </p:grpSpPr>
          <p:sp>
            <p:nvSpPr>
              <p:cNvPr id="3593" name="Google Shape;3593;p47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94" name="Google Shape;3594;p47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95" name="Google Shape;3595;p47"/>
            <p:cNvGrpSpPr/>
            <p:nvPr/>
          </p:nvGrpSpPr>
          <p:grpSpPr>
            <a:xfrm>
              <a:off x="5869732" y="5501635"/>
              <a:ext cx="432000" cy="101655"/>
              <a:chOff x="5815912" y="201588"/>
              <a:chExt cx="540000" cy="104994"/>
            </a:xfrm>
          </p:grpSpPr>
          <p:sp>
            <p:nvSpPr>
              <p:cNvPr id="3596" name="Google Shape;3596;p47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97" name="Google Shape;3597;p47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98" name="Google Shape;3598;p47"/>
            <p:cNvGrpSpPr/>
            <p:nvPr/>
          </p:nvGrpSpPr>
          <p:grpSpPr>
            <a:xfrm>
              <a:off x="5869732" y="6032572"/>
              <a:ext cx="432000" cy="101655"/>
              <a:chOff x="5815912" y="201588"/>
              <a:chExt cx="540000" cy="104994"/>
            </a:xfrm>
          </p:grpSpPr>
          <p:sp>
            <p:nvSpPr>
              <p:cNvPr id="3599" name="Google Shape;3599;p47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00" name="Google Shape;3600;p47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601" name="Google Shape;3601;p47"/>
          <p:cNvSpPr txBox="1"/>
          <p:nvPr>
            <p:ph idx="1" type="body"/>
          </p:nvPr>
        </p:nvSpPr>
        <p:spPr>
          <a:xfrm>
            <a:off x="6533000" y="530075"/>
            <a:ext cx="4844400" cy="60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3602" name="Google Shape;3602;p47"/>
          <p:cNvSpPr txBox="1"/>
          <p:nvPr>
            <p:ph idx="2" type="body"/>
          </p:nvPr>
        </p:nvSpPr>
        <p:spPr>
          <a:xfrm>
            <a:off x="791475" y="1438800"/>
            <a:ext cx="4844400" cy="50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3603" name="Google Shape;3603;p47"/>
          <p:cNvSpPr/>
          <p:nvPr/>
        </p:nvSpPr>
        <p:spPr>
          <a:xfrm flipH="1" rot="-5397851">
            <a:off x="-206688" y="282492"/>
            <a:ext cx="991884" cy="5787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lt2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14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9 Extend 3">
  <p:cSld name="1_09 Extend 3 16">
    <p:spTree>
      <p:nvGrpSpPr>
        <p:cNvPr id="3604" name="Shape 3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5" name="Google Shape;3605;p48"/>
          <p:cNvSpPr/>
          <p:nvPr/>
        </p:nvSpPr>
        <p:spPr>
          <a:xfrm>
            <a:off x="460150" y="77757"/>
            <a:ext cx="5611312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rotWithShape="0" algn="ctr" sy="101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6" name="Google Shape;3606;p48"/>
          <p:cNvSpPr/>
          <p:nvPr/>
        </p:nvSpPr>
        <p:spPr>
          <a:xfrm flipH="1" rot="-5397851">
            <a:off x="-134005" y="34206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lt2"/>
          </a:solidFill>
          <a:ln>
            <a:noFill/>
          </a:ln>
          <a:effectLst>
            <a:outerShdw blurRad="50800" rotWithShape="0" algn="tr" dir="1602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INTRO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607" name="Google Shape;3607;p48"/>
          <p:cNvSpPr/>
          <p:nvPr/>
        </p:nvSpPr>
        <p:spPr>
          <a:xfrm flipH="1" rot="-5397851">
            <a:off x="-134005" y="1302007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1"/>
          </a:solidFill>
          <a:ln>
            <a:noFill/>
          </a:ln>
          <a:effectLst>
            <a:outerShdw blurRad="50800" rotWithShape="0" algn="tr" dir="1602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608" name="Google Shape;3608;p48"/>
          <p:cNvSpPr/>
          <p:nvPr/>
        </p:nvSpPr>
        <p:spPr>
          <a:xfrm flipH="1" rot="-5397851">
            <a:off x="-134005" y="2261949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2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2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609" name="Google Shape;3609;p48"/>
          <p:cNvSpPr/>
          <p:nvPr/>
        </p:nvSpPr>
        <p:spPr>
          <a:xfrm flipH="1" rot="-5397851">
            <a:off x="-134005" y="3221892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3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3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610" name="Google Shape;3610;p48"/>
          <p:cNvSpPr/>
          <p:nvPr/>
        </p:nvSpPr>
        <p:spPr>
          <a:xfrm flipH="1" rot="-5397851">
            <a:off x="-134005" y="4181834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4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4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611" name="Google Shape;3611;p48"/>
          <p:cNvSpPr/>
          <p:nvPr/>
        </p:nvSpPr>
        <p:spPr>
          <a:xfrm flipH="1" rot="-5397851">
            <a:off x="-134005" y="5141776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5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5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612" name="Google Shape;3612;p48">
            <a:hlinkClick action="ppaction://hlinksldjump" r:id="rId2"/>
          </p:cNvPr>
          <p:cNvSpPr/>
          <p:nvPr/>
        </p:nvSpPr>
        <p:spPr>
          <a:xfrm rot="5397851">
            <a:off x="-138220" y="12917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613" name="Google Shape;3613;p48">
            <a:hlinkClick action="ppaction://hlinksldjump" r:id="rId3"/>
          </p:cNvPr>
          <p:cNvSpPr/>
          <p:nvPr/>
        </p:nvSpPr>
        <p:spPr>
          <a:xfrm rot="5397851">
            <a:off x="-138220" y="22518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614" name="Google Shape;3614;p48">
            <a:hlinkClick action="ppaction://hlinksldjump" r:id="rId4"/>
          </p:cNvPr>
          <p:cNvSpPr/>
          <p:nvPr/>
        </p:nvSpPr>
        <p:spPr>
          <a:xfrm rot="5397851">
            <a:off x="-138220" y="32119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615" name="Google Shape;3615;p48">
            <a:hlinkClick action="ppaction://hlinksldjump" r:id="rId5"/>
          </p:cNvPr>
          <p:cNvSpPr/>
          <p:nvPr/>
        </p:nvSpPr>
        <p:spPr>
          <a:xfrm rot="5397851">
            <a:off x="-138220" y="41720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616" name="Google Shape;3616;p48">
            <a:hlinkClick action="ppaction://hlinksldjump" r:id="rId6"/>
          </p:cNvPr>
          <p:cNvSpPr/>
          <p:nvPr/>
        </p:nvSpPr>
        <p:spPr>
          <a:xfrm rot="5397851">
            <a:off x="-138220" y="51321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617" name="Google Shape;3617;p48">
            <a:hlinkClick action="ppaction://hlinksldjump" r:id="rId7"/>
          </p:cNvPr>
          <p:cNvSpPr/>
          <p:nvPr/>
        </p:nvSpPr>
        <p:spPr>
          <a:xfrm rot="5397851">
            <a:off x="-138220" y="60922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618" name="Google Shape;3618;p48"/>
          <p:cNvSpPr/>
          <p:nvPr/>
        </p:nvSpPr>
        <p:spPr>
          <a:xfrm flipH="1" rot="-5397851">
            <a:off x="-140604" y="300040"/>
            <a:ext cx="959700" cy="525222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lt2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7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619" name="Google Shape;3619;p48"/>
          <p:cNvSpPr/>
          <p:nvPr/>
        </p:nvSpPr>
        <p:spPr>
          <a:xfrm flipH="1" rot="-5397851">
            <a:off x="-134005" y="6101718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6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6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620" name="Google Shape;3620;p48"/>
          <p:cNvSpPr/>
          <p:nvPr/>
        </p:nvSpPr>
        <p:spPr>
          <a:xfrm flipH="1" rot="-5397851">
            <a:off x="-141588" y="1272450"/>
            <a:ext cx="959700" cy="525222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1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8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621" name="Google Shape;3621;p48"/>
          <p:cNvSpPr/>
          <p:nvPr/>
        </p:nvSpPr>
        <p:spPr>
          <a:xfrm flipH="1" rot="-5397851">
            <a:off x="-130768" y="2238962"/>
            <a:ext cx="959700" cy="525222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2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9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622" name="Google Shape;3622;p48"/>
          <p:cNvSpPr/>
          <p:nvPr/>
        </p:nvSpPr>
        <p:spPr>
          <a:xfrm flipH="1" rot="-5397851">
            <a:off x="-131750" y="3181876"/>
            <a:ext cx="959700" cy="525222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3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10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623" name="Google Shape;3623;p48"/>
          <p:cNvSpPr/>
          <p:nvPr/>
        </p:nvSpPr>
        <p:spPr>
          <a:xfrm flipH="1" rot="-5397851">
            <a:off x="-132731" y="4136587"/>
            <a:ext cx="959700" cy="525222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4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11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624" name="Google Shape;3624;p48"/>
          <p:cNvSpPr/>
          <p:nvPr/>
        </p:nvSpPr>
        <p:spPr>
          <a:xfrm flipH="1" rot="-5397851">
            <a:off x="-127815" y="5091293"/>
            <a:ext cx="959700" cy="525222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5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12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625" name="Google Shape;3625;p48"/>
          <p:cNvSpPr/>
          <p:nvPr/>
        </p:nvSpPr>
        <p:spPr>
          <a:xfrm flipH="1" rot="-5397851">
            <a:off x="-128798" y="6040105"/>
            <a:ext cx="959700" cy="525222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6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13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626" name="Google Shape;3626;p48"/>
          <p:cNvSpPr/>
          <p:nvPr/>
        </p:nvSpPr>
        <p:spPr>
          <a:xfrm flipH="1" rot="-5397851">
            <a:off x="-206688" y="282492"/>
            <a:ext cx="991884" cy="5787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lt2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14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627" name="Google Shape;3627;p48"/>
          <p:cNvSpPr/>
          <p:nvPr/>
        </p:nvSpPr>
        <p:spPr>
          <a:xfrm rot="10800000">
            <a:off x="6108850" y="77757"/>
            <a:ext cx="5611312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rotWithShape="0" algn="ctr" sy="101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8" name="Google Shape;3628;p48"/>
          <p:cNvSpPr/>
          <p:nvPr/>
        </p:nvSpPr>
        <p:spPr>
          <a:xfrm rot="5397851">
            <a:off x="11415244" y="6008069"/>
            <a:ext cx="959700" cy="593813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6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20</a:t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629" name="Google Shape;3629;p48"/>
          <p:cNvSpPr/>
          <p:nvPr/>
        </p:nvSpPr>
        <p:spPr>
          <a:xfrm rot="5397851">
            <a:off x="11415244" y="5048127"/>
            <a:ext cx="959700" cy="593813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5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19</a:t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630" name="Google Shape;3630;p48"/>
          <p:cNvSpPr/>
          <p:nvPr/>
        </p:nvSpPr>
        <p:spPr>
          <a:xfrm rot="5397851">
            <a:off x="11415244" y="4088185"/>
            <a:ext cx="959700" cy="593813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4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18</a:t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631" name="Google Shape;3631;p48"/>
          <p:cNvSpPr/>
          <p:nvPr/>
        </p:nvSpPr>
        <p:spPr>
          <a:xfrm rot="5397851">
            <a:off x="11415244" y="3128243"/>
            <a:ext cx="959700" cy="593813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3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17</a:t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632" name="Google Shape;3632;p48"/>
          <p:cNvSpPr/>
          <p:nvPr/>
        </p:nvSpPr>
        <p:spPr>
          <a:xfrm rot="5397851">
            <a:off x="11415244" y="2168300"/>
            <a:ext cx="959700" cy="593813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2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16</a:t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633" name="Google Shape;3633;p48"/>
          <p:cNvSpPr/>
          <p:nvPr/>
        </p:nvSpPr>
        <p:spPr>
          <a:xfrm rot="5397851">
            <a:off x="11415244" y="1208358"/>
            <a:ext cx="959700" cy="593813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1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15</a:t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634" name="Google Shape;3634;p48"/>
          <p:cNvSpPr/>
          <p:nvPr/>
        </p:nvSpPr>
        <p:spPr>
          <a:xfrm rot="-15781">
            <a:off x="5697982" y="124051"/>
            <a:ext cx="849609" cy="6607261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5" name="Google Shape;3635;p48"/>
          <p:cNvSpPr/>
          <p:nvPr/>
        </p:nvSpPr>
        <p:spPr>
          <a:xfrm flipH="1">
            <a:off x="6119328" y="77757"/>
            <a:ext cx="5528386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rotWithShape="0" algn="ctr" sy="101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6" name="Google Shape;3636;p48"/>
          <p:cNvSpPr/>
          <p:nvPr/>
        </p:nvSpPr>
        <p:spPr>
          <a:xfrm>
            <a:off x="541177" y="77757"/>
            <a:ext cx="5528386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rotWithShape="0" algn="ctr" sy="101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7" name="Google Shape;3637;p48"/>
          <p:cNvSpPr txBox="1"/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arlow Semi Condensed Medium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/>
        </p:txBody>
      </p:sp>
      <p:grpSp>
        <p:nvGrpSpPr>
          <p:cNvPr id="3638" name="Google Shape;3638;p48"/>
          <p:cNvGrpSpPr/>
          <p:nvPr/>
        </p:nvGrpSpPr>
        <p:grpSpPr>
          <a:xfrm>
            <a:off x="5869732" y="192255"/>
            <a:ext cx="432000" cy="6472908"/>
            <a:chOff x="5869732" y="192255"/>
            <a:chExt cx="432000" cy="6472908"/>
          </a:xfrm>
        </p:grpSpPr>
        <p:grpSp>
          <p:nvGrpSpPr>
            <p:cNvPr id="3639" name="Google Shape;3639;p48"/>
            <p:cNvGrpSpPr/>
            <p:nvPr/>
          </p:nvGrpSpPr>
          <p:grpSpPr>
            <a:xfrm>
              <a:off x="5869732" y="192255"/>
              <a:ext cx="432000" cy="101655"/>
              <a:chOff x="5815912" y="201588"/>
              <a:chExt cx="540000" cy="104994"/>
            </a:xfrm>
          </p:grpSpPr>
          <p:sp>
            <p:nvSpPr>
              <p:cNvPr id="3640" name="Google Shape;3640;p48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41" name="Google Shape;3641;p48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42" name="Google Shape;3642;p48"/>
            <p:cNvGrpSpPr/>
            <p:nvPr/>
          </p:nvGrpSpPr>
          <p:grpSpPr>
            <a:xfrm>
              <a:off x="5869732" y="6563508"/>
              <a:ext cx="432000" cy="101655"/>
              <a:chOff x="5815912" y="201588"/>
              <a:chExt cx="540000" cy="104994"/>
            </a:xfrm>
          </p:grpSpPr>
          <p:sp>
            <p:nvSpPr>
              <p:cNvPr id="3643" name="Google Shape;3643;p48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44" name="Google Shape;3644;p48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45" name="Google Shape;3645;p48"/>
            <p:cNvGrpSpPr/>
            <p:nvPr/>
          </p:nvGrpSpPr>
          <p:grpSpPr>
            <a:xfrm>
              <a:off x="5869732" y="723193"/>
              <a:ext cx="432000" cy="101655"/>
              <a:chOff x="5815912" y="201588"/>
              <a:chExt cx="540000" cy="104994"/>
            </a:xfrm>
          </p:grpSpPr>
          <p:sp>
            <p:nvSpPr>
              <p:cNvPr id="3646" name="Google Shape;3646;p48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47" name="Google Shape;3647;p48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48" name="Google Shape;3648;p48"/>
            <p:cNvGrpSpPr/>
            <p:nvPr/>
          </p:nvGrpSpPr>
          <p:grpSpPr>
            <a:xfrm>
              <a:off x="5869732" y="1254131"/>
              <a:ext cx="432000" cy="101655"/>
              <a:chOff x="5815912" y="201588"/>
              <a:chExt cx="540000" cy="104994"/>
            </a:xfrm>
          </p:grpSpPr>
          <p:sp>
            <p:nvSpPr>
              <p:cNvPr id="3649" name="Google Shape;3649;p48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50" name="Google Shape;3650;p48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51" name="Google Shape;3651;p48"/>
            <p:cNvGrpSpPr/>
            <p:nvPr/>
          </p:nvGrpSpPr>
          <p:grpSpPr>
            <a:xfrm>
              <a:off x="5869732" y="1785069"/>
              <a:ext cx="432000" cy="101655"/>
              <a:chOff x="5815912" y="201588"/>
              <a:chExt cx="540000" cy="104994"/>
            </a:xfrm>
          </p:grpSpPr>
          <p:sp>
            <p:nvSpPr>
              <p:cNvPr id="3652" name="Google Shape;3652;p48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53" name="Google Shape;3653;p48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54" name="Google Shape;3654;p48"/>
            <p:cNvGrpSpPr/>
            <p:nvPr/>
          </p:nvGrpSpPr>
          <p:grpSpPr>
            <a:xfrm>
              <a:off x="5869732" y="2316007"/>
              <a:ext cx="432000" cy="101655"/>
              <a:chOff x="5815912" y="201588"/>
              <a:chExt cx="540000" cy="104994"/>
            </a:xfrm>
          </p:grpSpPr>
          <p:sp>
            <p:nvSpPr>
              <p:cNvPr id="3655" name="Google Shape;3655;p48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56" name="Google Shape;3656;p48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57" name="Google Shape;3657;p48"/>
            <p:cNvGrpSpPr/>
            <p:nvPr/>
          </p:nvGrpSpPr>
          <p:grpSpPr>
            <a:xfrm>
              <a:off x="5869732" y="2846944"/>
              <a:ext cx="432000" cy="101655"/>
              <a:chOff x="5815912" y="201588"/>
              <a:chExt cx="540000" cy="104994"/>
            </a:xfrm>
          </p:grpSpPr>
          <p:sp>
            <p:nvSpPr>
              <p:cNvPr id="3658" name="Google Shape;3658;p48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59" name="Google Shape;3659;p48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60" name="Google Shape;3660;p48"/>
            <p:cNvGrpSpPr/>
            <p:nvPr/>
          </p:nvGrpSpPr>
          <p:grpSpPr>
            <a:xfrm>
              <a:off x="5869732" y="3377883"/>
              <a:ext cx="432000" cy="101655"/>
              <a:chOff x="5815912" y="201588"/>
              <a:chExt cx="540000" cy="104994"/>
            </a:xfrm>
          </p:grpSpPr>
          <p:sp>
            <p:nvSpPr>
              <p:cNvPr id="3661" name="Google Shape;3661;p48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62" name="Google Shape;3662;p48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63" name="Google Shape;3663;p48"/>
            <p:cNvGrpSpPr/>
            <p:nvPr/>
          </p:nvGrpSpPr>
          <p:grpSpPr>
            <a:xfrm>
              <a:off x="5869732" y="3908820"/>
              <a:ext cx="432000" cy="101655"/>
              <a:chOff x="5815912" y="201588"/>
              <a:chExt cx="540000" cy="104994"/>
            </a:xfrm>
          </p:grpSpPr>
          <p:sp>
            <p:nvSpPr>
              <p:cNvPr id="3664" name="Google Shape;3664;p48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65" name="Google Shape;3665;p48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66" name="Google Shape;3666;p48"/>
            <p:cNvGrpSpPr/>
            <p:nvPr/>
          </p:nvGrpSpPr>
          <p:grpSpPr>
            <a:xfrm>
              <a:off x="5869732" y="4439758"/>
              <a:ext cx="432000" cy="101655"/>
              <a:chOff x="5815912" y="201588"/>
              <a:chExt cx="540000" cy="104994"/>
            </a:xfrm>
          </p:grpSpPr>
          <p:sp>
            <p:nvSpPr>
              <p:cNvPr id="3667" name="Google Shape;3667;p48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68" name="Google Shape;3668;p48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69" name="Google Shape;3669;p48"/>
            <p:cNvGrpSpPr/>
            <p:nvPr/>
          </p:nvGrpSpPr>
          <p:grpSpPr>
            <a:xfrm>
              <a:off x="5869732" y="4970697"/>
              <a:ext cx="432000" cy="101655"/>
              <a:chOff x="5815912" y="201588"/>
              <a:chExt cx="540000" cy="104994"/>
            </a:xfrm>
          </p:grpSpPr>
          <p:sp>
            <p:nvSpPr>
              <p:cNvPr id="3670" name="Google Shape;3670;p48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71" name="Google Shape;3671;p48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72" name="Google Shape;3672;p48"/>
            <p:cNvGrpSpPr/>
            <p:nvPr/>
          </p:nvGrpSpPr>
          <p:grpSpPr>
            <a:xfrm>
              <a:off x="5869732" y="5501635"/>
              <a:ext cx="432000" cy="101655"/>
              <a:chOff x="5815912" y="201588"/>
              <a:chExt cx="540000" cy="104994"/>
            </a:xfrm>
          </p:grpSpPr>
          <p:sp>
            <p:nvSpPr>
              <p:cNvPr id="3673" name="Google Shape;3673;p48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74" name="Google Shape;3674;p48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75" name="Google Shape;3675;p48"/>
            <p:cNvGrpSpPr/>
            <p:nvPr/>
          </p:nvGrpSpPr>
          <p:grpSpPr>
            <a:xfrm>
              <a:off x="5869732" y="6032572"/>
              <a:ext cx="432000" cy="101655"/>
              <a:chOff x="5815912" y="201588"/>
              <a:chExt cx="540000" cy="104994"/>
            </a:xfrm>
          </p:grpSpPr>
          <p:sp>
            <p:nvSpPr>
              <p:cNvPr id="3676" name="Google Shape;3676;p48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77" name="Google Shape;3677;p48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678" name="Google Shape;3678;p48"/>
          <p:cNvSpPr txBox="1"/>
          <p:nvPr>
            <p:ph idx="1" type="body"/>
          </p:nvPr>
        </p:nvSpPr>
        <p:spPr>
          <a:xfrm>
            <a:off x="6533000" y="530075"/>
            <a:ext cx="4844400" cy="60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3679" name="Google Shape;3679;p48"/>
          <p:cNvSpPr txBox="1"/>
          <p:nvPr>
            <p:ph idx="2" type="body"/>
          </p:nvPr>
        </p:nvSpPr>
        <p:spPr>
          <a:xfrm>
            <a:off x="791475" y="1438800"/>
            <a:ext cx="4844400" cy="50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9 Extend 3">
  <p:cSld name="1_09 Extend 3 17">
    <p:spTree>
      <p:nvGrpSpPr>
        <p:cNvPr id="3680" name="Shape 3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1" name="Google Shape;3681;p49"/>
          <p:cNvSpPr/>
          <p:nvPr/>
        </p:nvSpPr>
        <p:spPr>
          <a:xfrm>
            <a:off x="460150" y="77757"/>
            <a:ext cx="5611312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rotWithShape="0" algn="ctr" sy="101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2" name="Google Shape;3682;p49"/>
          <p:cNvSpPr/>
          <p:nvPr/>
        </p:nvSpPr>
        <p:spPr>
          <a:xfrm flipH="1" rot="-5397851">
            <a:off x="-134005" y="34206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lt2"/>
          </a:solidFill>
          <a:ln>
            <a:noFill/>
          </a:ln>
          <a:effectLst>
            <a:outerShdw blurRad="50800" rotWithShape="0" algn="tr" dir="1602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INTRO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683" name="Google Shape;3683;p49"/>
          <p:cNvSpPr/>
          <p:nvPr/>
        </p:nvSpPr>
        <p:spPr>
          <a:xfrm flipH="1" rot="-5397851">
            <a:off x="-134005" y="1302007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1"/>
          </a:solidFill>
          <a:ln>
            <a:noFill/>
          </a:ln>
          <a:effectLst>
            <a:outerShdw blurRad="50800" rotWithShape="0" algn="tr" dir="1602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684" name="Google Shape;3684;p49"/>
          <p:cNvSpPr/>
          <p:nvPr/>
        </p:nvSpPr>
        <p:spPr>
          <a:xfrm flipH="1" rot="-5397851">
            <a:off x="-134005" y="2261949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2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2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685" name="Google Shape;3685;p49"/>
          <p:cNvSpPr/>
          <p:nvPr/>
        </p:nvSpPr>
        <p:spPr>
          <a:xfrm flipH="1" rot="-5397851">
            <a:off x="-134005" y="3221892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3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3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686" name="Google Shape;3686;p49"/>
          <p:cNvSpPr/>
          <p:nvPr/>
        </p:nvSpPr>
        <p:spPr>
          <a:xfrm flipH="1" rot="-5397851">
            <a:off x="-134005" y="4181834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4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4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687" name="Google Shape;3687;p49"/>
          <p:cNvSpPr/>
          <p:nvPr/>
        </p:nvSpPr>
        <p:spPr>
          <a:xfrm flipH="1" rot="-5397851">
            <a:off x="-134005" y="5141776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5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5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688" name="Google Shape;3688;p49">
            <a:hlinkClick action="ppaction://hlinksldjump" r:id="rId2"/>
          </p:cNvPr>
          <p:cNvSpPr/>
          <p:nvPr/>
        </p:nvSpPr>
        <p:spPr>
          <a:xfrm rot="5397851">
            <a:off x="-138220" y="12917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689" name="Google Shape;3689;p49">
            <a:hlinkClick action="ppaction://hlinksldjump" r:id="rId3"/>
          </p:cNvPr>
          <p:cNvSpPr/>
          <p:nvPr/>
        </p:nvSpPr>
        <p:spPr>
          <a:xfrm rot="5397851">
            <a:off x="-138220" y="22518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690" name="Google Shape;3690;p49">
            <a:hlinkClick action="ppaction://hlinksldjump" r:id="rId4"/>
          </p:cNvPr>
          <p:cNvSpPr/>
          <p:nvPr/>
        </p:nvSpPr>
        <p:spPr>
          <a:xfrm rot="5397851">
            <a:off x="-138220" y="32119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691" name="Google Shape;3691;p49">
            <a:hlinkClick action="ppaction://hlinksldjump" r:id="rId5"/>
          </p:cNvPr>
          <p:cNvSpPr/>
          <p:nvPr/>
        </p:nvSpPr>
        <p:spPr>
          <a:xfrm rot="5397851">
            <a:off x="-138220" y="41720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692" name="Google Shape;3692;p49">
            <a:hlinkClick action="ppaction://hlinksldjump" r:id="rId6"/>
          </p:cNvPr>
          <p:cNvSpPr/>
          <p:nvPr/>
        </p:nvSpPr>
        <p:spPr>
          <a:xfrm rot="5397851">
            <a:off x="-138220" y="51321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693" name="Google Shape;3693;p49">
            <a:hlinkClick action="ppaction://hlinksldjump" r:id="rId7"/>
          </p:cNvPr>
          <p:cNvSpPr/>
          <p:nvPr/>
        </p:nvSpPr>
        <p:spPr>
          <a:xfrm rot="5397851">
            <a:off x="-138220" y="60922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694" name="Google Shape;3694;p49"/>
          <p:cNvSpPr/>
          <p:nvPr/>
        </p:nvSpPr>
        <p:spPr>
          <a:xfrm flipH="1" rot="-5397851">
            <a:off x="-140604" y="300040"/>
            <a:ext cx="959700" cy="525222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lt2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7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695" name="Google Shape;3695;p49"/>
          <p:cNvSpPr/>
          <p:nvPr/>
        </p:nvSpPr>
        <p:spPr>
          <a:xfrm flipH="1" rot="-5397851">
            <a:off x="-134005" y="6101718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6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6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696" name="Google Shape;3696;p49"/>
          <p:cNvSpPr/>
          <p:nvPr/>
        </p:nvSpPr>
        <p:spPr>
          <a:xfrm flipH="1" rot="-5397851">
            <a:off x="-141588" y="1272450"/>
            <a:ext cx="959700" cy="525222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1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8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697" name="Google Shape;3697;p49"/>
          <p:cNvSpPr/>
          <p:nvPr/>
        </p:nvSpPr>
        <p:spPr>
          <a:xfrm flipH="1" rot="-5397851">
            <a:off x="-130768" y="2238962"/>
            <a:ext cx="959700" cy="525222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2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9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698" name="Google Shape;3698;p49"/>
          <p:cNvSpPr/>
          <p:nvPr/>
        </p:nvSpPr>
        <p:spPr>
          <a:xfrm flipH="1" rot="-5397851">
            <a:off x="-131750" y="3181876"/>
            <a:ext cx="959700" cy="525222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3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10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699" name="Google Shape;3699;p49"/>
          <p:cNvSpPr/>
          <p:nvPr/>
        </p:nvSpPr>
        <p:spPr>
          <a:xfrm flipH="1" rot="-5397851">
            <a:off x="-132731" y="4136587"/>
            <a:ext cx="959700" cy="525222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4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11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700" name="Google Shape;3700;p49"/>
          <p:cNvSpPr/>
          <p:nvPr/>
        </p:nvSpPr>
        <p:spPr>
          <a:xfrm flipH="1" rot="-5397851">
            <a:off x="-127815" y="5091293"/>
            <a:ext cx="959700" cy="525222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5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12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701" name="Google Shape;3701;p49"/>
          <p:cNvSpPr/>
          <p:nvPr/>
        </p:nvSpPr>
        <p:spPr>
          <a:xfrm flipH="1" rot="-5397851">
            <a:off x="-128798" y="6040105"/>
            <a:ext cx="959700" cy="525222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6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13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702" name="Google Shape;3702;p49"/>
          <p:cNvSpPr/>
          <p:nvPr/>
        </p:nvSpPr>
        <p:spPr>
          <a:xfrm flipH="1" rot="-5397851">
            <a:off x="-206688" y="282492"/>
            <a:ext cx="991884" cy="5787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lt2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14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703" name="Google Shape;3703;p49"/>
          <p:cNvSpPr/>
          <p:nvPr/>
        </p:nvSpPr>
        <p:spPr>
          <a:xfrm rot="10800000">
            <a:off x="6108850" y="77757"/>
            <a:ext cx="5611312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rotWithShape="0" algn="ctr" sy="101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4" name="Google Shape;3704;p49"/>
          <p:cNvSpPr/>
          <p:nvPr/>
        </p:nvSpPr>
        <p:spPr>
          <a:xfrm rot="5397851">
            <a:off x="11415244" y="6008069"/>
            <a:ext cx="959700" cy="593813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6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20</a:t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705" name="Google Shape;3705;p49"/>
          <p:cNvSpPr/>
          <p:nvPr/>
        </p:nvSpPr>
        <p:spPr>
          <a:xfrm rot="5397851">
            <a:off x="11415244" y="5048127"/>
            <a:ext cx="959700" cy="593813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5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19</a:t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706" name="Google Shape;3706;p49"/>
          <p:cNvSpPr/>
          <p:nvPr/>
        </p:nvSpPr>
        <p:spPr>
          <a:xfrm rot="5397851">
            <a:off x="11415244" y="4088185"/>
            <a:ext cx="959700" cy="593813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4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18</a:t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707" name="Google Shape;3707;p49"/>
          <p:cNvSpPr/>
          <p:nvPr/>
        </p:nvSpPr>
        <p:spPr>
          <a:xfrm rot="5397851">
            <a:off x="11415244" y="3128243"/>
            <a:ext cx="959700" cy="593813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3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17</a:t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708" name="Google Shape;3708;p49"/>
          <p:cNvSpPr/>
          <p:nvPr/>
        </p:nvSpPr>
        <p:spPr>
          <a:xfrm rot="5397851">
            <a:off x="11415244" y="2168300"/>
            <a:ext cx="959700" cy="593813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2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16</a:t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709" name="Google Shape;3709;p49"/>
          <p:cNvSpPr/>
          <p:nvPr/>
        </p:nvSpPr>
        <p:spPr>
          <a:xfrm rot="-15781">
            <a:off x="5697982" y="124051"/>
            <a:ext cx="849609" cy="6607261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0" name="Google Shape;3710;p49"/>
          <p:cNvSpPr/>
          <p:nvPr/>
        </p:nvSpPr>
        <p:spPr>
          <a:xfrm flipH="1">
            <a:off x="6119328" y="77757"/>
            <a:ext cx="5528386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rotWithShape="0" algn="ctr" sy="101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1" name="Google Shape;3711;p49"/>
          <p:cNvSpPr/>
          <p:nvPr/>
        </p:nvSpPr>
        <p:spPr>
          <a:xfrm>
            <a:off x="541177" y="77757"/>
            <a:ext cx="5528386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rotWithShape="0" algn="ctr" sy="101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2" name="Google Shape;3712;p49"/>
          <p:cNvSpPr txBox="1"/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arlow Semi Condensed Medium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/>
        </p:txBody>
      </p:sp>
      <p:grpSp>
        <p:nvGrpSpPr>
          <p:cNvPr id="3713" name="Google Shape;3713;p49"/>
          <p:cNvGrpSpPr/>
          <p:nvPr/>
        </p:nvGrpSpPr>
        <p:grpSpPr>
          <a:xfrm>
            <a:off x="5869732" y="192255"/>
            <a:ext cx="432000" cy="6472908"/>
            <a:chOff x="5869732" y="192255"/>
            <a:chExt cx="432000" cy="6472908"/>
          </a:xfrm>
        </p:grpSpPr>
        <p:grpSp>
          <p:nvGrpSpPr>
            <p:cNvPr id="3714" name="Google Shape;3714;p49"/>
            <p:cNvGrpSpPr/>
            <p:nvPr/>
          </p:nvGrpSpPr>
          <p:grpSpPr>
            <a:xfrm>
              <a:off x="5869732" y="192255"/>
              <a:ext cx="432000" cy="101655"/>
              <a:chOff x="5815912" y="201588"/>
              <a:chExt cx="540000" cy="104994"/>
            </a:xfrm>
          </p:grpSpPr>
          <p:sp>
            <p:nvSpPr>
              <p:cNvPr id="3715" name="Google Shape;3715;p49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16" name="Google Shape;3716;p49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17" name="Google Shape;3717;p49"/>
            <p:cNvGrpSpPr/>
            <p:nvPr/>
          </p:nvGrpSpPr>
          <p:grpSpPr>
            <a:xfrm>
              <a:off x="5869732" y="6563508"/>
              <a:ext cx="432000" cy="101655"/>
              <a:chOff x="5815912" y="201588"/>
              <a:chExt cx="540000" cy="104994"/>
            </a:xfrm>
          </p:grpSpPr>
          <p:sp>
            <p:nvSpPr>
              <p:cNvPr id="3718" name="Google Shape;3718;p49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19" name="Google Shape;3719;p49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20" name="Google Shape;3720;p49"/>
            <p:cNvGrpSpPr/>
            <p:nvPr/>
          </p:nvGrpSpPr>
          <p:grpSpPr>
            <a:xfrm>
              <a:off x="5869732" y="723193"/>
              <a:ext cx="432000" cy="101655"/>
              <a:chOff x="5815912" y="201588"/>
              <a:chExt cx="540000" cy="104994"/>
            </a:xfrm>
          </p:grpSpPr>
          <p:sp>
            <p:nvSpPr>
              <p:cNvPr id="3721" name="Google Shape;3721;p49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22" name="Google Shape;3722;p49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23" name="Google Shape;3723;p49"/>
            <p:cNvGrpSpPr/>
            <p:nvPr/>
          </p:nvGrpSpPr>
          <p:grpSpPr>
            <a:xfrm>
              <a:off x="5869732" y="1254131"/>
              <a:ext cx="432000" cy="101655"/>
              <a:chOff x="5815912" y="201588"/>
              <a:chExt cx="540000" cy="104994"/>
            </a:xfrm>
          </p:grpSpPr>
          <p:sp>
            <p:nvSpPr>
              <p:cNvPr id="3724" name="Google Shape;3724;p49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25" name="Google Shape;3725;p49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26" name="Google Shape;3726;p49"/>
            <p:cNvGrpSpPr/>
            <p:nvPr/>
          </p:nvGrpSpPr>
          <p:grpSpPr>
            <a:xfrm>
              <a:off x="5869732" y="1785069"/>
              <a:ext cx="432000" cy="101655"/>
              <a:chOff x="5815912" y="201588"/>
              <a:chExt cx="540000" cy="104994"/>
            </a:xfrm>
          </p:grpSpPr>
          <p:sp>
            <p:nvSpPr>
              <p:cNvPr id="3727" name="Google Shape;3727;p49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28" name="Google Shape;3728;p49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29" name="Google Shape;3729;p49"/>
            <p:cNvGrpSpPr/>
            <p:nvPr/>
          </p:nvGrpSpPr>
          <p:grpSpPr>
            <a:xfrm>
              <a:off x="5869732" y="2316007"/>
              <a:ext cx="432000" cy="101655"/>
              <a:chOff x="5815912" y="201588"/>
              <a:chExt cx="540000" cy="104994"/>
            </a:xfrm>
          </p:grpSpPr>
          <p:sp>
            <p:nvSpPr>
              <p:cNvPr id="3730" name="Google Shape;3730;p49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31" name="Google Shape;3731;p49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32" name="Google Shape;3732;p49"/>
            <p:cNvGrpSpPr/>
            <p:nvPr/>
          </p:nvGrpSpPr>
          <p:grpSpPr>
            <a:xfrm>
              <a:off x="5869732" y="2846944"/>
              <a:ext cx="432000" cy="101655"/>
              <a:chOff x="5815912" y="201588"/>
              <a:chExt cx="540000" cy="104994"/>
            </a:xfrm>
          </p:grpSpPr>
          <p:sp>
            <p:nvSpPr>
              <p:cNvPr id="3733" name="Google Shape;3733;p49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34" name="Google Shape;3734;p49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35" name="Google Shape;3735;p49"/>
            <p:cNvGrpSpPr/>
            <p:nvPr/>
          </p:nvGrpSpPr>
          <p:grpSpPr>
            <a:xfrm>
              <a:off x="5869732" y="3377883"/>
              <a:ext cx="432000" cy="101655"/>
              <a:chOff x="5815912" y="201588"/>
              <a:chExt cx="540000" cy="104994"/>
            </a:xfrm>
          </p:grpSpPr>
          <p:sp>
            <p:nvSpPr>
              <p:cNvPr id="3736" name="Google Shape;3736;p49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37" name="Google Shape;3737;p49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38" name="Google Shape;3738;p49"/>
            <p:cNvGrpSpPr/>
            <p:nvPr/>
          </p:nvGrpSpPr>
          <p:grpSpPr>
            <a:xfrm>
              <a:off x="5869732" y="3908820"/>
              <a:ext cx="432000" cy="101655"/>
              <a:chOff x="5815912" y="201588"/>
              <a:chExt cx="540000" cy="104994"/>
            </a:xfrm>
          </p:grpSpPr>
          <p:sp>
            <p:nvSpPr>
              <p:cNvPr id="3739" name="Google Shape;3739;p49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40" name="Google Shape;3740;p49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41" name="Google Shape;3741;p49"/>
            <p:cNvGrpSpPr/>
            <p:nvPr/>
          </p:nvGrpSpPr>
          <p:grpSpPr>
            <a:xfrm>
              <a:off x="5869732" y="4439758"/>
              <a:ext cx="432000" cy="101655"/>
              <a:chOff x="5815912" y="201588"/>
              <a:chExt cx="540000" cy="104994"/>
            </a:xfrm>
          </p:grpSpPr>
          <p:sp>
            <p:nvSpPr>
              <p:cNvPr id="3742" name="Google Shape;3742;p49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43" name="Google Shape;3743;p49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44" name="Google Shape;3744;p49"/>
            <p:cNvGrpSpPr/>
            <p:nvPr/>
          </p:nvGrpSpPr>
          <p:grpSpPr>
            <a:xfrm>
              <a:off x="5869732" y="4970697"/>
              <a:ext cx="432000" cy="101655"/>
              <a:chOff x="5815912" y="201588"/>
              <a:chExt cx="540000" cy="104994"/>
            </a:xfrm>
          </p:grpSpPr>
          <p:sp>
            <p:nvSpPr>
              <p:cNvPr id="3745" name="Google Shape;3745;p49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46" name="Google Shape;3746;p49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47" name="Google Shape;3747;p49"/>
            <p:cNvGrpSpPr/>
            <p:nvPr/>
          </p:nvGrpSpPr>
          <p:grpSpPr>
            <a:xfrm>
              <a:off x="5869732" y="5501635"/>
              <a:ext cx="432000" cy="101655"/>
              <a:chOff x="5815912" y="201588"/>
              <a:chExt cx="540000" cy="104994"/>
            </a:xfrm>
          </p:grpSpPr>
          <p:sp>
            <p:nvSpPr>
              <p:cNvPr id="3748" name="Google Shape;3748;p49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49" name="Google Shape;3749;p49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50" name="Google Shape;3750;p49"/>
            <p:cNvGrpSpPr/>
            <p:nvPr/>
          </p:nvGrpSpPr>
          <p:grpSpPr>
            <a:xfrm>
              <a:off x="5869732" y="6032572"/>
              <a:ext cx="432000" cy="101655"/>
              <a:chOff x="5815912" y="201588"/>
              <a:chExt cx="540000" cy="104994"/>
            </a:xfrm>
          </p:grpSpPr>
          <p:sp>
            <p:nvSpPr>
              <p:cNvPr id="3751" name="Google Shape;3751;p49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52" name="Google Shape;3752;p49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753" name="Google Shape;3753;p49"/>
          <p:cNvSpPr txBox="1"/>
          <p:nvPr>
            <p:ph idx="1" type="body"/>
          </p:nvPr>
        </p:nvSpPr>
        <p:spPr>
          <a:xfrm>
            <a:off x="6533000" y="530075"/>
            <a:ext cx="4844400" cy="60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3754" name="Google Shape;3754;p49"/>
          <p:cNvSpPr txBox="1"/>
          <p:nvPr>
            <p:ph idx="2" type="body"/>
          </p:nvPr>
        </p:nvSpPr>
        <p:spPr>
          <a:xfrm>
            <a:off x="791475" y="1438800"/>
            <a:ext cx="4844400" cy="50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3755" name="Google Shape;3755;p49"/>
          <p:cNvSpPr/>
          <p:nvPr/>
        </p:nvSpPr>
        <p:spPr>
          <a:xfrm rot="5397851">
            <a:off x="11415244" y="1208358"/>
            <a:ext cx="959700" cy="593813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1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15</a:t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9 Extend 3">
  <p:cSld name="1_09 Extend 3 18">
    <p:spTree>
      <p:nvGrpSpPr>
        <p:cNvPr id="3756" name="Shape 3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7" name="Google Shape;3757;p50"/>
          <p:cNvSpPr/>
          <p:nvPr/>
        </p:nvSpPr>
        <p:spPr>
          <a:xfrm>
            <a:off x="460150" y="77757"/>
            <a:ext cx="5611312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rotWithShape="0" algn="ctr" sy="101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8" name="Google Shape;3758;p50"/>
          <p:cNvSpPr/>
          <p:nvPr/>
        </p:nvSpPr>
        <p:spPr>
          <a:xfrm flipH="1" rot="-5397851">
            <a:off x="-134005" y="34206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lt2"/>
          </a:solidFill>
          <a:ln>
            <a:noFill/>
          </a:ln>
          <a:effectLst>
            <a:outerShdw blurRad="50800" rotWithShape="0" algn="tr" dir="1602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INTRO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759" name="Google Shape;3759;p50"/>
          <p:cNvSpPr/>
          <p:nvPr/>
        </p:nvSpPr>
        <p:spPr>
          <a:xfrm flipH="1" rot="-5397851">
            <a:off x="-134005" y="1302007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1"/>
          </a:solidFill>
          <a:ln>
            <a:noFill/>
          </a:ln>
          <a:effectLst>
            <a:outerShdw blurRad="50800" rotWithShape="0" algn="tr" dir="1602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760" name="Google Shape;3760;p50"/>
          <p:cNvSpPr/>
          <p:nvPr/>
        </p:nvSpPr>
        <p:spPr>
          <a:xfrm flipH="1" rot="-5397851">
            <a:off x="-134005" y="2261949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2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2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761" name="Google Shape;3761;p50"/>
          <p:cNvSpPr/>
          <p:nvPr/>
        </p:nvSpPr>
        <p:spPr>
          <a:xfrm flipH="1" rot="-5397851">
            <a:off x="-134005" y="3221892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3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3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762" name="Google Shape;3762;p50"/>
          <p:cNvSpPr/>
          <p:nvPr/>
        </p:nvSpPr>
        <p:spPr>
          <a:xfrm flipH="1" rot="-5397851">
            <a:off x="-134005" y="4181834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4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4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763" name="Google Shape;3763;p50"/>
          <p:cNvSpPr/>
          <p:nvPr/>
        </p:nvSpPr>
        <p:spPr>
          <a:xfrm flipH="1" rot="-5397851">
            <a:off x="-134005" y="5141776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5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5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764" name="Google Shape;3764;p50">
            <a:hlinkClick action="ppaction://hlinksldjump" r:id="rId2"/>
          </p:cNvPr>
          <p:cNvSpPr/>
          <p:nvPr/>
        </p:nvSpPr>
        <p:spPr>
          <a:xfrm rot="5397851">
            <a:off x="-138220" y="12917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765" name="Google Shape;3765;p50">
            <a:hlinkClick action="ppaction://hlinksldjump" r:id="rId3"/>
          </p:cNvPr>
          <p:cNvSpPr/>
          <p:nvPr/>
        </p:nvSpPr>
        <p:spPr>
          <a:xfrm rot="5397851">
            <a:off x="-138220" y="22518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766" name="Google Shape;3766;p50">
            <a:hlinkClick action="ppaction://hlinksldjump" r:id="rId4"/>
          </p:cNvPr>
          <p:cNvSpPr/>
          <p:nvPr/>
        </p:nvSpPr>
        <p:spPr>
          <a:xfrm rot="5397851">
            <a:off x="-138220" y="32119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767" name="Google Shape;3767;p50">
            <a:hlinkClick action="ppaction://hlinksldjump" r:id="rId5"/>
          </p:cNvPr>
          <p:cNvSpPr/>
          <p:nvPr/>
        </p:nvSpPr>
        <p:spPr>
          <a:xfrm rot="5397851">
            <a:off x="-138220" y="41720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768" name="Google Shape;3768;p50">
            <a:hlinkClick action="ppaction://hlinksldjump" r:id="rId6"/>
          </p:cNvPr>
          <p:cNvSpPr/>
          <p:nvPr/>
        </p:nvSpPr>
        <p:spPr>
          <a:xfrm rot="5397851">
            <a:off x="-138220" y="51321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769" name="Google Shape;3769;p50">
            <a:hlinkClick action="ppaction://hlinksldjump" r:id="rId7"/>
          </p:cNvPr>
          <p:cNvSpPr/>
          <p:nvPr/>
        </p:nvSpPr>
        <p:spPr>
          <a:xfrm rot="5397851">
            <a:off x="-138220" y="60922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770" name="Google Shape;3770;p50"/>
          <p:cNvSpPr/>
          <p:nvPr/>
        </p:nvSpPr>
        <p:spPr>
          <a:xfrm flipH="1" rot="-5397851">
            <a:off x="-140604" y="300040"/>
            <a:ext cx="959700" cy="525222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lt2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7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771" name="Google Shape;3771;p50"/>
          <p:cNvSpPr/>
          <p:nvPr/>
        </p:nvSpPr>
        <p:spPr>
          <a:xfrm flipH="1" rot="-5397851">
            <a:off x="-134005" y="6101718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6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6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772" name="Google Shape;3772;p50"/>
          <p:cNvSpPr/>
          <p:nvPr/>
        </p:nvSpPr>
        <p:spPr>
          <a:xfrm flipH="1" rot="-5397851">
            <a:off x="-141588" y="1272450"/>
            <a:ext cx="959700" cy="525222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1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8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773" name="Google Shape;3773;p50"/>
          <p:cNvSpPr/>
          <p:nvPr/>
        </p:nvSpPr>
        <p:spPr>
          <a:xfrm flipH="1" rot="-5397851">
            <a:off x="-130768" y="2238962"/>
            <a:ext cx="959700" cy="525222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2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9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774" name="Google Shape;3774;p50"/>
          <p:cNvSpPr/>
          <p:nvPr/>
        </p:nvSpPr>
        <p:spPr>
          <a:xfrm flipH="1" rot="-5397851">
            <a:off x="-131750" y="3181876"/>
            <a:ext cx="959700" cy="525222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3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10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775" name="Google Shape;3775;p50"/>
          <p:cNvSpPr/>
          <p:nvPr/>
        </p:nvSpPr>
        <p:spPr>
          <a:xfrm flipH="1" rot="-5397851">
            <a:off x="-132731" y="4136587"/>
            <a:ext cx="959700" cy="525222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4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11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776" name="Google Shape;3776;p50"/>
          <p:cNvSpPr/>
          <p:nvPr/>
        </p:nvSpPr>
        <p:spPr>
          <a:xfrm flipH="1" rot="-5397851">
            <a:off x="-127815" y="5091293"/>
            <a:ext cx="959700" cy="525222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5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12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777" name="Google Shape;3777;p50"/>
          <p:cNvSpPr/>
          <p:nvPr/>
        </p:nvSpPr>
        <p:spPr>
          <a:xfrm flipH="1" rot="-5397851">
            <a:off x="-128798" y="6040105"/>
            <a:ext cx="959700" cy="525222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6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13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778" name="Google Shape;3778;p50"/>
          <p:cNvSpPr/>
          <p:nvPr/>
        </p:nvSpPr>
        <p:spPr>
          <a:xfrm flipH="1" rot="-5397851">
            <a:off x="-206688" y="282492"/>
            <a:ext cx="991884" cy="5787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lt2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14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779" name="Google Shape;3779;p50"/>
          <p:cNvSpPr/>
          <p:nvPr/>
        </p:nvSpPr>
        <p:spPr>
          <a:xfrm rot="10800000">
            <a:off x="6108850" y="77757"/>
            <a:ext cx="5611312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rotWithShape="0" algn="ctr" sy="101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0" name="Google Shape;3780;p50"/>
          <p:cNvSpPr/>
          <p:nvPr/>
        </p:nvSpPr>
        <p:spPr>
          <a:xfrm rot="5397851">
            <a:off x="11415244" y="6008069"/>
            <a:ext cx="959700" cy="593813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6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20</a:t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781" name="Google Shape;3781;p50"/>
          <p:cNvSpPr/>
          <p:nvPr/>
        </p:nvSpPr>
        <p:spPr>
          <a:xfrm rot="5397851">
            <a:off x="11415244" y="5048127"/>
            <a:ext cx="959700" cy="593813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5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19</a:t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782" name="Google Shape;3782;p50"/>
          <p:cNvSpPr/>
          <p:nvPr/>
        </p:nvSpPr>
        <p:spPr>
          <a:xfrm rot="5397851">
            <a:off x="11415244" y="4088185"/>
            <a:ext cx="959700" cy="593813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4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18</a:t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783" name="Google Shape;3783;p50"/>
          <p:cNvSpPr/>
          <p:nvPr/>
        </p:nvSpPr>
        <p:spPr>
          <a:xfrm rot="5397851">
            <a:off x="11415244" y="3128243"/>
            <a:ext cx="959700" cy="593813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3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17</a:t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784" name="Google Shape;3784;p50"/>
          <p:cNvSpPr/>
          <p:nvPr/>
        </p:nvSpPr>
        <p:spPr>
          <a:xfrm rot="5397851">
            <a:off x="11415244" y="2168300"/>
            <a:ext cx="959700" cy="593813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2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16</a:t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785" name="Google Shape;3785;p50"/>
          <p:cNvSpPr/>
          <p:nvPr/>
        </p:nvSpPr>
        <p:spPr>
          <a:xfrm rot="-15781">
            <a:off x="5697982" y="124051"/>
            <a:ext cx="849609" cy="6607261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6" name="Google Shape;3786;p50"/>
          <p:cNvSpPr/>
          <p:nvPr/>
        </p:nvSpPr>
        <p:spPr>
          <a:xfrm flipH="1">
            <a:off x="6119328" y="77757"/>
            <a:ext cx="5528386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rotWithShape="0" algn="ctr" sy="101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7" name="Google Shape;3787;p50"/>
          <p:cNvSpPr/>
          <p:nvPr/>
        </p:nvSpPr>
        <p:spPr>
          <a:xfrm>
            <a:off x="541177" y="77757"/>
            <a:ext cx="5528386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rotWithShape="0" algn="ctr" sy="101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8" name="Google Shape;3788;p50"/>
          <p:cNvSpPr txBox="1"/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arlow Semi Condensed Medium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/>
        </p:txBody>
      </p:sp>
      <p:grpSp>
        <p:nvGrpSpPr>
          <p:cNvPr id="3789" name="Google Shape;3789;p50"/>
          <p:cNvGrpSpPr/>
          <p:nvPr/>
        </p:nvGrpSpPr>
        <p:grpSpPr>
          <a:xfrm>
            <a:off x="5869732" y="192255"/>
            <a:ext cx="432000" cy="6472908"/>
            <a:chOff x="5869732" y="192255"/>
            <a:chExt cx="432000" cy="6472908"/>
          </a:xfrm>
        </p:grpSpPr>
        <p:grpSp>
          <p:nvGrpSpPr>
            <p:cNvPr id="3790" name="Google Shape;3790;p50"/>
            <p:cNvGrpSpPr/>
            <p:nvPr/>
          </p:nvGrpSpPr>
          <p:grpSpPr>
            <a:xfrm>
              <a:off x="5869732" y="192255"/>
              <a:ext cx="432000" cy="101655"/>
              <a:chOff x="5815912" y="201588"/>
              <a:chExt cx="540000" cy="104994"/>
            </a:xfrm>
          </p:grpSpPr>
          <p:sp>
            <p:nvSpPr>
              <p:cNvPr id="3791" name="Google Shape;3791;p50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92" name="Google Shape;3792;p50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93" name="Google Shape;3793;p50"/>
            <p:cNvGrpSpPr/>
            <p:nvPr/>
          </p:nvGrpSpPr>
          <p:grpSpPr>
            <a:xfrm>
              <a:off x="5869732" y="6563508"/>
              <a:ext cx="432000" cy="101655"/>
              <a:chOff x="5815912" y="201588"/>
              <a:chExt cx="540000" cy="104994"/>
            </a:xfrm>
          </p:grpSpPr>
          <p:sp>
            <p:nvSpPr>
              <p:cNvPr id="3794" name="Google Shape;3794;p50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95" name="Google Shape;3795;p50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96" name="Google Shape;3796;p50"/>
            <p:cNvGrpSpPr/>
            <p:nvPr/>
          </p:nvGrpSpPr>
          <p:grpSpPr>
            <a:xfrm>
              <a:off x="5869732" y="723193"/>
              <a:ext cx="432000" cy="101655"/>
              <a:chOff x="5815912" y="201588"/>
              <a:chExt cx="540000" cy="104994"/>
            </a:xfrm>
          </p:grpSpPr>
          <p:sp>
            <p:nvSpPr>
              <p:cNvPr id="3797" name="Google Shape;3797;p50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98" name="Google Shape;3798;p50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99" name="Google Shape;3799;p50"/>
            <p:cNvGrpSpPr/>
            <p:nvPr/>
          </p:nvGrpSpPr>
          <p:grpSpPr>
            <a:xfrm>
              <a:off x="5869732" y="1254131"/>
              <a:ext cx="432000" cy="101655"/>
              <a:chOff x="5815912" y="201588"/>
              <a:chExt cx="540000" cy="104994"/>
            </a:xfrm>
          </p:grpSpPr>
          <p:sp>
            <p:nvSpPr>
              <p:cNvPr id="3800" name="Google Shape;3800;p50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01" name="Google Shape;3801;p50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802" name="Google Shape;3802;p50"/>
            <p:cNvGrpSpPr/>
            <p:nvPr/>
          </p:nvGrpSpPr>
          <p:grpSpPr>
            <a:xfrm>
              <a:off x="5869732" y="1785069"/>
              <a:ext cx="432000" cy="101655"/>
              <a:chOff x="5815912" y="201588"/>
              <a:chExt cx="540000" cy="104994"/>
            </a:xfrm>
          </p:grpSpPr>
          <p:sp>
            <p:nvSpPr>
              <p:cNvPr id="3803" name="Google Shape;3803;p50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04" name="Google Shape;3804;p50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805" name="Google Shape;3805;p50"/>
            <p:cNvGrpSpPr/>
            <p:nvPr/>
          </p:nvGrpSpPr>
          <p:grpSpPr>
            <a:xfrm>
              <a:off x="5869732" y="2316007"/>
              <a:ext cx="432000" cy="101655"/>
              <a:chOff x="5815912" y="201588"/>
              <a:chExt cx="540000" cy="104994"/>
            </a:xfrm>
          </p:grpSpPr>
          <p:sp>
            <p:nvSpPr>
              <p:cNvPr id="3806" name="Google Shape;3806;p50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07" name="Google Shape;3807;p50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808" name="Google Shape;3808;p50"/>
            <p:cNvGrpSpPr/>
            <p:nvPr/>
          </p:nvGrpSpPr>
          <p:grpSpPr>
            <a:xfrm>
              <a:off x="5869732" y="2846944"/>
              <a:ext cx="432000" cy="101655"/>
              <a:chOff x="5815912" y="201588"/>
              <a:chExt cx="540000" cy="104994"/>
            </a:xfrm>
          </p:grpSpPr>
          <p:sp>
            <p:nvSpPr>
              <p:cNvPr id="3809" name="Google Shape;3809;p50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10" name="Google Shape;3810;p50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811" name="Google Shape;3811;p50"/>
            <p:cNvGrpSpPr/>
            <p:nvPr/>
          </p:nvGrpSpPr>
          <p:grpSpPr>
            <a:xfrm>
              <a:off x="5869732" y="3377883"/>
              <a:ext cx="432000" cy="101655"/>
              <a:chOff x="5815912" y="201588"/>
              <a:chExt cx="540000" cy="104994"/>
            </a:xfrm>
          </p:grpSpPr>
          <p:sp>
            <p:nvSpPr>
              <p:cNvPr id="3812" name="Google Shape;3812;p50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13" name="Google Shape;3813;p50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814" name="Google Shape;3814;p50"/>
            <p:cNvGrpSpPr/>
            <p:nvPr/>
          </p:nvGrpSpPr>
          <p:grpSpPr>
            <a:xfrm>
              <a:off x="5869732" y="3908820"/>
              <a:ext cx="432000" cy="101655"/>
              <a:chOff x="5815912" y="201588"/>
              <a:chExt cx="540000" cy="104994"/>
            </a:xfrm>
          </p:grpSpPr>
          <p:sp>
            <p:nvSpPr>
              <p:cNvPr id="3815" name="Google Shape;3815;p50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16" name="Google Shape;3816;p50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817" name="Google Shape;3817;p50"/>
            <p:cNvGrpSpPr/>
            <p:nvPr/>
          </p:nvGrpSpPr>
          <p:grpSpPr>
            <a:xfrm>
              <a:off x="5869732" y="4439758"/>
              <a:ext cx="432000" cy="101655"/>
              <a:chOff x="5815912" y="201588"/>
              <a:chExt cx="540000" cy="104994"/>
            </a:xfrm>
          </p:grpSpPr>
          <p:sp>
            <p:nvSpPr>
              <p:cNvPr id="3818" name="Google Shape;3818;p50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19" name="Google Shape;3819;p50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820" name="Google Shape;3820;p50"/>
            <p:cNvGrpSpPr/>
            <p:nvPr/>
          </p:nvGrpSpPr>
          <p:grpSpPr>
            <a:xfrm>
              <a:off x="5869732" y="4970697"/>
              <a:ext cx="432000" cy="101655"/>
              <a:chOff x="5815912" y="201588"/>
              <a:chExt cx="540000" cy="104994"/>
            </a:xfrm>
          </p:grpSpPr>
          <p:sp>
            <p:nvSpPr>
              <p:cNvPr id="3821" name="Google Shape;3821;p50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22" name="Google Shape;3822;p50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823" name="Google Shape;3823;p50"/>
            <p:cNvGrpSpPr/>
            <p:nvPr/>
          </p:nvGrpSpPr>
          <p:grpSpPr>
            <a:xfrm>
              <a:off x="5869732" y="5501635"/>
              <a:ext cx="432000" cy="101655"/>
              <a:chOff x="5815912" y="201588"/>
              <a:chExt cx="540000" cy="104994"/>
            </a:xfrm>
          </p:grpSpPr>
          <p:sp>
            <p:nvSpPr>
              <p:cNvPr id="3824" name="Google Shape;3824;p50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25" name="Google Shape;3825;p50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826" name="Google Shape;3826;p50"/>
            <p:cNvGrpSpPr/>
            <p:nvPr/>
          </p:nvGrpSpPr>
          <p:grpSpPr>
            <a:xfrm>
              <a:off x="5869732" y="6032572"/>
              <a:ext cx="432000" cy="101655"/>
              <a:chOff x="5815912" y="201588"/>
              <a:chExt cx="540000" cy="104994"/>
            </a:xfrm>
          </p:grpSpPr>
          <p:sp>
            <p:nvSpPr>
              <p:cNvPr id="3827" name="Google Shape;3827;p50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28" name="Google Shape;3828;p50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829" name="Google Shape;3829;p50"/>
          <p:cNvSpPr txBox="1"/>
          <p:nvPr>
            <p:ph idx="1" type="body"/>
          </p:nvPr>
        </p:nvSpPr>
        <p:spPr>
          <a:xfrm>
            <a:off x="6533000" y="530075"/>
            <a:ext cx="4844400" cy="60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3830" name="Google Shape;3830;p50"/>
          <p:cNvSpPr txBox="1"/>
          <p:nvPr>
            <p:ph idx="2" type="body"/>
          </p:nvPr>
        </p:nvSpPr>
        <p:spPr>
          <a:xfrm>
            <a:off x="791475" y="1438800"/>
            <a:ext cx="4844400" cy="50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3831" name="Google Shape;3831;p50"/>
          <p:cNvSpPr/>
          <p:nvPr/>
        </p:nvSpPr>
        <p:spPr>
          <a:xfrm flipH="1" rot="-5397851">
            <a:off x="-206282" y="1231302"/>
            <a:ext cx="991884" cy="5787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1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15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3 Engage 3">
  <p:cSld name="005"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6"/>
          <p:cNvSpPr/>
          <p:nvPr/>
        </p:nvSpPr>
        <p:spPr>
          <a:xfrm rot="10800000">
            <a:off x="6108850" y="77757"/>
            <a:ext cx="5611312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rotWithShape="0" algn="ctr" sy="101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grpSp>
        <p:nvGrpSpPr>
          <p:cNvPr id="333" name="Google Shape;333;p6"/>
          <p:cNvGrpSpPr/>
          <p:nvPr/>
        </p:nvGrpSpPr>
        <p:grpSpPr>
          <a:xfrm>
            <a:off x="11642835" y="65324"/>
            <a:ext cx="549547" cy="6719623"/>
            <a:chOff x="11748685" y="230165"/>
            <a:chExt cx="431880" cy="6719623"/>
          </a:xfrm>
        </p:grpSpPr>
        <p:sp>
          <p:nvSpPr>
            <p:cNvPr id="334" name="Google Shape;334;p6"/>
            <p:cNvSpPr/>
            <p:nvPr/>
          </p:nvSpPr>
          <p:spPr>
            <a:xfrm rot="5397851">
              <a:off x="11484775" y="6254163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20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335" name="Google Shape;335;p6"/>
            <p:cNvSpPr/>
            <p:nvPr/>
          </p:nvSpPr>
          <p:spPr>
            <a:xfrm rot="5397851">
              <a:off x="11484775" y="5294221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19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336" name="Google Shape;336;p6"/>
            <p:cNvSpPr/>
            <p:nvPr/>
          </p:nvSpPr>
          <p:spPr>
            <a:xfrm rot="5397851">
              <a:off x="11484775" y="4334279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18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337" name="Google Shape;337;p6"/>
            <p:cNvSpPr/>
            <p:nvPr/>
          </p:nvSpPr>
          <p:spPr>
            <a:xfrm rot="5397851">
              <a:off x="11484775" y="3374337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17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338" name="Google Shape;338;p6"/>
            <p:cNvSpPr/>
            <p:nvPr/>
          </p:nvSpPr>
          <p:spPr>
            <a:xfrm rot="5397851">
              <a:off x="11484775" y="2414394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16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339" name="Google Shape;339;p6"/>
            <p:cNvSpPr/>
            <p:nvPr/>
          </p:nvSpPr>
          <p:spPr>
            <a:xfrm rot="5397851">
              <a:off x="11484775" y="1454452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1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15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340" name="Google Shape;340;p6"/>
            <p:cNvSpPr/>
            <p:nvPr/>
          </p:nvSpPr>
          <p:spPr>
            <a:xfrm rot="5397851">
              <a:off x="11484775" y="494510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lt2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14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</p:grpSp>
      <p:grpSp>
        <p:nvGrpSpPr>
          <p:cNvPr id="341" name="Google Shape;341;p6"/>
          <p:cNvGrpSpPr/>
          <p:nvPr/>
        </p:nvGrpSpPr>
        <p:grpSpPr>
          <a:xfrm>
            <a:off x="11556455" y="62214"/>
            <a:ext cx="549547" cy="6719623"/>
            <a:chOff x="11748685" y="230165"/>
            <a:chExt cx="431880" cy="6719623"/>
          </a:xfrm>
        </p:grpSpPr>
        <p:sp>
          <p:nvSpPr>
            <p:cNvPr id="342" name="Google Shape;342;p6"/>
            <p:cNvSpPr/>
            <p:nvPr/>
          </p:nvSpPr>
          <p:spPr>
            <a:xfrm rot="5397851">
              <a:off x="11484775" y="6254163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13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343" name="Google Shape;343;p6"/>
            <p:cNvSpPr/>
            <p:nvPr/>
          </p:nvSpPr>
          <p:spPr>
            <a:xfrm rot="5397851">
              <a:off x="11484775" y="5294221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12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344" name="Google Shape;344;p6"/>
            <p:cNvSpPr/>
            <p:nvPr/>
          </p:nvSpPr>
          <p:spPr>
            <a:xfrm rot="5397851">
              <a:off x="11484775" y="4334279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11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345" name="Google Shape;345;p6"/>
            <p:cNvSpPr/>
            <p:nvPr/>
          </p:nvSpPr>
          <p:spPr>
            <a:xfrm rot="5397851">
              <a:off x="11484775" y="3374337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10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346" name="Google Shape;346;p6"/>
            <p:cNvSpPr/>
            <p:nvPr/>
          </p:nvSpPr>
          <p:spPr>
            <a:xfrm rot="5397851">
              <a:off x="11484775" y="2414394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9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347" name="Google Shape;347;p6"/>
            <p:cNvSpPr/>
            <p:nvPr/>
          </p:nvSpPr>
          <p:spPr>
            <a:xfrm rot="5397851">
              <a:off x="11484775" y="1454452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1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8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348" name="Google Shape;348;p6"/>
            <p:cNvSpPr/>
            <p:nvPr/>
          </p:nvSpPr>
          <p:spPr>
            <a:xfrm rot="5397851">
              <a:off x="11484775" y="494510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lt2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7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</p:grpSp>
      <p:sp>
        <p:nvSpPr>
          <p:cNvPr id="349" name="Google Shape;349;p6"/>
          <p:cNvSpPr/>
          <p:nvPr/>
        </p:nvSpPr>
        <p:spPr>
          <a:xfrm>
            <a:off x="460150" y="77757"/>
            <a:ext cx="5611312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rotWithShape="0" algn="ctr" sy="101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6"/>
          <p:cNvSpPr/>
          <p:nvPr/>
        </p:nvSpPr>
        <p:spPr>
          <a:xfrm flipH="1" rot="-5397851">
            <a:off x="-134005" y="34206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lt2"/>
          </a:solidFill>
          <a:ln>
            <a:noFill/>
          </a:ln>
          <a:effectLst>
            <a:outerShdw blurRad="50800" rotWithShape="0" algn="tr" dir="1602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INTRO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51" name="Google Shape;351;p6"/>
          <p:cNvSpPr/>
          <p:nvPr/>
        </p:nvSpPr>
        <p:spPr>
          <a:xfrm rot="-15781">
            <a:off x="5697982" y="124051"/>
            <a:ext cx="849609" cy="6607261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6"/>
          <p:cNvSpPr/>
          <p:nvPr/>
        </p:nvSpPr>
        <p:spPr>
          <a:xfrm rot="5397851">
            <a:off x="11332255" y="6101703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6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6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53" name="Google Shape;353;p6"/>
          <p:cNvSpPr/>
          <p:nvPr/>
        </p:nvSpPr>
        <p:spPr>
          <a:xfrm rot="5397851">
            <a:off x="11332255" y="5141761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5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5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54" name="Google Shape;354;p6"/>
          <p:cNvSpPr/>
          <p:nvPr/>
        </p:nvSpPr>
        <p:spPr>
          <a:xfrm rot="5397851">
            <a:off x="11332255" y="4181819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4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4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55" name="Google Shape;355;p6"/>
          <p:cNvSpPr/>
          <p:nvPr/>
        </p:nvSpPr>
        <p:spPr>
          <a:xfrm rot="5397851">
            <a:off x="11332255" y="3221877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3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3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56" name="Google Shape;356;p6"/>
          <p:cNvSpPr/>
          <p:nvPr/>
        </p:nvSpPr>
        <p:spPr>
          <a:xfrm rot="5397851">
            <a:off x="11332255" y="2261934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2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2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57" name="Google Shape;357;p6"/>
          <p:cNvSpPr/>
          <p:nvPr/>
        </p:nvSpPr>
        <p:spPr>
          <a:xfrm rot="5397851">
            <a:off x="11332255" y="1301992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1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58" name="Google Shape;358;p6"/>
          <p:cNvSpPr/>
          <p:nvPr/>
        </p:nvSpPr>
        <p:spPr>
          <a:xfrm>
            <a:off x="541177" y="77757"/>
            <a:ext cx="5528386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rotWithShape="0" algn="ctr" sy="101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p6"/>
          <p:cNvSpPr/>
          <p:nvPr/>
        </p:nvSpPr>
        <p:spPr>
          <a:xfrm flipH="1">
            <a:off x="6119328" y="77757"/>
            <a:ext cx="5528386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rotWithShape="0" algn="ctr" sy="101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0" name="Google Shape;360;p6"/>
          <p:cNvGrpSpPr/>
          <p:nvPr/>
        </p:nvGrpSpPr>
        <p:grpSpPr>
          <a:xfrm>
            <a:off x="5869732" y="192255"/>
            <a:ext cx="432000" cy="6472908"/>
            <a:chOff x="5869732" y="192255"/>
            <a:chExt cx="432000" cy="6472908"/>
          </a:xfrm>
        </p:grpSpPr>
        <p:grpSp>
          <p:nvGrpSpPr>
            <p:cNvPr id="361" name="Google Shape;361;p6"/>
            <p:cNvGrpSpPr/>
            <p:nvPr/>
          </p:nvGrpSpPr>
          <p:grpSpPr>
            <a:xfrm>
              <a:off x="5869732" y="192255"/>
              <a:ext cx="432000" cy="101655"/>
              <a:chOff x="5815912" y="201588"/>
              <a:chExt cx="540000" cy="104994"/>
            </a:xfrm>
          </p:grpSpPr>
          <p:sp>
            <p:nvSpPr>
              <p:cNvPr id="362" name="Google Shape;362;p6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3" name="Google Shape;363;p6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4" name="Google Shape;364;p6"/>
            <p:cNvGrpSpPr/>
            <p:nvPr/>
          </p:nvGrpSpPr>
          <p:grpSpPr>
            <a:xfrm>
              <a:off x="5869732" y="6563508"/>
              <a:ext cx="432000" cy="101655"/>
              <a:chOff x="5815912" y="201588"/>
              <a:chExt cx="540000" cy="104994"/>
            </a:xfrm>
          </p:grpSpPr>
          <p:sp>
            <p:nvSpPr>
              <p:cNvPr id="365" name="Google Shape;365;p6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6" name="Google Shape;366;p6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7" name="Google Shape;367;p6"/>
            <p:cNvGrpSpPr/>
            <p:nvPr/>
          </p:nvGrpSpPr>
          <p:grpSpPr>
            <a:xfrm>
              <a:off x="5869732" y="723193"/>
              <a:ext cx="432000" cy="101655"/>
              <a:chOff x="5815912" y="201588"/>
              <a:chExt cx="540000" cy="104994"/>
            </a:xfrm>
          </p:grpSpPr>
          <p:sp>
            <p:nvSpPr>
              <p:cNvPr id="368" name="Google Shape;368;p6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9" name="Google Shape;369;p6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0" name="Google Shape;370;p6"/>
            <p:cNvGrpSpPr/>
            <p:nvPr/>
          </p:nvGrpSpPr>
          <p:grpSpPr>
            <a:xfrm>
              <a:off x="5869732" y="1254131"/>
              <a:ext cx="432000" cy="101655"/>
              <a:chOff x="5815912" y="201588"/>
              <a:chExt cx="540000" cy="104994"/>
            </a:xfrm>
          </p:grpSpPr>
          <p:sp>
            <p:nvSpPr>
              <p:cNvPr id="371" name="Google Shape;371;p6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2" name="Google Shape;372;p6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3" name="Google Shape;373;p6"/>
            <p:cNvGrpSpPr/>
            <p:nvPr/>
          </p:nvGrpSpPr>
          <p:grpSpPr>
            <a:xfrm>
              <a:off x="5869732" y="1785069"/>
              <a:ext cx="432000" cy="101655"/>
              <a:chOff x="5815912" y="201588"/>
              <a:chExt cx="540000" cy="104994"/>
            </a:xfrm>
          </p:grpSpPr>
          <p:sp>
            <p:nvSpPr>
              <p:cNvPr id="374" name="Google Shape;374;p6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5" name="Google Shape;375;p6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6" name="Google Shape;376;p6"/>
            <p:cNvGrpSpPr/>
            <p:nvPr/>
          </p:nvGrpSpPr>
          <p:grpSpPr>
            <a:xfrm>
              <a:off x="5869732" y="2316007"/>
              <a:ext cx="432000" cy="101655"/>
              <a:chOff x="5815912" y="201588"/>
              <a:chExt cx="540000" cy="104994"/>
            </a:xfrm>
          </p:grpSpPr>
          <p:sp>
            <p:nvSpPr>
              <p:cNvPr id="377" name="Google Shape;377;p6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8" name="Google Shape;378;p6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9" name="Google Shape;379;p6"/>
            <p:cNvGrpSpPr/>
            <p:nvPr/>
          </p:nvGrpSpPr>
          <p:grpSpPr>
            <a:xfrm>
              <a:off x="5869732" y="2846944"/>
              <a:ext cx="432000" cy="101655"/>
              <a:chOff x="5815912" y="201588"/>
              <a:chExt cx="540000" cy="104994"/>
            </a:xfrm>
          </p:grpSpPr>
          <p:sp>
            <p:nvSpPr>
              <p:cNvPr id="380" name="Google Shape;380;p6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1" name="Google Shape;381;p6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82" name="Google Shape;382;p6"/>
            <p:cNvGrpSpPr/>
            <p:nvPr/>
          </p:nvGrpSpPr>
          <p:grpSpPr>
            <a:xfrm>
              <a:off x="5869732" y="3377883"/>
              <a:ext cx="432000" cy="101655"/>
              <a:chOff x="5815912" y="201588"/>
              <a:chExt cx="540000" cy="104994"/>
            </a:xfrm>
          </p:grpSpPr>
          <p:sp>
            <p:nvSpPr>
              <p:cNvPr id="383" name="Google Shape;383;p6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4" name="Google Shape;384;p6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85" name="Google Shape;385;p6"/>
            <p:cNvGrpSpPr/>
            <p:nvPr/>
          </p:nvGrpSpPr>
          <p:grpSpPr>
            <a:xfrm>
              <a:off x="5869732" y="3908820"/>
              <a:ext cx="432000" cy="101655"/>
              <a:chOff x="5815912" y="201588"/>
              <a:chExt cx="540000" cy="104994"/>
            </a:xfrm>
          </p:grpSpPr>
          <p:sp>
            <p:nvSpPr>
              <p:cNvPr id="386" name="Google Shape;386;p6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7" name="Google Shape;387;p6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88" name="Google Shape;388;p6"/>
            <p:cNvGrpSpPr/>
            <p:nvPr/>
          </p:nvGrpSpPr>
          <p:grpSpPr>
            <a:xfrm>
              <a:off x="5869732" y="4439758"/>
              <a:ext cx="432000" cy="101655"/>
              <a:chOff x="5815912" y="201588"/>
              <a:chExt cx="540000" cy="104994"/>
            </a:xfrm>
          </p:grpSpPr>
          <p:sp>
            <p:nvSpPr>
              <p:cNvPr id="389" name="Google Shape;389;p6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0" name="Google Shape;390;p6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91" name="Google Shape;391;p6"/>
            <p:cNvGrpSpPr/>
            <p:nvPr/>
          </p:nvGrpSpPr>
          <p:grpSpPr>
            <a:xfrm>
              <a:off x="5869732" y="4970697"/>
              <a:ext cx="432000" cy="101655"/>
              <a:chOff x="5815912" y="201588"/>
              <a:chExt cx="540000" cy="104994"/>
            </a:xfrm>
          </p:grpSpPr>
          <p:sp>
            <p:nvSpPr>
              <p:cNvPr id="392" name="Google Shape;392;p6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3" name="Google Shape;393;p6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94" name="Google Shape;394;p6"/>
            <p:cNvGrpSpPr/>
            <p:nvPr/>
          </p:nvGrpSpPr>
          <p:grpSpPr>
            <a:xfrm>
              <a:off x="5869732" y="5501635"/>
              <a:ext cx="432000" cy="101655"/>
              <a:chOff x="5815912" y="201588"/>
              <a:chExt cx="540000" cy="104994"/>
            </a:xfrm>
          </p:grpSpPr>
          <p:sp>
            <p:nvSpPr>
              <p:cNvPr id="395" name="Google Shape;395;p6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" name="Google Shape;396;p6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97" name="Google Shape;397;p6"/>
            <p:cNvGrpSpPr/>
            <p:nvPr/>
          </p:nvGrpSpPr>
          <p:grpSpPr>
            <a:xfrm>
              <a:off x="5869732" y="6032572"/>
              <a:ext cx="432000" cy="101655"/>
              <a:chOff x="5815912" y="201588"/>
              <a:chExt cx="540000" cy="104994"/>
            </a:xfrm>
          </p:grpSpPr>
          <p:sp>
            <p:nvSpPr>
              <p:cNvPr id="398" name="Google Shape;398;p6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9" name="Google Shape;399;p6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00" name="Google Shape;400;p6"/>
          <p:cNvSpPr txBox="1"/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arlow Semi Condensed Medium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/>
        </p:txBody>
      </p:sp>
      <p:sp>
        <p:nvSpPr>
          <p:cNvPr id="401" name="Google Shape;401;p6"/>
          <p:cNvSpPr txBox="1"/>
          <p:nvPr>
            <p:ph idx="1" type="body"/>
          </p:nvPr>
        </p:nvSpPr>
        <p:spPr>
          <a:xfrm>
            <a:off x="6533000" y="530075"/>
            <a:ext cx="4844400" cy="60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02" name="Google Shape;402;p6"/>
          <p:cNvSpPr txBox="1"/>
          <p:nvPr>
            <p:ph idx="2" type="body"/>
          </p:nvPr>
        </p:nvSpPr>
        <p:spPr>
          <a:xfrm>
            <a:off x="791475" y="1438800"/>
            <a:ext cx="4844400" cy="50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03" name="Google Shape;403;p6">
            <a:hlinkClick action="ppaction://hlinksldjump" r:id="rId2"/>
          </p:cNvPr>
          <p:cNvSpPr/>
          <p:nvPr/>
        </p:nvSpPr>
        <p:spPr>
          <a:xfrm rot="5397851">
            <a:off x="11347130" y="134652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04" name="Google Shape;404;p6">
            <a:hlinkClick action="ppaction://hlinksldjump" r:id="rId3"/>
          </p:cNvPr>
          <p:cNvSpPr/>
          <p:nvPr/>
        </p:nvSpPr>
        <p:spPr>
          <a:xfrm rot="5397851">
            <a:off x="11347130" y="230662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05" name="Google Shape;405;p6">
            <a:hlinkClick action="ppaction://hlinksldjump" r:id="rId4"/>
          </p:cNvPr>
          <p:cNvSpPr/>
          <p:nvPr/>
        </p:nvSpPr>
        <p:spPr>
          <a:xfrm rot="5397851">
            <a:off x="11347130" y="326672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06" name="Google Shape;406;p6">
            <a:hlinkClick action="ppaction://hlinksldjump" r:id="rId5"/>
          </p:cNvPr>
          <p:cNvSpPr/>
          <p:nvPr/>
        </p:nvSpPr>
        <p:spPr>
          <a:xfrm rot="5397851">
            <a:off x="11347130" y="422682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07" name="Google Shape;407;p6">
            <a:hlinkClick action="ppaction://hlinksldjump" r:id="rId6"/>
          </p:cNvPr>
          <p:cNvSpPr/>
          <p:nvPr/>
        </p:nvSpPr>
        <p:spPr>
          <a:xfrm rot="5397851">
            <a:off x="11347130" y="518692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08" name="Google Shape;408;p6">
            <a:hlinkClick action="ppaction://hlinksldjump" r:id="rId7"/>
          </p:cNvPr>
          <p:cNvSpPr/>
          <p:nvPr/>
        </p:nvSpPr>
        <p:spPr>
          <a:xfrm rot="5397851">
            <a:off x="11347130" y="614702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09" name="Google Shape;409;p6">
            <a:hlinkClick action="ppaction://hlinksldjump" r:id="rId8"/>
          </p:cNvPr>
          <p:cNvSpPr/>
          <p:nvPr/>
        </p:nvSpPr>
        <p:spPr>
          <a:xfrm rot="5397851">
            <a:off x="-130020" y="3420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9 Extend 3">
  <p:cSld name="1_09 Extend 3 19">
    <p:spTree>
      <p:nvGrpSpPr>
        <p:cNvPr id="3832" name="Shape 3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3" name="Google Shape;3833;p51"/>
          <p:cNvSpPr/>
          <p:nvPr/>
        </p:nvSpPr>
        <p:spPr>
          <a:xfrm>
            <a:off x="460150" y="77757"/>
            <a:ext cx="5611312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rotWithShape="0" algn="ctr" sy="101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4" name="Google Shape;3834;p51"/>
          <p:cNvSpPr/>
          <p:nvPr/>
        </p:nvSpPr>
        <p:spPr>
          <a:xfrm flipH="1" rot="-5397851">
            <a:off x="-134005" y="34206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lt2"/>
          </a:solidFill>
          <a:ln>
            <a:noFill/>
          </a:ln>
          <a:effectLst>
            <a:outerShdw blurRad="50800" rotWithShape="0" algn="tr" dir="1602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INTRO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835" name="Google Shape;3835;p51"/>
          <p:cNvSpPr/>
          <p:nvPr/>
        </p:nvSpPr>
        <p:spPr>
          <a:xfrm flipH="1" rot="-5397851">
            <a:off x="-134005" y="1302007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1"/>
          </a:solidFill>
          <a:ln>
            <a:noFill/>
          </a:ln>
          <a:effectLst>
            <a:outerShdw blurRad="50800" rotWithShape="0" algn="tr" dir="1602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836" name="Google Shape;3836;p51"/>
          <p:cNvSpPr/>
          <p:nvPr/>
        </p:nvSpPr>
        <p:spPr>
          <a:xfrm flipH="1" rot="-5397851">
            <a:off x="-134005" y="2261949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2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2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837" name="Google Shape;3837;p51"/>
          <p:cNvSpPr/>
          <p:nvPr/>
        </p:nvSpPr>
        <p:spPr>
          <a:xfrm flipH="1" rot="-5397851">
            <a:off x="-134005" y="3221892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3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3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838" name="Google Shape;3838;p51"/>
          <p:cNvSpPr/>
          <p:nvPr/>
        </p:nvSpPr>
        <p:spPr>
          <a:xfrm flipH="1" rot="-5397851">
            <a:off x="-134005" y="4181834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4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4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839" name="Google Shape;3839;p51"/>
          <p:cNvSpPr/>
          <p:nvPr/>
        </p:nvSpPr>
        <p:spPr>
          <a:xfrm flipH="1" rot="-5397851">
            <a:off x="-134005" y="5141776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5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5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840" name="Google Shape;3840;p51">
            <a:hlinkClick action="ppaction://hlinksldjump" r:id="rId2"/>
          </p:cNvPr>
          <p:cNvSpPr/>
          <p:nvPr/>
        </p:nvSpPr>
        <p:spPr>
          <a:xfrm rot="5397851">
            <a:off x="-138220" y="12917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841" name="Google Shape;3841;p51">
            <a:hlinkClick action="ppaction://hlinksldjump" r:id="rId3"/>
          </p:cNvPr>
          <p:cNvSpPr/>
          <p:nvPr/>
        </p:nvSpPr>
        <p:spPr>
          <a:xfrm rot="5397851">
            <a:off x="-138220" y="22518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842" name="Google Shape;3842;p51">
            <a:hlinkClick action="ppaction://hlinksldjump" r:id="rId4"/>
          </p:cNvPr>
          <p:cNvSpPr/>
          <p:nvPr/>
        </p:nvSpPr>
        <p:spPr>
          <a:xfrm rot="5397851">
            <a:off x="-138220" y="32119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843" name="Google Shape;3843;p51">
            <a:hlinkClick action="ppaction://hlinksldjump" r:id="rId5"/>
          </p:cNvPr>
          <p:cNvSpPr/>
          <p:nvPr/>
        </p:nvSpPr>
        <p:spPr>
          <a:xfrm rot="5397851">
            <a:off x="-138220" y="41720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844" name="Google Shape;3844;p51">
            <a:hlinkClick action="ppaction://hlinksldjump" r:id="rId6"/>
          </p:cNvPr>
          <p:cNvSpPr/>
          <p:nvPr/>
        </p:nvSpPr>
        <p:spPr>
          <a:xfrm rot="5397851">
            <a:off x="-138220" y="51321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845" name="Google Shape;3845;p51">
            <a:hlinkClick action="ppaction://hlinksldjump" r:id="rId7"/>
          </p:cNvPr>
          <p:cNvSpPr/>
          <p:nvPr/>
        </p:nvSpPr>
        <p:spPr>
          <a:xfrm rot="5397851">
            <a:off x="-138220" y="60922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846" name="Google Shape;3846;p51"/>
          <p:cNvSpPr/>
          <p:nvPr/>
        </p:nvSpPr>
        <p:spPr>
          <a:xfrm flipH="1" rot="-5397851">
            <a:off x="-140604" y="300040"/>
            <a:ext cx="959700" cy="525222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lt2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7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847" name="Google Shape;3847;p51"/>
          <p:cNvSpPr/>
          <p:nvPr/>
        </p:nvSpPr>
        <p:spPr>
          <a:xfrm flipH="1" rot="-5397851">
            <a:off x="-134005" y="6101718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6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6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848" name="Google Shape;3848;p51"/>
          <p:cNvSpPr/>
          <p:nvPr/>
        </p:nvSpPr>
        <p:spPr>
          <a:xfrm flipH="1" rot="-5397851">
            <a:off x="-141588" y="1272450"/>
            <a:ext cx="959700" cy="525222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1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8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849" name="Google Shape;3849;p51"/>
          <p:cNvSpPr/>
          <p:nvPr/>
        </p:nvSpPr>
        <p:spPr>
          <a:xfrm flipH="1" rot="-5397851">
            <a:off x="-130768" y="2238962"/>
            <a:ext cx="959700" cy="525222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2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9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850" name="Google Shape;3850;p51"/>
          <p:cNvSpPr/>
          <p:nvPr/>
        </p:nvSpPr>
        <p:spPr>
          <a:xfrm flipH="1" rot="-5397851">
            <a:off x="-131750" y="3181876"/>
            <a:ext cx="959700" cy="525222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3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10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851" name="Google Shape;3851;p51"/>
          <p:cNvSpPr/>
          <p:nvPr/>
        </p:nvSpPr>
        <p:spPr>
          <a:xfrm flipH="1" rot="-5397851">
            <a:off x="-132731" y="4136587"/>
            <a:ext cx="959700" cy="525222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4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11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852" name="Google Shape;3852;p51"/>
          <p:cNvSpPr/>
          <p:nvPr/>
        </p:nvSpPr>
        <p:spPr>
          <a:xfrm flipH="1" rot="-5397851">
            <a:off x="-127815" y="5091293"/>
            <a:ext cx="959700" cy="525222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5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12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853" name="Google Shape;3853;p51"/>
          <p:cNvSpPr/>
          <p:nvPr/>
        </p:nvSpPr>
        <p:spPr>
          <a:xfrm flipH="1" rot="-5397851">
            <a:off x="-128798" y="6040105"/>
            <a:ext cx="959700" cy="525222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6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13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854" name="Google Shape;3854;p51"/>
          <p:cNvSpPr/>
          <p:nvPr/>
        </p:nvSpPr>
        <p:spPr>
          <a:xfrm flipH="1" rot="-5397851">
            <a:off x="-206688" y="282492"/>
            <a:ext cx="991884" cy="5787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lt2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14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855" name="Google Shape;3855;p51"/>
          <p:cNvSpPr/>
          <p:nvPr/>
        </p:nvSpPr>
        <p:spPr>
          <a:xfrm flipH="1" rot="-5397851">
            <a:off x="-206282" y="1231302"/>
            <a:ext cx="991884" cy="5787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1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15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856" name="Google Shape;3856;p51"/>
          <p:cNvSpPr/>
          <p:nvPr/>
        </p:nvSpPr>
        <p:spPr>
          <a:xfrm rot="10800000">
            <a:off x="6108850" y="77757"/>
            <a:ext cx="5611312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rotWithShape="0" algn="ctr" sy="101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7" name="Google Shape;3857;p51"/>
          <p:cNvSpPr/>
          <p:nvPr/>
        </p:nvSpPr>
        <p:spPr>
          <a:xfrm rot="5397851">
            <a:off x="11415244" y="6008069"/>
            <a:ext cx="959700" cy="593813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6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20</a:t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858" name="Google Shape;3858;p51"/>
          <p:cNvSpPr/>
          <p:nvPr/>
        </p:nvSpPr>
        <p:spPr>
          <a:xfrm rot="5397851">
            <a:off x="11415244" y="5048127"/>
            <a:ext cx="959700" cy="593813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5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19</a:t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859" name="Google Shape;3859;p51"/>
          <p:cNvSpPr/>
          <p:nvPr/>
        </p:nvSpPr>
        <p:spPr>
          <a:xfrm rot="5397851">
            <a:off x="11415244" y="4088185"/>
            <a:ext cx="959700" cy="593813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4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18</a:t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860" name="Google Shape;3860;p51"/>
          <p:cNvSpPr/>
          <p:nvPr/>
        </p:nvSpPr>
        <p:spPr>
          <a:xfrm rot="5397851">
            <a:off x="11415244" y="3128243"/>
            <a:ext cx="959700" cy="593813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3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17</a:t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861" name="Google Shape;3861;p51"/>
          <p:cNvSpPr/>
          <p:nvPr/>
        </p:nvSpPr>
        <p:spPr>
          <a:xfrm rot="5397851">
            <a:off x="11415244" y="2168300"/>
            <a:ext cx="959700" cy="593813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2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16</a:t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862" name="Google Shape;3862;p51"/>
          <p:cNvSpPr/>
          <p:nvPr/>
        </p:nvSpPr>
        <p:spPr>
          <a:xfrm rot="-15781">
            <a:off x="5697982" y="124051"/>
            <a:ext cx="849609" cy="6607261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3" name="Google Shape;3863;p51"/>
          <p:cNvSpPr/>
          <p:nvPr/>
        </p:nvSpPr>
        <p:spPr>
          <a:xfrm flipH="1">
            <a:off x="6119328" y="77757"/>
            <a:ext cx="5528386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rotWithShape="0" algn="ctr" sy="101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4" name="Google Shape;3864;p51"/>
          <p:cNvSpPr/>
          <p:nvPr/>
        </p:nvSpPr>
        <p:spPr>
          <a:xfrm>
            <a:off x="541177" y="77757"/>
            <a:ext cx="5528386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rotWithShape="0" algn="ctr" sy="101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5" name="Google Shape;3865;p51"/>
          <p:cNvSpPr txBox="1"/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arlow Semi Condensed Medium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/>
        </p:txBody>
      </p:sp>
      <p:grpSp>
        <p:nvGrpSpPr>
          <p:cNvPr id="3866" name="Google Shape;3866;p51"/>
          <p:cNvGrpSpPr/>
          <p:nvPr/>
        </p:nvGrpSpPr>
        <p:grpSpPr>
          <a:xfrm>
            <a:off x="5869732" y="192255"/>
            <a:ext cx="432000" cy="6472908"/>
            <a:chOff x="5869732" y="192255"/>
            <a:chExt cx="432000" cy="6472908"/>
          </a:xfrm>
        </p:grpSpPr>
        <p:grpSp>
          <p:nvGrpSpPr>
            <p:cNvPr id="3867" name="Google Shape;3867;p51"/>
            <p:cNvGrpSpPr/>
            <p:nvPr/>
          </p:nvGrpSpPr>
          <p:grpSpPr>
            <a:xfrm>
              <a:off x="5869732" y="192255"/>
              <a:ext cx="432000" cy="101655"/>
              <a:chOff x="5815912" y="201588"/>
              <a:chExt cx="540000" cy="104994"/>
            </a:xfrm>
          </p:grpSpPr>
          <p:sp>
            <p:nvSpPr>
              <p:cNvPr id="3868" name="Google Shape;3868;p51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69" name="Google Shape;3869;p51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870" name="Google Shape;3870;p51"/>
            <p:cNvGrpSpPr/>
            <p:nvPr/>
          </p:nvGrpSpPr>
          <p:grpSpPr>
            <a:xfrm>
              <a:off x="5869732" y="6563508"/>
              <a:ext cx="432000" cy="101655"/>
              <a:chOff x="5815912" y="201588"/>
              <a:chExt cx="540000" cy="104994"/>
            </a:xfrm>
          </p:grpSpPr>
          <p:sp>
            <p:nvSpPr>
              <p:cNvPr id="3871" name="Google Shape;3871;p51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72" name="Google Shape;3872;p51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873" name="Google Shape;3873;p51"/>
            <p:cNvGrpSpPr/>
            <p:nvPr/>
          </p:nvGrpSpPr>
          <p:grpSpPr>
            <a:xfrm>
              <a:off x="5869732" y="723193"/>
              <a:ext cx="432000" cy="101655"/>
              <a:chOff x="5815912" y="201588"/>
              <a:chExt cx="540000" cy="104994"/>
            </a:xfrm>
          </p:grpSpPr>
          <p:sp>
            <p:nvSpPr>
              <p:cNvPr id="3874" name="Google Shape;3874;p51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75" name="Google Shape;3875;p51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876" name="Google Shape;3876;p51"/>
            <p:cNvGrpSpPr/>
            <p:nvPr/>
          </p:nvGrpSpPr>
          <p:grpSpPr>
            <a:xfrm>
              <a:off x="5869732" y="1254131"/>
              <a:ext cx="432000" cy="101655"/>
              <a:chOff x="5815912" y="201588"/>
              <a:chExt cx="540000" cy="104994"/>
            </a:xfrm>
          </p:grpSpPr>
          <p:sp>
            <p:nvSpPr>
              <p:cNvPr id="3877" name="Google Shape;3877;p51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78" name="Google Shape;3878;p51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879" name="Google Shape;3879;p51"/>
            <p:cNvGrpSpPr/>
            <p:nvPr/>
          </p:nvGrpSpPr>
          <p:grpSpPr>
            <a:xfrm>
              <a:off x="5869732" y="1785069"/>
              <a:ext cx="432000" cy="101655"/>
              <a:chOff x="5815912" y="201588"/>
              <a:chExt cx="540000" cy="104994"/>
            </a:xfrm>
          </p:grpSpPr>
          <p:sp>
            <p:nvSpPr>
              <p:cNvPr id="3880" name="Google Shape;3880;p51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81" name="Google Shape;3881;p51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882" name="Google Shape;3882;p51"/>
            <p:cNvGrpSpPr/>
            <p:nvPr/>
          </p:nvGrpSpPr>
          <p:grpSpPr>
            <a:xfrm>
              <a:off x="5869732" y="2316007"/>
              <a:ext cx="432000" cy="101655"/>
              <a:chOff x="5815912" y="201588"/>
              <a:chExt cx="540000" cy="104994"/>
            </a:xfrm>
          </p:grpSpPr>
          <p:sp>
            <p:nvSpPr>
              <p:cNvPr id="3883" name="Google Shape;3883;p51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84" name="Google Shape;3884;p51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885" name="Google Shape;3885;p51"/>
            <p:cNvGrpSpPr/>
            <p:nvPr/>
          </p:nvGrpSpPr>
          <p:grpSpPr>
            <a:xfrm>
              <a:off x="5869732" y="2846944"/>
              <a:ext cx="432000" cy="101655"/>
              <a:chOff x="5815912" y="201588"/>
              <a:chExt cx="540000" cy="104994"/>
            </a:xfrm>
          </p:grpSpPr>
          <p:sp>
            <p:nvSpPr>
              <p:cNvPr id="3886" name="Google Shape;3886;p51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87" name="Google Shape;3887;p51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888" name="Google Shape;3888;p51"/>
            <p:cNvGrpSpPr/>
            <p:nvPr/>
          </p:nvGrpSpPr>
          <p:grpSpPr>
            <a:xfrm>
              <a:off x="5869732" y="3377883"/>
              <a:ext cx="432000" cy="101655"/>
              <a:chOff x="5815912" y="201588"/>
              <a:chExt cx="540000" cy="104994"/>
            </a:xfrm>
          </p:grpSpPr>
          <p:sp>
            <p:nvSpPr>
              <p:cNvPr id="3889" name="Google Shape;3889;p51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90" name="Google Shape;3890;p51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891" name="Google Shape;3891;p51"/>
            <p:cNvGrpSpPr/>
            <p:nvPr/>
          </p:nvGrpSpPr>
          <p:grpSpPr>
            <a:xfrm>
              <a:off x="5869732" y="3908820"/>
              <a:ext cx="432000" cy="101655"/>
              <a:chOff x="5815912" y="201588"/>
              <a:chExt cx="540000" cy="104994"/>
            </a:xfrm>
          </p:grpSpPr>
          <p:sp>
            <p:nvSpPr>
              <p:cNvPr id="3892" name="Google Shape;3892;p51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93" name="Google Shape;3893;p51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894" name="Google Shape;3894;p51"/>
            <p:cNvGrpSpPr/>
            <p:nvPr/>
          </p:nvGrpSpPr>
          <p:grpSpPr>
            <a:xfrm>
              <a:off x="5869732" y="4439758"/>
              <a:ext cx="432000" cy="101655"/>
              <a:chOff x="5815912" y="201588"/>
              <a:chExt cx="540000" cy="104994"/>
            </a:xfrm>
          </p:grpSpPr>
          <p:sp>
            <p:nvSpPr>
              <p:cNvPr id="3895" name="Google Shape;3895;p51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96" name="Google Shape;3896;p51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897" name="Google Shape;3897;p51"/>
            <p:cNvGrpSpPr/>
            <p:nvPr/>
          </p:nvGrpSpPr>
          <p:grpSpPr>
            <a:xfrm>
              <a:off x="5869732" y="4970697"/>
              <a:ext cx="432000" cy="101655"/>
              <a:chOff x="5815912" y="201588"/>
              <a:chExt cx="540000" cy="104994"/>
            </a:xfrm>
          </p:grpSpPr>
          <p:sp>
            <p:nvSpPr>
              <p:cNvPr id="3898" name="Google Shape;3898;p51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99" name="Google Shape;3899;p51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900" name="Google Shape;3900;p51"/>
            <p:cNvGrpSpPr/>
            <p:nvPr/>
          </p:nvGrpSpPr>
          <p:grpSpPr>
            <a:xfrm>
              <a:off x="5869732" y="5501635"/>
              <a:ext cx="432000" cy="101655"/>
              <a:chOff x="5815912" y="201588"/>
              <a:chExt cx="540000" cy="104994"/>
            </a:xfrm>
          </p:grpSpPr>
          <p:sp>
            <p:nvSpPr>
              <p:cNvPr id="3901" name="Google Shape;3901;p51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02" name="Google Shape;3902;p51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903" name="Google Shape;3903;p51"/>
            <p:cNvGrpSpPr/>
            <p:nvPr/>
          </p:nvGrpSpPr>
          <p:grpSpPr>
            <a:xfrm>
              <a:off x="5869732" y="6032572"/>
              <a:ext cx="432000" cy="101655"/>
              <a:chOff x="5815912" y="201588"/>
              <a:chExt cx="540000" cy="104994"/>
            </a:xfrm>
          </p:grpSpPr>
          <p:sp>
            <p:nvSpPr>
              <p:cNvPr id="3904" name="Google Shape;3904;p51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05" name="Google Shape;3905;p51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906" name="Google Shape;3906;p51"/>
          <p:cNvSpPr txBox="1"/>
          <p:nvPr>
            <p:ph idx="1" type="body"/>
          </p:nvPr>
        </p:nvSpPr>
        <p:spPr>
          <a:xfrm>
            <a:off x="6533000" y="530075"/>
            <a:ext cx="4844400" cy="60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3907" name="Google Shape;3907;p51"/>
          <p:cNvSpPr txBox="1"/>
          <p:nvPr>
            <p:ph idx="2" type="body"/>
          </p:nvPr>
        </p:nvSpPr>
        <p:spPr>
          <a:xfrm>
            <a:off x="791475" y="1438800"/>
            <a:ext cx="4844400" cy="50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9 Extend 3">
  <p:cSld name="1_09 Extend 3 20">
    <p:spTree>
      <p:nvGrpSpPr>
        <p:cNvPr id="3908" name="Shape 3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9" name="Google Shape;3909;p52"/>
          <p:cNvSpPr/>
          <p:nvPr/>
        </p:nvSpPr>
        <p:spPr>
          <a:xfrm>
            <a:off x="460150" y="77757"/>
            <a:ext cx="5611312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rotWithShape="0" algn="ctr" sy="101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0" name="Google Shape;3910;p52"/>
          <p:cNvSpPr/>
          <p:nvPr/>
        </p:nvSpPr>
        <p:spPr>
          <a:xfrm flipH="1" rot="-5397851">
            <a:off x="-134005" y="34206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lt2"/>
          </a:solidFill>
          <a:ln>
            <a:noFill/>
          </a:ln>
          <a:effectLst>
            <a:outerShdw blurRad="50800" rotWithShape="0" algn="tr" dir="1602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INTRO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911" name="Google Shape;3911;p52"/>
          <p:cNvSpPr/>
          <p:nvPr/>
        </p:nvSpPr>
        <p:spPr>
          <a:xfrm flipH="1" rot="-5397851">
            <a:off x="-134005" y="1302007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1"/>
          </a:solidFill>
          <a:ln>
            <a:noFill/>
          </a:ln>
          <a:effectLst>
            <a:outerShdw blurRad="50800" rotWithShape="0" algn="tr" dir="1602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912" name="Google Shape;3912;p52"/>
          <p:cNvSpPr/>
          <p:nvPr/>
        </p:nvSpPr>
        <p:spPr>
          <a:xfrm flipH="1" rot="-5397851">
            <a:off x="-134005" y="2261949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2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2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913" name="Google Shape;3913;p52"/>
          <p:cNvSpPr/>
          <p:nvPr/>
        </p:nvSpPr>
        <p:spPr>
          <a:xfrm flipH="1" rot="-5397851">
            <a:off x="-134005" y="3221892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3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3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914" name="Google Shape;3914;p52"/>
          <p:cNvSpPr/>
          <p:nvPr/>
        </p:nvSpPr>
        <p:spPr>
          <a:xfrm flipH="1" rot="-5397851">
            <a:off x="-134005" y="4181834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4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4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915" name="Google Shape;3915;p52"/>
          <p:cNvSpPr/>
          <p:nvPr/>
        </p:nvSpPr>
        <p:spPr>
          <a:xfrm flipH="1" rot="-5397851">
            <a:off x="-134005" y="5141776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5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5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916" name="Google Shape;3916;p52">
            <a:hlinkClick action="ppaction://hlinksldjump" r:id="rId2"/>
          </p:cNvPr>
          <p:cNvSpPr/>
          <p:nvPr/>
        </p:nvSpPr>
        <p:spPr>
          <a:xfrm rot="5397851">
            <a:off x="-138220" y="12917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917" name="Google Shape;3917;p52">
            <a:hlinkClick action="ppaction://hlinksldjump" r:id="rId3"/>
          </p:cNvPr>
          <p:cNvSpPr/>
          <p:nvPr/>
        </p:nvSpPr>
        <p:spPr>
          <a:xfrm rot="5397851">
            <a:off x="-138220" y="22518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918" name="Google Shape;3918;p52">
            <a:hlinkClick action="ppaction://hlinksldjump" r:id="rId4"/>
          </p:cNvPr>
          <p:cNvSpPr/>
          <p:nvPr/>
        </p:nvSpPr>
        <p:spPr>
          <a:xfrm rot="5397851">
            <a:off x="-138220" y="32119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919" name="Google Shape;3919;p52">
            <a:hlinkClick action="ppaction://hlinksldjump" r:id="rId5"/>
          </p:cNvPr>
          <p:cNvSpPr/>
          <p:nvPr/>
        </p:nvSpPr>
        <p:spPr>
          <a:xfrm rot="5397851">
            <a:off x="-138220" y="41720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920" name="Google Shape;3920;p52">
            <a:hlinkClick action="ppaction://hlinksldjump" r:id="rId6"/>
          </p:cNvPr>
          <p:cNvSpPr/>
          <p:nvPr/>
        </p:nvSpPr>
        <p:spPr>
          <a:xfrm rot="5397851">
            <a:off x="-138220" y="51321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921" name="Google Shape;3921;p52">
            <a:hlinkClick action="ppaction://hlinksldjump" r:id="rId7"/>
          </p:cNvPr>
          <p:cNvSpPr/>
          <p:nvPr/>
        </p:nvSpPr>
        <p:spPr>
          <a:xfrm rot="5397851">
            <a:off x="-138220" y="60922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922" name="Google Shape;3922;p52"/>
          <p:cNvSpPr/>
          <p:nvPr/>
        </p:nvSpPr>
        <p:spPr>
          <a:xfrm flipH="1" rot="-5397851">
            <a:off x="-140604" y="300040"/>
            <a:ext cx="959700" cy="525222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lt2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7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923" name="Google Shape;3923;p52"/>
          <p:cNvSpPr/>
          <p:nvPr/>
        </p:nvSpPr>
        <p:spPr>
          <a:xfrm flipH="1" rot="-5397851">
            <a:off x="-134005" y="6101718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6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6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924" name="Google Shape;3924;p52"/>
          <p:cNvSpPr/>
          <p:nvPr/>
        </p:nvSpPr>
        <p:spPr>
          <a:xfrm flipH="1" rot="-5397851">
            <a:off x="-141588" y="1272450"/>
            <a:ext cx="959700" cy="525222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1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8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925" name="Google Shape;3925;p52"/>
          <p:cNvSpPr/>
          <p:nvPr/>
        </p:nvSpPr>
        <p:spPr>
          <a:xfrm flipH="1" rot="-5397851">
            <a:off x="-130768" y="2238962"/>
            <a:ext cx="959700" cy="525222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2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9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926" name="Google Shape;3926;p52"/>
          <p:cNvSpPr/>
          <p:nvPr/>
        </p:nvSpPr>
        <p:spPr>
          <a:xfrm flipH="1" rot="-5397851">
            <a:off x="-131750" y="3181876"/>
            <a:ext cx="959700" cy="525222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3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10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927" name="Google Shape;3927;p52"/>
          <p:cNvSpPr/>
          <p:nvPr/>
        </p:nvSpPr>
        <p:spPr>
          <a:xfrm flipH="1" rot="-5397851">
            <a:off x="-132731" y="4136587"/>
            <a:ext cx="959700" cy="525222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4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11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928" name="Google Shape;3928;p52"/>
          <p:cNvSpPr/>
          <p:nvPr/>
        </p:nvSpPr>
        <p:spPr>
          <a:xfrm flipH="1" rot="-5397851">
            <a:off x="-127815" y="5091293"/>
            <a:ext cx="959700" cy="525222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5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12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929" name="Google Shape;3929;p52"/>
          <p:cNvSpPr/>
          <p:nvPr/>
        </p:nvSpPr>
        <p:spPr>
          <a:xfrm flipH="1" rot="-5397851">
            <a:off x="-128798" y="6040105"/>
            <a:ext cx="959700" cy="525222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6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13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930" name="Google Shape;3930;p52"/>
          <p:cNvSpPr/>
          <p:nvPr/>
        </p:nvSpPr>
        <p:spPr>
          <a:xfrm flipH="1" rot="-5397851">
            <a:off x="-206688" y="282492"/>
            <a:ext cx="991884" cy="5787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lt2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14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931" name="Google Shape;3931;p52"/>
          <p:cNvSpPr/>
          <p:nvPr/>
        </p:nvSpPr>
        <p:spPr>
          <a:xfrm flipH="1" rot="-5397851">
            <a:off x="-206282" y="1231302"/>
            <a:ext cx="991884" cy="5787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1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15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932" name="Google Shape;3932;p52"/>
          <p:cNvSpPr/>
          <p:nvPr/>
        </p:nvSpPr>
        <p:spPr>
          <a:xfrm rot="10800000">
            <a:off x="6108850" y="77757"/>
            <a:ext cx="5611312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rotWithShape="0" algn="ctr" sy="101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3" name="Google Shape;3933;p52"/>
          <p:cNvSpPr/>
          <p:nvPr/>
        </p:nvSpPr>
        <p:spPr>
          <a:xfrm rot="5397851">
            <a:off x="11415244" y="6008069"/>
            <a:ext cx="959700" cy="593813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6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20</a:t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934" name="Google Shape;3934;p52"/>
          <p:cNvSpPr/>
          <p:nvPr/>
        </p:nvSpPr>
        <p:spPr>
          <a:xfrm rot="5397851">
            <a:off x="11415244" y="5048127"/>
            <a:ext cx="959700" cy="593813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5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19</a:t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935" name="Google Shape;3935;p52"/>
          <p:cNvSpPr/>
          <p:nvPr/>
        </p:nvSpPr>
        <p:spPr>
          <a:xfrm rot="5397851">
            <a:off x="11415244" y="4088185"/>
            <a:ext cx="959700" cy="593813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4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18</a:t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936" name="Google Shape;3936;p52"/>
          <p:cNvSpPr/>
          <p:nvPr/>
        </p:nvSpPr>
        <p:spPr>
          <a:xfrm rot="5397851">
            <a:off x="11415244" y="3128243"/>
            <a:ext cx="959700" cy="593813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3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17</a:t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937" name="Google Shape;3937;p52"/>
          <p:cNvSpPr/>
          <p:nvPr/>
        </p:nvSpPr>
        <p:spPr>
          <a:xfrm rot="-15781">
            <a:off x="5697982" y="124051"/>
            <a:ext cx="849609" cy="6607261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8" name="Google Shape;3938;p52"/>
          <p:cNvSpPr/>
          <p:nvPr/>
        </p:nvSpPr>
        <p:spPr>
          <a:xfrm flipH="1">
            <a:off x="6119328" y="77757"/>
            <a:ext cx="5528386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rotWithShape="0" algn="ctr" sy="101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9" name="Google Shape;3939;p52"/>
          <p:cNvSpPr/>
          <p:nvPr/>
        </p:nvSpPr>
        <p:spPr>
          <a:xfrm>
            <a:off x="541177" y="77757"/>
            <a:ext cx="5528386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rotWithShape="0" algn="ctr" sy="101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0" name="Google Shape;3940;p52"/>
          <p:cNvSpPr txBox="1"/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arlow Semi Condensed Medium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/>
        </p:txBody>
      </p:sp>
      <p:grpSp>
        <p:nvGrpSpPr>
          <p:cNvPr id="3941" name="Google Shape;3941;p52"/>
          <p:cNvGrpSpPr/>
          <p:nvPr/>
        </p:nvGrpSpPr>
        <p:grpSpPr>
          <a:xfrm>
            <a:off x="5869732" y="192255"/>
            <a:ext cx="432000" cy="6472908"/>
            <a:chOff x="5869732" y="192255"/>
            <a:chExt cx="432000" cy="6472908"/>
          </a:xfrm>
        </p:grpSpPr>
        <p:grpSp>
          <p:nvGrpSpPr>
            <p:cNvPr id="3942" name="Google Shape;3942;p52"/>
            <p:cNvGrpSpPr/>
            <p:nvPr/>
          </p:nvGrpSpPr>
          <p:grpSpPr>
            <a:xfrm>
              <a:off x="5869732" y="192255"/>
              <a:ext cx="432000" cy="101655"/>
              <a:chOff x="5815912" y="201588"/>
              <a:chExt cx="540000" cy="104994"/>
            </a:xfrm>
          </p:grpSpPr>
          <p:sp>
            <p:nvSpPr>
              <p:cNvPr id="3943" name="Google Shape;3943;p5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4" name="Google Shape;3944;p5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945" name="Google Shape;3945;p52"/>
            <p:cNvGrpSpPr/>
            <p:nvPr/>
          </p:nvGrpSpPr>
          <p:grpSpPr>
            <a:xfrm>
              <a:off x="5869732" y="6563508"/>
              <a:ext cx="432000" cy="101655"/>
              <a:chOff x="5815912" y="201588"/>
              <a:chExt cx="540000" cy="104994"/>
            </a:xfrm>
          </p:grpSpPr>
          <p:sp>
            <p:nvSpPr>
              <p:cNvPr id="3946" name="Google Shape;3946;p5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7" name="Google Shape;3947;p5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948" name="Google Shape;3948;p52"/>
            <p:cNvGrpSpPr/>
            <p:nvPr/>
          </p:nvGrpSpPr>
          <p:grpSpPr>
            <a:xfrm>
              <a:off x="5869732" y="723193"/>
              <a:ext cx="432000" cy="101655"/>
              <a:chOff x="5815912" y="201588"/>
              <a:chExt cx="540000" cy="104994"/>
            </a:xfrm>
          </p:grpSpPr>
          <p:sp>
            <p:nvSpPr>
              <p:cNvPr id="3949" name="Google Shape;3949;p5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50" name="Google Shape;3950;p5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951" name="Google Shape;3951;p52"/>
            <p:cNvGrpSpPr/>
            <p:nvPr/>
          </p:nvGrpSpPr>
          <p:grpSpPr>
            <a:xfrm>
              <a:off x="5869732" y="1254131"/>
              <a:ext cx="432000" cy="101655"/>
              <a:chOff x="5815912" y="201588"/>
              <a:chExt cx="540000" cy="104994"/>
            </a:xfrm>
          </p:grpSpPr>
          <p:sp>
            <p:nvSpPr>
              <p:cNvPr id="3952" name="Google Shape;3952;p5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53" name="Google Shape;3953;p5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954" name="Google Shape;3954;p52"/>
            <p:cNvGrpSpPr/>
            <p:nvPr/>
          </p:nvGrpSpPr>
          <p:grpSpPr>
            <a:xfrm>
              <a:off x="5869732" y="1785069"/>
              <a:ext cx="432000" cy="101655"/>
              <a:chOff x="5815912" y="201588"/>
              <a:chExt cx="540000" cy="104994"/>
            </a:xfrm>
          </p:grpSpPr>
          <p:sp>
            <p:nvSpPr>
              <p:cNvPr id="3955" name="Google Shape;3955;p5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56" name="Google Shape;3956;p5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957" name="Google Shape;3957;p52"/>
            <p:cNvGrpSpPr/>
            <p:nvPr/>
          </p:nvGrpSpPr>
          <p:grpSpPr>
            <a:xfrm>
              <a:off x="5869732" y="2316007"/>
              <a:ext cx="432000" cy="101655"/>
              <a:chOff x="5815912" y="201588"/>
              <a:chExt cx="540000" cy="104994"/>
            </a:xfrm>
          </p:grpSpPr>
          <p:sp>
            <p:nvSpPr>
              <p:cNvPr id="3958" name="Google Shape;3958;p5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59" name="Google Shape;3959;p5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960" name="Google Shape;3960;p52"/>
            <p:cNvGrpSpPr/>
            <p:nvPr/>
          </p:nvGrpSpPr>
          <p:grpSpPr>
            <a:xfrm>
              <a:off x="5869732" y="2846944"/>
              <a:ext cx="432000" cy="101655"/>
              <a:chOff x="5815912" y="201588"/>
              <a:chExt cx="540000" cy="104994"/>
            </a:xfrm>
          </p:grpSpPr>
          <p:sp>
            <p:nvSpPr>
              <p:cNvPr id="3961" name="Google Shape;3961;p5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2" name="Google Shape;3962;p5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963" name="Google Shape;3963;p52"/>
            <p:cNvGrpSpPr/>
            <p:nvPr/>
          </p:nvGrpSpPr>
          <p:grpSpPr>
            <a:xfrm>
              <a:off x="5869732" y="3377883"/>
              <a:ext cx="432000" cy="101655"/>
              <a:chOff x="5815912" y="201588"/>
              <a:chExt cx="540000" cy="104994"/>
            </a:xfrm>
          </p:grpSpPr>
          <p:sp>
            <p:nvSpPr>
              <p:cNvPr id="3964" name="Google Shape;3964;p5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5" name="Google Shape;3965;p5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966" name="Google Shape;3966;p52"/>
            <p:cNvGrpSpPr/>
            <p:nvPr/>
          </p:nvGrpSpPr>
          <p:grpSpPr>
            <a:xfrm>
              <a:off x="5869732" y="3908820"/>
              <a:ext cx="432000" cy="101655"/>
              <a:chOff x="5815912" y="201588"/>
              <a:chExt cx="540000" cy="104994"/>
            </a:xfrm>
          </p:grpSpPr>
          <p:sp>
            <p:nvSpPr>
              <p:cNvPr id="3967" name="Google Shape;3967;p5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8" name="Google Shape;3968;p5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969" name="Google Shape;3969;p52"/>
            <p:cNvGrpSpPr/>
            <p:nvPr/>
          </p:nvGrpSpPr>
          <p:grpSpPr>
            <a:xfrm>
              <a:off x="5869732" y="4439758"/>
              <a:ext cx="432000" cy="101655"/>
              <a:chOff x="5815912" y="201588"/>
              <a:chExt cx="540000" cy="104994"/>
            </a:xfrm>
          </p:grpSpPr>
          <p:sp>
            <p:nvSpPr>
              <p:cNvPr id="3970" name="Google Shape;3970;p5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71" name="Google Shape;3971;p5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972" name="Google Shape;3972;p52"/>
            <p:cNvGrpSpPr/>
            <p:nvPr/>
          </p:nvGrpSpPr>
          <p:grpSpPr>
            <a:xfrm>
              <a:off x="5869732" y="4970697"/>
              <a:ext cx="432000" cy="101655"/>
              <a:chOff x="5815912" y="201588"/>
              <a:chExt cx="540000" cy="104994"/>
            </a:xfrm>
          </p:grpSpPr>
          <p:sp>
            <p:nvSpPr>
              <p:cNvPr id="3973" name="Google Shape;3973;p5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74" name="Google Shape;3974;p5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975" name="Google Shape;3975;p52"/>
            <p:cNvGrpSpPr/>
            <p:nvPr/>
          </p:nvGrpSpPr>
          <p:grpSpPr>
            <a:xfrm>
              <a:off x="5869732" y="5501635"/>
              <a:ext cx="432000" cy="101655"/>
              <a:chOff x="5815912" y="201588"/>
              <a:chExt cx="540000" cy="104994"/>
            </a:xfrm>
          </p:grpSpPr>
          <p:sp>
            <p:nvSpPr>
              <p:cNvPr id="3976" name="Google Shape;3976;p5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77" name="Google Shape;3977;p5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978" name="Google Shape;3978;p52"/>
            <p:cNvGrpSpPr/>
            <p:nvPr/>
          </p:nvGrpSpPr>
          <p:grpSpPr>
            <a:xfrm>
              <a:off x="5869732" y="6032572"/>
              <a:ext cx="432000" cy="101655"/>
              <a:chOff x="5815912" y="201588"/>
              <a:chExt cx="540000" cy="104994"/>
            </a:xfrm>
          </p:grpSpPr>
          <p:sp>
            <p:nvSpPr>
              <p:cNvPr id="3979" name="Google Shape;3979;p5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0" name="Google Shape;3980;p5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981" name="Google Shape;3981;p52"/>
          <p:cNvSpPr txBox="1"/>
          <p:nvPr>
            <p:ph idx="1" type="body"/>
          </p:nvPr>
        </p:nvSpPr>
        <p:spPr>
          <a:xfrm>
            <a:off x="6533000" y="530075"/>
            <a:ext cx="4844400" cy="60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3982" name="Google Shape;3982;p52"/>
          <p:cNvSpPr txBox="1"/>
          <p:nvPr>
            <p:ph idx="2" type="body"/>
          </p:nvPr>
        </p:nvSpPr>
        <p:spPr>
          <a:xfrm>
            <a:off x="791475" y="1438800"/>
            <a:ext cx="4844400" cy="50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3983" name="Google Shape;3983;p52"/>
          <p:cNvSpPr/>
          <p:nvPr/>
        </p:nvSpPr>
        <p:spPr>
          <a:xfrm rot="5397851">
            <a:off x="11415244" y="2168300"/>
            <a:ext cx="959700" cy="593813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2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16</a:t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9 Extend 3">
  <p:cSld name="1_09 Extend 3 21">
    <p:spTree>
      <p:nvGrpSpPr>
        <p:cNvPr id="3984" name="Shape 3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5" name="Google Shape;3985;p53"/>
          <p:cNvSpPr/>
          <p:nvPr/>
        </p:nvSpPr>
        <p:spPr>
          <a:xfrm>
            <a:off x="460150" y="77757"/>
            <a:ext cx="5611312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rotWithShape="0" algn="ctr" sy="101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6" name="Google Shape;3986;p53"/>
          <p:cNvSpPr/>
          <p:nvPr/>
        </p:nvSpPr>
        <p:spPr>
          <a:xfrm flipH="1" rot="-5397851">
            <a:off x="-134005" y="34206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lt2"/>
          </a:solidFill>
          <a:ln>
            <a:noFill/>
          </a:ln>
          <a:effectLst>
            <a:outerShdw blurRad="50800" rotWithShape="0" algn="tr" dir="1602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INTRO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987" name="Google Shape;3987;p53"/>
          <p:cNvSpPr/>
          <p:nvPr/>
        </p:nvSpPr>
        <p:spPr>
          <a:xfrm flipH="1" rot="-5397851">
            <a:off x="-134005" y="1302007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1"/>
          </a:solidFill>
          <a:ln>
            <a:noFill/>
          </a:ln>
          <a:effectLst>
            <a:outerShdw blurRad="50800" rotWithShape="0" algn="tr" dir="1602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988" name="Google Shape;3988;p53"/>
          <p:cNvSpPr/>
          <p:nvPr/>
        </p:nvSpPr>
        <p:spPr>
          <a:xfrm flipH="1" rot="-5397851">
            <a:off x="-134005" y="2261949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2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2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989" name="Google Shape;3989;p53"/>
          <p:cNvSpPr/>
          <p:nvPr/>
        </p:nvSpPr>
        <p:spPr>
          <a:xfrm flipH="1" rot="-5397851">
            <a:off x="-134005" y="3221892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3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3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990" name="Google Shape;3990;p53"/>
          <p:cNvSpPr/>
          <p:nvPr/>
        </p:nvSpPr>
        <p:spPr>
          <a:xfrm flipH="1" rot="-5397851">
            <a:off x="-134005" y="4181834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4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4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991" name="Google Shape;3991;p53"/>
          <p:cNvSpPr/>
          <p:nvPr/>
        </p:nvSpPr>
        <p:spPr>
          <a:xfrm flipH="1" rot="-5397851">
            <a:off x="-134005" y="5141776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5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5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992" name="Google Shape;3992;p53">
            <a:hlinkClick action="ppaction://hlinksldjump" r:id="rId2"/>
          </p:cNvPr>
          <p:cNvSpPr/>
          <p:nvPr/>
        </p:nvSpPr>
        <p:spPr>
          <a:xfrm rot="5397851">
            <a:off x="-138220" y="12917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993" name="Google Shape;3993;p53">
            <a:hlinkClick action="ppaction://hlinksldjump" r:id="rId3"/>
          </p:cNvPr>
          <p:cNvSpPr/>
          <p:nvPr/>
        </p:nvSpPr>
        <p:spPr>
          <a:xfrm rot="5397851">
            <a:off x="-138220" y="22518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994" name="Google Shape;3994;p53">
            <a:hlinkClick action="ppaction://hlinksldjump" r:id="rId4"/>
          </p:cNvPr>
          <p:cNvSpPr/>
          <p:nvPr/>
        </p:nvSpPr>
        <p:spPr>
          <a:xfrm rot="5397851">
            <a:off x="-138220" y="32119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995" name="Google Shape;3995;p53">
            <a:hlinkClick action="ppaction://hlinksldjump" r:id="rId5"/>
          </p:cNvPr>
          <p:cNvSpPr/>
          <p:nvPr/>
        </p:nvSpPr>
        <p:spPr>
          <a:xfrm rot="5397851">
            <a:off x="-138220" y="41720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996" name="Google Shape;3996;p53">
            <a:hlinkClick action="ppaction://hlinksldjump" r:id="rId6"/>
          </p:cNvPr>
          <p:cNvSpPr/>
          <p:nvPr/>
        </p:nvSpPr>
        <p:spPr>
          <a:xfrm rot="5397851">
            <a:off x="-138220" y="51321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997" name="Google Shape;3997;p53">
            <a:hlinkClick action="ppaction://hlinksldjump" r:id="rId7"/>
          </p:cNvPr>
          <p:cNvSpPr/>
          <p:nvPr/>
        </p:nvSpPr>
        <p:spPr>
          <a:xfrm rot="5397851">
            <a:off x="-138220" y="60922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998" name="Google Shape;3998;p53"/>
          <p:cNvSpPr/>
          <p:nvPr/>
        </p:nvSpPr>
        <p:spPr>
          <a:xfrm flipH="1" rot="-5397851">
            <a:off x="-140604" y="300040"/>
            <a:ext cx="959700" cy="525222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lt2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7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999" name="Google Shape;3999;p53"/>
          <p:cNvSpPr/>
          <p:nvPr/>
        </p:nvSpPr>
        <p:spPr>
          <a:xfrm flipH="1" rot="-5397851">
            <a:off x="-134005" y="6101718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6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6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000" name="Google Shape;4000;p53"/>
          <p:cNvSpPr/>
          <p:nvPr/>
        </p:nvSpPr>
        <p:spPr>
          <a:xfrm flipH="1" rot="-5397851">
            <a:off x="-141588" y="1272450"/>
            <a:ext cx="959700" cy="525222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1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8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001" name="Google Shape;4001;p53"/>
          <p:cNvSpPr/>
          <p:nvPr/>
        </p:nvSpPr>
        <p:spPr>
          <a:xfrm flipH="1" rot="-5397851">
            <a:off x="-130768" y="2238962"/>
            <a:ext cx="959700" cy="525222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2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9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002" name="Google Shape;4002;p53"/>
          <p:cNvSpPr/>
          <p:nvPr/>
        </p:nvSpPr>
        <p:spPr>
          <a:xfrm flipH="1" rot="-5397851">
            <a:off x="-131750" y="3181876"/>
            <a:ext cx="959700" cy="525222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3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10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003" name="Google Shape;4003;p53"/>
          <p:cNvSpPr/>
          <p:nvPr/>
        </p:nvSpPr>
        <p:spPr>
          <a:xfrm flipH="1" rot="-5397851">
            <a:off x="-132731" y="4136587"/>
            <a:ext cx="959700" cy="525222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4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11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004" name="Google Shape;4004;p53"/>
          <p:cNvSpPr/>
          <p:nvPr/>
        </p:nvSpPr>
        <p:spPr>
          <a:xfrm flipH="1" rot="-5397851">
            <a:off x="-127815" y="5091293"/>
            <a:ext cx="959700" cy="525222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5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12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005" name="Google Shape;4005;p53"/>
          <p:cNvSpPr/>
          <p:nvPr/>
        </p:nvSpPr>
        <p:spPr>
          <a:xfrm flipH="1" rot="-5397851">
            <a:off x="-128798" y="6040105"/>
            <a:ext cx="959700" cy="525222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6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13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006" name="Google Shape;4006;p53"/>
          <p:cNvSpPr/>
          <p:nvPr/>
        </p:nvSpPr>
        <p:spPr>
          <a:xfrm flipH="1" rot="-5397851">
            <a:off x="-206688" y="282492"/>
            <a:ext cx="991884" cy="5787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lt2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14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007" name="Google Shape;4007;p53"/>
          <p:cNvSpPr/>
          <p:nvPr/>
        </p:nvSpPr>
        <p:spPr>
          <a:xfrm flipH="1" rot="-5397851">
            <a:off x="-206282" y="1231302"/>
            <a:ext cx="991884" cy="5787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1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15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008" name="Google Shape;4008;p53"/>
          <p:cNvSpPr/>
          <p:nvPr/>
        </p:nvSpPr>
        <p:spPr>
          <a:xfrm rot="10800000">
            <a:off x="6108850" y="77757"/>
            <a:ext cx="5611312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rotWithShape="0" algn="ctr" sy="101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9" name="Google Shape;4009;p53"/>
          <p:cNvSpPr/>
          <p:nvPr/>
        </p:nvSpPr>
        <p:spPr>
          <a:xfrm rot="5397851">
            <a:off x="11415244" y="6008069"/>
            <a:ext cx="959700" cy="593813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6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20</a:t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010" name="Google Shape;4010;p53"/>
          <p:cNvSpPr/>
          <p:nvPr/>
        </p:nvSpPr>
        <p:spPr>
          <a:xfrm rot="5397851">
            <a:off x="11415244" y="5048127"/>
            <a:ext cx="959700" cy="593813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5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19</a:t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011" name="Google Shape;4011;p53"/>
          <p:cNvSpPr/>
          <p:nvPr/>
        </p:nvSpPr>
        <p:spPr>
          <a:xfrm rot="5397851">
            <a:off x="11415244" y="4088185"/>
            <a:ext cx="959700" cy="593813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4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18</a:t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012" name="Google Shape;4012;p53"/>
          <p:cNvSpPr/>
          <p:nvPr/>
        </p:nvSpPr>
        <p:spPr>
          <a:xfrm rot="5397851">
            <a:off x="11415244" y="3128243"/>
            <a:ext cx="959700" cy="593813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3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17</a:t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013" name="Google Shape;4013;p53"/>
          <p:cNvSpPr/>
          <p:nvPr/>
        </p:nvSpPr>
        <p:spPr>
          <a:xfrm rot="-15781">
            <a:off x="5697982" y="124051"/>
            <a:ext cx="849609" cy="6607261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4" name="Google Shape;4014;p53"/>
          <p:cNvSpPr/>
          <p:nvPr/>
        </p:nvSpPr>
        <p:spPr>
          <a:xfrm flipH="1">
            <a:off x="6119328" y="77757"/>
            <a:ext cx="5528386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rotWithShape="0" algn="ctr" sy="101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5" name="Google Shape;4015;p53"/>
          <p:cNvSpPr/>
          <p:nvPr/>
        </p:nvSpPr>
        <p:spPr>
          <a:xfrm>
            <a:off x="541177" y="77757"/>
            <a:ext cx="5528386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rotWithShape="0" algn="ctr" sy="101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6" name="Google Shape;4016;p53"/>
          <p:cNvSpPr txBox="1"/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arlow Semi Condensed Medium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/>
        </p:txBody>
      </p:sp>
      <p:grpSp>
        <p:nvGrpSpPr>
          <p:cNvPr id="4017" name="Google Shape;4017;p53"/>
          <p:cNvGrpSpPr/>
          <p:nvPr/>
        </p:nvGrpSpPr>
        <p:grpSpPr>
          <a:xfrm>
            <a:off x="5869732" y="192255"/>
            <a:ext cx="432000" cy="6472908"/>
            <a:chOff x="5869732" y="192255"/>
            <a:chExt cx="432000" cy="6472908"/>
          </a:xfrm>
        </p:grpSpPr>
        <p:grpSp>
          <p:nvGrpSpPr>
            <p:cNvPr id="4018" name="Google Shape;4018;p53"/>
            <p:cNvGrpSpPr/>
            <p:nvPr/>
          </p:nvGrpSpPr>
          <p:grpSpPr>
            <a:xfrm>
              <a:off x="5869732" y="192255"/>
              <a:ext cx="432000" cy="101655"/>
              <a:chOff x="5815912" y="201588"/>
              <a:chExt cx="540000" cy="104994"/>
            </a:xfrm>
          </p:grpSpPr>
          <p:sp>
            <p:nvSpPr>
              <p:cNvPr id="4019" name="Google Shape;4019;p53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20" name="Google Shape;4020;p53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021" name="Google Shape;4021;p53"/>
            <p:cNvGrpSpPr/>
            <p:nvPr/>
          </p:nvGrpSpPr>
          <p:grpSpPr>
            <a:xfrm>
              <a:off x="5869732" y="6563508"/>
              <a:ext cx="432000" cy="101655"/>
              <a:chOff x="5815912" y="201588"/>
              <a:chExt cx="540000" cy="104994"/>
            </a:xfrm>
          </p:grpSpPr>
          <p:sp>
            <p:nvSpPr>
              <p:cNvPr id="4022" name="Google Shape;4022;p53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23" name="Google Shape;4023;p53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024" name="Google Shape;4024;p53"/>
            <p:cNvGrpSpPr/>
            <p:nvPr/>
          </p:nvGrpSpPr>
          <p:grpSpPr>
            <a:xfrm>
              <a:off x="5869732" y="723193"/>
              <a:ext cx="432000" cy="101655"/>
              <a:chOff x="5815912" y="201588"/>
              <a:chExt cx="540000" cy="104994"/>
            </a:xfrm>
          </p:grpSpPr>
          <p:sp>
            <p:nvSpPr>
              <p:cNvPr id="4025" name="Google Shape;4025;p53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26" name="Google Shape;4026;p53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027" name="Google Shape;4027;p53"/>
            <p:cNvGrpSpPr/>
            <p:nvPr/>
          </p:nvGrpSpPr>
          <p:grpSpPr>
            <a:xfrm>
              <a:off x="5869732" y="1254131"/>
              <a:ext cx="432000" cy="101655"/>
              <a:chOff x="5815912" y="201588"/>
              <a:chExt cx="540000" cy="104994"/>
            </a:xfrm>
          </p:grpSpPr>
          <p:sp>
            <p:nvSpPr>
              <p:cNvPr id="4028" name="Google Shape;4028;p53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29" name="Google Shape;4029;p53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030" name="Google Shape;4030;p53"/>
            <p:cNvGrpSpPr/>
            <p:nvPr/>
          </p:nvGrpSpPr>
          <p:grpSpPr>
            <a:xfrm>
              <a:off x="5869732" y="1785069"/>
              <a:ext cx="432000" cy="101655"/>
              <a:chOff x="5815912" y="201588"/>
              <a:chExt cx="540000" cy="104994"/>
            </a:xfrm>
          </p:grpSpPr>
          <p:sp>
            <p:nvSpPr>
              <p:cNvPr id="4031" name="Google Shape;4031;p53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32" name="Google Shape;4032;p53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033" name="Google Shape;4033;p53"/>
            <p:cNvGrpSpPr/>
            <p:nvPr/>
          </p:nvGrpSpPr>
          <p:grpSpPr>
            <a:xfrm>
              <a:off x="5869732" y="2316007"/>
              <a:ext cx="432000" cy="101655"/>
              <a:chOff x="5815912" y="201588"/>
              <a:chExt cx="540000" cy="104994"/>
            </a:xfrm>
          </p:grpSpPr>
          <p:sp>
            <p:nvSpPr>
              <p:cNvPr id="4034" name="Google Shape;4034;p53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35" name="Google Shape;4035;p53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036" name="Google Shape;4036;p53"/>
            <p:cNvGrpSpPr/>
            <p:nvPr/>
          </p:nvGrpSpPr>
          <p:grpSpPr>
            <a:xfrm>
              <a:off x="5869732" y="2846944"/>
              <a:ext cx="432000" cy="101655"/>
              <a:chOff x="5815912" y="201588"/>
              <a:chExt cx="540000" cy="104994"/>
            </a:xfrm>
          </p:grpSpPr>
          <p:sp>
            <p:nvSpPr>
              <p:cNvPr id="4037" name="Google Shape;4037;p53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38" name="Google Shape;4038;p53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039" name="Google Shape;4039;p53"/>
            <p:cNvGrpSpPr/>
            <p:nvPr/>
          </p:nvGrpSpPr>
          <p:grpSpPr>
            <a:xfrm>
              <a:off x="5869732" y="3377883"/>
              <a:ext cx="432000" cy="101655"/>
              <a:chOff x="5815912" y="201588"/>
              <a:chExt cx="540000" cy="104994"/>
            </a:xfrm>
          </p:grpSpPr>
          <p:sp>
            <p:nvSpPr>
              <p:cNvPr id="4040" name="Google Shape;4040;p53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41" name="Google Shape;4041;p53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042" name="Google Shape;4042;p53"/>
            <p:cNvGrpSpPr/>
            <p:nvPr/>
          </p:nvGrpSpPr>
          <p:grpSpPr>
            <a:xfrm>
              <a:off x="5869732" y="3908820"/>
              <a:ext cx="432000" cy="101655"/>
              <a:chOff x="5815912" y="201588"/>
              <a:chExt cx="540000" cy="104994"/>
            </a:xfrm>
          </p:grpSpPr>
          <p:sp>
            <p:nvSpPr>
              <p:cNvPr id="4043" name="Google Shape;4043;p53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44" name="Google Shape;4044;p53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045" name="Google Shape;4045;p53"/>
            <p:cNvGrpSpPr/>
            <p:nvPr/>
          </p:nvGrpSpPr>
          <p:grpSpPr>
            <a:xfrm>
              <a:off x="5869732" y="4439758"/>
              <a:ext cx="432000" cy="101655"/>
              <a:chOff x="5815912" y="201588"/>
              <a:chExt cx="540000" cy="104994"/>
            </a:xfrm>
          </p:grpSpPr>
          <p:sp>
            <p:nvSpPr>
              <p:cNvPr id="4046" name="Google Shape;4046;p53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47" name="Google Shape;4047;p53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048" name="Google Shape;4048;p53"/>
            <p:cNvGrpSpPr/>
            <p:nvPr/>
          </p:nvGrpSpPr>
          <p:grpSpPr>
            <a:xfrm>
              <a:off x="5869732" y="4970697"/>
              <a:ext cx="432000" cy="101655"/>
              <a:chOff x="5815912" y="201588"/>
              <a:chExt cx="540000" cy="104994"/>
            </a:xfrm>
          </p:grpSpPr>
          <p:sp>
            <p:nvSpPr>
              <p:cNvPr id="4049" name="Google Shape;4049;p53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50" name="Google Shape;4050;p53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051" name="Google Shape;4051;p53"/>
            <p:cNvGrpSpPr/>
            <p:nvPr/>
          </p:nvGrpSpPr>
          <p:grpSpPr>
            <a:xfrm>
              <a:off x="5869732" y="5501635"/>
              <a:ext cx="432000" cy="101655"/>
              <a:chOff x="5815912" y="201588"/>
              <a:chExt cx="540000" cy="104994"/>
            </a:xfrm>
          </p:grpSpPr>
          <p:sp>
            <p:nvSpPr>
              <p:cNvPr id="4052" name="Google Shape;4052;p53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53" name="Google Shape;4053;p53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054" name="Google Shape;4054;p53"/>
            <p:cNvGrpSpPr/>
            <p:nvPr/>
          </p:nvGrpSpPr>
          <p:grpSpPr>
            <a:xfrm>
              <a:off x="5869732" y="6032572"/>
              <a:ext cx="432000" cy="101655"/>
              <a:chOff x="5815912" y="201588"/>
              <a:chExt cx="540000" cy="104994"/>
            </a:xfrm>
          </p:grpSpPr>
          <p:sp>
            <p:nvSpPr>
              <p:cNvPr id="4055" name="Google Shape;4055;p53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56" name="Google Shape;4056;p53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057" name="Google Shape;4057;p53"/>
          <p:cNvSpPr txBox="1"/>
          <p:nvPr>
            <p:ph idx="1" type="body"/>
          </p:nvPr>
        </p:nvSpPr>
        <p:spPr>
          <a:xfrm>
            <a:off x="6533000" y="530075"/>
            <a:ext cx="4844400" cy="60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058" name="Google Shape;4058;p53"/>
          <p:cNvSpPr txBox="1"/>
          <p:nvPr>
            <p:ph idx="2" type="body"/>
          </p:nvPr>
        </p:nvSpPr>
        <p:spPr>
          <a:xfrm>
            <a:off x="791475" y="1438800"/>
            <a:ext cx="4844400" cy="50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059" name="Google Shape;4059;p53"/>
          <p:cNvSpPr/>
          <p:nvPr/>
        </p:nvSpPr>
        <p:spPr>
          <a:xfrm flipH="1" rot="-5397851">
            <a:off x="-206283" y="2186014"/>
            <a:ext cx="991884" cy="5787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2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16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9 Extend 3">
  <p:cSld name="1_09 Extend 3 22">
    <p:spTree>
      <p:nvGrpSpPr>
        <p:cNvPr id="4060" name="Shape 4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1" name="Google Shape;4061;p54"/>
          <p:cNvSpPr/>
          <p:nvPr/>
        </p:nvSpPr>
        <p:spPr>
          <a:xfrm>
            <a:off x="460150" y="77757"/>
            <a:ext cx="5611312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rotWithShape="0" algn="ctr" sy="101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2" name="Google Shape;4062;p54"/>
          <p:cNvSpPr/>
          <p:nvPr/>
        </p:nvSpPr>
        <p:spPr>
          <a:xfrm flipH="1" rot="-5397851">
            <a:off x="-134005" y="34206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lt2"/>
          </a:solidFill>
          <a:ln>
            <a:noFill/>
          </a:ln>
          <a:effectLst>
            <a:outerShdw blurRad="50800" rotWithShape="0" algn="tr" dir="1602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INTRO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063" name="Google Shape;4063;p54"/>
          <p:cNvSpPr/>
          <p:nvPr/>
        </p:nvSpPr>
        <p:spPr>
          <a:xfrm flipH="1" rot="-5397851">
            <a:off x="-134005" y="1302007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1"/>
          </a:solidFill>
          <a:ln>
            <a:noFill/>
          </a:ln>
          <a:effectLst>
            <a:outerShdw blurRad="50800" rotWithShape="0" algn="tr" dir="1602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064" name="Google Shape;4064;p54"/>
          <p:cNvSpPr/>
          <p:nvPr/>
        </p:nvSpPr>
        <p:spPr>
          <a:xfrm flipH="1" rot="-5397851">
            <a:off x="-134005" y="2261949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2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2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065" name="Google Shape;4065;p54"/>
          <p:cNvSpPr/>
          <p:nvPr/>
        </p:nvSpPr>
        <p:spPr>
          <a:xfrm flipH="1" rot="-5397851">
            <a:off x="-134005" y="3221892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3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3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066" name="Google Shape;4066;p54"/>
          <p:cNvSpPr/>
          <p:nvPr/>
        </p:nvSpPr>
        <p:spPr>
          <a:xfrm flipH="1" rot="-5397851">
            <a:off x="-134005" y="4181834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4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4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067" name="Google Shape;4067;p54"/>
          <p:cNvSpPr/>
          <p:nvPr/>
        </p:nvSpPr>
        <p:spPr>
          <a:xfrm flipH="1" rot="-5397851">
            <a:off x="-134005" y="5141776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5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5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068" name="Google Shape;4068;p54">
            <a:hlinkClick action="ppaction://hlinksldjump" r:id="rId2"/>
          </p:cNvPr>
          <p:cNvSpPr/>
          <p:nvPr/>
        </p:nvSpPr>
        <p:spPr>
          <a:xfrm rot="5397851">
            <a:off x="-138220" y="12917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069" name="Google Shape;4069;p54">
            <a:hlinkClick action="ppaction://hlinksldjump" r:id="rId3"/>
          </p:cNvPr>
          <p:cNvSpPr/>
          <p:nvPr/>
        </p:nvSpPr>
        <p:spPr>
          <a:xfrm rot="5397851">
            <a:off x="-138220" y="22518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070" name="Google Shape;4070;p54">
            <a:hlinkClick action="ppaction://hlinksldjump" r:id="rId4"/>
          </p:cNvPr>
          <p:cNvSpPr/>
          <p:nvPr/>
        </p:nvSpPr>
        <p:spPr>
          <a:xfrm rot="5397851">
            <a:off x="-138220" y="32119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071" name="Google Shape;4071;p54">
            <a:hlinkClick action="ppaction://hlinksldjump" r:id="rId5"/>
          </p:cNvPr>
          <p:cNvSpPr/>
          <p:nvPr/>
        </p:nvSpPr>
        <p:spPr>
          <a:xfrm rot="5397851">
            <a:off x="-138220" y="41720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072" name="Google Shape;4072;p54">
            <a:hlinkClick action="ppaction://hlinksldjump" r:id="rId6"/>
          </p:cNvPr>
          <p:cNvSpPr/>
          <p:nvPr/>
        </p:nvSpPr>
        <p:spPr>
          <a:xfrm rot="5397851">
            <a:off x="-138220" y="51321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073" name="Google Shape;4073;p54">
            <a:hlinkClick action="ppaction://hlinksldjump" r:id="rId7"/>
          </p:cNvPr>
          <p:cNvSpPr/>
          <p:nvPr/>
        </p:nvSpPr>
        <p:spPr>
          <a:xfrm rot="5397851">
            <a:off x="-138220" y="60922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074" name="Google Shape;4074;p54"/>
          <p:cNvSpPr/>
          <p:nvPr/>
        </p:nvSpPr>
        <p:spPr>
          <a:xfrm flipH="1" rot="-5397851">
            <a:off x="-140604" y="300040"/>
            <a:ext cx="959700" cy="525222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lt2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7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075" name="Google Shape;4075;p54"/>
          <p:cNvSpPr/>
          <p:nvPr/>
        </p:nvSpPr>
        <p:spPr>
          <a:xfrm flipH="1" rot="-5397851">
            <a:off x="-134005" y="6101718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6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6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076" name="Google Shape;4076;p54"/>
          <p:cNvSpPr/>
          <p:nvPr/>
        </p:nvSpPr>
        <p:spPr>
          <a:xfrm flipH="1" rot="-5397851">
            <a:off x="-141588" y="1272450"/>
            <a:ext cx="959700" cy="525222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1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8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077" name="Google Shape;4077;p54"/>
          <p:cNvSpPr/>
          <p:nvPr/>
        </p:nvSpPr>
        <p:spPr>
          <a:xfrm flipH="1" rot="-5397851">
            <a:off x="-130768" y="2238962"/>
            <a:ext cx="959700" cy="525222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2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9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078" name="Google Shape;4078;p54"/>
          <p:cNvSpPr/>
          <p:nvPr/>
        </p:nvSpPr>
        <p:spPr>
          <a:xfrm flipH="1" rot="-5397851">
            <a:off x="-131750" y="3181876"/>
            <a:ext cx="959700" cy="525222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3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10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079" name="Google Shape;4079;p54"/>
          <p:cNvSpPr/>
          <p:nvPr/>
        </p:nvSpPr>
        <p:spPr>
          <a:xfrm flipH="1" rot="-5397851">
            <a:off x="-132731" y="4136587"/>
            <a:ext cx="959700" cy="525222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4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11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080" name="Google Shape;4080;p54"/>
          <p:cNvSpPr/>
          <p:nvPr/>
        </p:nvSpPr>
        <p:spPr>
          <a:xfrm flipH="1" rot="-5397851">
            <a:off x="-127815" y="5091293"/>
            <a:ext cx="959700" cy="525222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5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12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081" name="Google Shape;4081;p54"/>
          <p:cNvSpPr/>
          <p:nvPr/>
        </p:nvSpPr>
        <p:spPr>
          <a:xfrm flipH="1" rot="-5397851">
            <a:off x="-128798" y="6040105"/>
            <a:ext cx="959700" cy="525222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6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13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082" name="Google Shape;4082;p54"/>
          <p:cNvSpPr/>
          <p:nvPr/>
        </p:nvSpPr>
        <p:spPr>
          <a:xfrm flipH="1" rot="-5397851">
            <a:off x="-206688" y="282492"/>
            <a:ext cx="991884" cy="5787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lt2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14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083" name="Google Shape;4083;p54"/>
          <p:cNvSpPr/>
          <p:nvPr/>
        </p:nvSpPr>
        <p:spPr>
          <a:xfrm flipH="1" rot="-5397851">
            <a:off x="-206282" y="1231302"/>
            <a:ext cx="991884" cy="5787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1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15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084" name="Google Shape;4084;p54"/>
          <p:cNvSpPr/>
          <p:nvPr/>
        </p:nvSpPr>
        <p:spPr>
          <a:xfrm flipH="1" rot="-5397851">
            <a:off x="-206283" y="2186014"/>
            <a:ext cx="991884" cy="5787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2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16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085" name="Google Shape;4085;p54"/>
          <p:cNvSpPr/>
          <p:nvPr/>
        </p:nvSpPr>
        <p:spPr>
          <a:xfrm rot="10800000">
            <a:off x="6108850" y="77757"/>
            <a:ext cx="5611312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rotWithShape="0" algn="ctr" sy="101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6" name="Google Shape;4086;p54"/>
          <p:cNvSpPr/>
          <p:nvPr/>
        </p:nvSpPr>
        <p:spPr>
          <a:xfrm rot="5397851">
            <a:off x="11415244" y="6008069"/>
            <a:ext cx="959700" cy="593813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6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20</a:t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087" name="Google Shape;4087;p54"/>
          <p:cNvSpPr/>
          <p:nvPr/>
        </p:nvSpPr>
        <p:spPr>
          <a:xfrm rot="5397851">
            <a:off x="11415244" y="5048127"/>
            <a:ext cx="959700" cy="593813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5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19</a:t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088" name="Google Shape;4088;p54"/>
          <p:cNvSpPr/>
          <p:nvPr/>
        </p:nvSpPr>
        <p:spPr>
          <a:xfrm rot="5397851">
            <a:off x="11415244" y="4088185"/>
            <a:ext cx="959700" cy="593813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4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18</a:t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089" name="Google Shape;4089;p54"/>
          <p:cNvSpPr/>
          <p:nvPr/>
        </p:nvSpPr>
        <p:spPr>
          <a:xfrm rot="5397851">
            <a:off x="11415244" y="3128243"/>
            <a:ext cx="959700" cy="593813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3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17</a:t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090" name="Google Shape;4090;p54"/>
          <p:cNvSpPr/>
          <p:nvPr/>
        </p:nvSpPr>
        <p:spPr>
          <a:xfrm rot="-15781">
            <a:off x="5697982" y="124051"/>
            <a:ext cx="849609" cy="6607261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1" name="Google Shape;4091;p54"/>
          <p:cNvSpPr/>
          <p:nvPr/>
        </p:nvSpPr>
        <p:spPr>
          <a:xfrm flipH="1">
            <a:off x="6119328" y="77757"/>
            <a:ext cx="5528386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rotWithShape="0" algn="ctr" sy="101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2" name="Google Shape;4092;p54"/>
          <p:cNvSpPr/>
          <p:nvPr/>
        </p:nvSpPr>
        <p:spPr>
          <a:xfrm>
            <a:off x="541177" y="77757"/>
            <a:ext cx="5528386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rotWithShape="0" algn="ctr" sy="101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3" name="Google Shape;4093;p54"/>
          <p:cNvSpPr txBox="1"/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arlow Semi Condensed Medium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/>
        </p:txBody>
      </p:sp>
      <p:grpSp>
        <p:nvGrpSpPr>
          <p:cNvPr id="4094" name="Google Shape;4094;p54"/>
          <p:cNvGrpSpPr/>
          <p:nvPr/>
        </p:nvGrpSpPr>
        <p:grpSpPr>
          <a:xfrm>
            <a:off x="5869732" y="192255"/>
            <a:ext cx="432000" cy="6472908"/>
            <a:chOff x="5869732" y="192255"/>
            <a:chExt cx="432000" cy="6472908"/>
          </a:xfrm>
        </p:grpSpPr>
        <p:grpSp>
          <p:nvGrpSpPr>
            <p:cNvPr id="4095" name="Google Shape;4095;p54"/>
            <p:cNvGrpSpPr/>
            <p:nvPr/>
          </p:nvGrpSpPr>
          <p:grpSpPr>
            <a:xfrm>
              <a:off x="5869732" y="192255"/>
              <a:ext cx="432000" cy="101655"/>
              <a:chOff x="5815912" y="201588"/>
              <a:chExt cx="540000" cy="104994"/>
            </a:xfrm>
          </p:grpSpPr>
          <p:sp>
            <p:nvSpPr>
              <p:cNvPr id="4096" name="Google Shape;4096;p54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97" name="Google Shape;4097;p54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098" name="Google Shape;4098;p54"/>
            <p:cNvGrpSpPr/>
            <p:nvPr/>
          </p:nvGrpSpPr>
          <p:grpSpPr>
            <a:xfrm>
              <a:off x="5869732" y="6563508"/>
              <a:ext cx="432000" cy="101655"/>
              <a:chOff x="5815912" y="201588"/>
              <a:chExt cx="540000" cy="104994"/>
            </a:xfrm>
          </p:grpSpPr>
          <p:sp>
            <p:nvSpPr>
              <p:cNvPr id="4099" name="Google Shape;4099;p54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00" name="Google Shape;4100;p54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101" name="Google Shape;4101;p54"/>
            <p:cNvGrpSpPr/>
            <p:nvPr/>
          </p:nvGrpSpPr>
          <p:grpSpPr>
            <a:xfrm>
              <a:off x="5869732" y="723193"/>
              <a:ext cx="432000" cy="101655"/>
              <a:chOff x="5815912" y="201588"/>
              <a:chExt cx="540000" cy="104994"/>
            </a:xfrm>
          </p:grpSpPr>
          <p:sp>
            <p:nvSpPr>
              <p:cNvPr id="4102" name="Google Shape;4102;p54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03" name="Google Shape;4103;p54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104" name="Google Shape;4104;p54"/>
            <p:cNvGrpSpPr/>
            <p:nvPr/>
          </p:nvGrpSpPr>
          <p:grpSpPr>
            <a:xfrm>
              <a:off x="5869732" y="1254131"/>
              <a:ext cx="432000" cy="101655"/>
              <a:chOff x="5815912" y="201588"/>
              <a:chExt cx="540000" cy="104994"/>
            </a:xfrm>
          </p:grpSpPr>
          <p:sp>
            <p:nvSpPr>
              <p:cNvPr id="4105" name="Google Shape;4105;p54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06" name="Google Shape;4106;p54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107" name="Google Shape;4107;p54"/>
            <p:cNvGrpSpPr/>
            <p:nvPr/>
          </p:nvGrpSpPr>
          <p:grpSpPr>
            <a:xfrm>
              <a:off x="5869732" y="1785069"/>
              <a:ext cx="432000" cy="101655"/>
              <a:chOff x="5815912" y="201588"/>
              <a:chExt cx="540000" cy="104994"/>
            </a:xfrm>
          </p:grpSpPr>
          <p:sp>
            <p:nvSpPr>
              <p:cNvPr id="4108" name="Google Shape;4108;p54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09" name="Google Shape;4109;p54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110" name="Google Shape;4110;p54"/>
            <p:cNvGrpSpPr/>
            <p:nvPr/>
          </p:nvGrpSpPr>
          <p:grpSpPr>
            <a:xfrm>
              <a:off x="5869732" y="2316007"/>
              <a:ext cx="432000" cy="101655"/>
              <a:chOff x="5815912" y="201588"/>
              <a:chExt cx="540000" cy="104994"/>
            </a:xfrm>
          </p:grpSpPr>
          <p:sp>
            <p:nvSpPr>
              <p:cNvPr id="4111" name="Google Shape;4111;p54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12" name="Google Shape;4112;p54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113" name="Google Shape;4113;p54"/>
            <p:cNvGrpSpPr/>
            <p:nvPr/>
          </p:nvGrpSpPr>
          <p:grpSpPr>
            <a:xfrm>
              <a:off x="5869732" y="2846944"/>
              <a:ext cx="432000" cy="101655"/>
              <a:chOff x="5815912" y="201588"/>
              <a:chExt cx="540000" cy="104994"/>
            </a:xfrm>
          </p:grpSpPr>
          <p:sp>
            <p:nvSpPr>
              <p:cNvPr id="4114" name="Google Shape;4114;p54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15" name="Google Shape;4115;p54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116" name="Google Shape;4116;p54"/>
            <p:cNvGrpSpPr/>
            <p:nvPr/>
          </p:nvGrpSpPr>
          <p:grpSpPr>
            <a:xfrm>
              <a:off x="5869732" y="3377883"/>
              <a:ext cx="432000" cy="101655"/>
              <a:chOff x="5815912" y="201588"/>
              <a:chExt cx="540000" cy="104994"/>
            </a:xfrm>
          </p:grpSpPr>
          <p:sp>
            <p:nvSpPr>
              <p:cNvPr id="4117" name="Google Shape;4117;p54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18" name="Google Shape;4118;p54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119" name="Google Shape;4119;p54"/>
            <p:cNvGrpSpPr/>
            <p:nvPr/>
          </p:nvGrpSpPr>
          <p:grpSpPr>
            <a:xfrm>
              <a:off x="5869732" y="3908820"/>
              <a:ext cx="432000" cy="101655"/>
              <a:chOff x="5815912" y="201588"/>
              <a:chExt cx="540000" cy="104994"/>
            </a:xfrm>
          </p:grpSpPr>
          <p:sp>
            <p:nvSpPr>
              <p:cNvPr id="4120" name="Google Shape;4120;p54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21" name="Google Shape;4121;p54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122" name="Google Shape;4122;p54"/>
            <p:cNvGrpSpPr/>
            <p:nvPr/>
          </p:nvGrpSpPr>
          <p:grpSpPr>
            <a:xfrm>
              <a:off x="5869732" y="4439758"/>
              <a:ext cx="432000" cy="101655"/>
              <a:chOff x="5815912" y="201588"/>
              <a:chExt cx="540000" cy="104994"/>
            </a:xfrm>
          </p:grpSpPr>
          <p:sp>
            <p:nvSpPr>
              <p:cNvPr id="4123" name="Google Shape;4123;p54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24" name="Google Shape;4124;p54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125" name="Google Shape;4125;p54"/>
            <p:cNvGrpSpPr/>
            <p:nvPr/>
          </p:nvGrpSpPr>
          <p:grpSpPr>
            <a:xfrm>
              <a:off x="5869732" y="4970697"/>
              <a:ext cx="432000" cy="101655"/>
              <a:chOff x="5815912" y="201588"/>
              <a:chExt cx="540000" cy="104994"/>
            </a:xfrm>
          </p:grpSpPr>
          <p:sp>
            <p:nvSpPr>
              <p:cNvPr id="4126" name="Google Shape;4126;p54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27" name="Google Shape;4127;p54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128" name="Google Shape;4128;p54"/>
            <p:cNvGrpSpPr/>
            <p:nvPr/>
          </p:nvGrpSpPr>
          <p:grpSpPr>
            <a:xfrm>
              <a:off x="5869732" y="5501635"/>
              <a:ext cx="432000" cy="101655"/>
              <a:chOff x="5815912" y="201588"/>
              <a:chExt cx="540000" cy="104994"/>
            </a:xfrm>
          </p:grpSpPr>
          <p:sp>
            <p:nvSpPr>
              <p:cNvPr id="4129" name="Google Shape;4129;p54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30" name="Google Shape;4130;p54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131" name="Google Shape;4131;p54"/>
            <p:cNvGrpSpPr/>
            <p:nvPr/>
          </p:nvGrpSpPr>
          <p:grpSpPr>
            <a:xfrm>
              <a:off x="5869732" y="6032572"/>
              <a:ext cx="432000" cy="101655"/>
              <a:chOff x="5815912" y="201588"/>
              <a:chExt cx="540000" cy="104994"/>
            </a:xfrm>
          </p:grpSpPr>
          <p:sp>
            <p:nvSpPr>
              <p:cNvPr id="4132" name="Google Shape;4132;p54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33" name="Google Shape;4133;p54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134" name="Google Shape;4134;p54"/>
          <p:cNvSpPr txBox="1"/>
          <p:nvPr>
            <p:ph idx="1" type="body"/>
          </p:nvPr>
        </p:nvSpPr>
        <p:spPr>
          <a:xfrm>
            <a:off x="6533000" y="530075"/>
            <a:ext cx="4844400" cy="60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135" name="Google Shape;4135;p54"/>
          <p:cNvSpPr txBox="1"/>
          <p:nvPr>
            <p:ph idx="2" type="body"/>
          </p:nvPr>
        </p:nvSpPr>
        <p:spPr>
          <a:xfrm>
            <a:off x="791475" y="1438800"/>
            <a:ext cx="4844400" cy="50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9 Extend 3">
  <p:cSld name="1_09 Extend 3 23">
    <p:spTree>
      <p:nvGrpSpPr>
        <p:cNvPr id="4136" name="Shape 4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7" name="Google Shape;4137;p55"/>
          <p:cNvSpPr/>
          <p:nvPr/>
        </p:nvSpPr>
        <p:spPr>
          <a:xfrm>
            <a:off x="460150" y="77757"/>
            <a:ext cx="5611312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rotWithShape="0" algn="ctr" sy="101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8" name="Google Shape;4138;p55"/>
          <p:cNvSpPr/>
          <p:nvPr/>
        </p:nvSpPr>
        <p:spPr>
          <a:xfrm flipH="1" rot="-5397851">
            <a:off x="-134005" y="34206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lt2"/>
          </a:solidFill>
          <a:ln>
            <a:noFill/>
          </a:ln>
          <a:effectLst>
            <a:outerShdw blurRad="50800" rotWithShape="0" algn="tr" dir="1602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INTRO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139" name="Google Shape;4139;p55"/>
          <p:cNvSpPr/>
          <p:nvPr/>
        </p:nvSpPr>
        <p:spPr>
          <a:xfrm flipH="1" rot="-5397851">
            <a:off x="-134005" y="1302007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1"/>
          </a:solidFill>
          <a:ln>
            <a:noFill/>
          </a:ln>
          <a:effectLst>
            <a:outerShdw blurRad="50800" rotWithShape="0" algn="tr" dir="1602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140" name="Google Shape;4140;p55"/>
          <p:cNvSpPr/>
          <p:nvPr/>
        </p:nvSpPr>
        <p:spPr>
          <a:xfrm flipH="1" rot="-5397851">
            <a:off x="-134005" y="2261949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2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2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141" name="Google Shape;4141;p55"/>
          <p:cNvSpPr/>
          <p:nvPr/>
        </p:nvSpPr>
        <p:spPr>
          <a:xfrm flipH="1" rot="-5397851">
            <a:off x="-134005" y="3221892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3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3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142" name="Google Shape;4142;p55"/>
          <p:cNvSpPr/>
          <p:nvPr/>
        </p:nvSpPr>
        <p:spPr>
          <a:xfrm flipH="1" rot="-5397851">
            <a:off x="-134005" y="4181834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4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4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143" name="Google Shape;4143;p55"/>
          <p:cNvSpPr/>
          <p:nvPr/>
        </p:nvSpPr>
        <p:spPr>
          <a:xfrm flipH="1" rot="-5397851">
            <a:off x="-134005" y="5141776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5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5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144" name="Google Shape;4144;p55">
            <a:hlinkClick action="ppaction://hlinksldjump" r:id="rId2"/>
          </p:cNvPr>
          <p:cNvSpPr/>
          <p:nvPr/>
        </p:nvSpPr>
        <p:spPr>
          <a:xfrm rot="5397851">
            <a:off x="-138220" y="12917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145" name="Google Shape;4145;p55">
            <a:hlinkClick action="ppaction://hlinksldjump" r:id="rId3"/>
          </p:cNvPr>
          <p:cNvSpPr/>
          <p:nvPr/>
        </p:nvSpPr>
        <p:spPr>
          <a:xfrm rot="5397851">
            <a:off x="-138220" y="22518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146" name="Google Shape;4146;p55">
            <a:hlinkClick action="ppaction://hlinksldjump" r:id="rId4"/>
          </p:cNvPr>
          <p:cNvSpPr/>
          <p:nvPr/>
        </p:nvSpPr>
        <p:spPr>
          <a:xfrm rot="5397851">
            <a:off x="-138220" y="32119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147" name="Google Shape;4147;p55">
            <a:hlinkClick action="ppaction://hlinksldjump" r:id="rId5"/>
          </p:cNvPr>
          <p:cNvSpPr/>
          <p:nvPr/>
        </p:nvSpPr>
        <p:spPr>
          <a:xfrm rot="5397851">
            <a:off x="-138220" y="41720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148" name="Google Shape;4148;p55">
            <a:hlinkClick action="ppaction://hlinksldjump" r:id="rId6"/>
          </p:cNvPr>
          <p:cNvSpPr/>
          <p:nvPr/>
        </p:nvSpPr>
        <p:spPr>
          <a:xfrm rot="5397851">
            <a:off x="-138220" y="51321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149" name="Google Shape;4149;p55">
            <a:hlinkClick action="ppaction://hlinksldjump" r:id="rId7"/>
          </p:cNvPr>
          <p:cNvSpPr/>
          <p:nvPr/>
        </p:nvSpPr>
        <p:spPr>
          <a:xfrm rot="5397851">
            <a:off x="-138220" y="60922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150" name="Google Shape;4150;p55"/>
          <p:cNvSpPr/>
          <p:nvPr/>
        </p:nvSpPr>
        <p:spPr>
          <a:xfrm flipH="1" rot="-5397851">
            <a:off x="-140604" y="300040"/>
            <a:ext cx="959700" cy="525222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lt2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7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151" name="Google Shape;4151;p55"/>
          <p:cNvSpPr/>
          <p:nvPr/>
        </p:nvSpPr>
        <p:spPr>
          <a:xfrm flipH="1" rot="-5397851">
            <a:off x="-134005" y="6101718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6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6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152" name="Google Shape;4152;p55"/>
          <p:cNvSpPr/>
          <p:nvPr/>
        </p:nvSpPr>
        <p:spPr>
          <a:xfrm flipH="1" rot="-5397851">
            <a:off x="-141588" y="1272450"/>
            <a:ext cx="959700" cy="525222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1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8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153" name="Google Shape;4153;p55"/>
          <p:cNvSpPr/>
          <p:nvPr/>
        </p:nvSpPr>
        <p:spPr>
          <a:xfrm flipH="1" rot="-5397851">
            <a:off x="-130768" y="2238962"/>
            <a:ext cx="959700" cy="525222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2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9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154" name="Google Shape;4154;p55"/>
          <p:cNvSpPr/>
          <p:nvPr/>
        </p:nvSpPr>
        <p:spPr>
          <a:xfrm flipH="1" rot="-5397851">
            <a:off x="-131750" y="3181876"/>
            <a:ext cx="959700" cy="525222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3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10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155" name="Google Shape;4155;p55"/>
          <p:cNvSpPr/>
          <p:nvPr/>
        </p:nvSpPr>
        <p:spPr>
          <a:xfrm flipH="1" rot="-5397851">
            <a:off x="-132731" y="4136587"/>
            <a:ext cx="959700" cy="525222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4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11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156" name="Google Shape;4156;p55"/>
          <p:cNvSpPr/>
          <p:nvPr/>
        </p:nvSpPr>
        <p:spPr>
          <a:xfrm flipH="1" rot="-5397851">
            <a:off x="-127815" y="5091293"/>
            <a:ext cx="959700" cy="525222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5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12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157" name="Google Shape;4157;p55"/>
          <p:cNvSpPr/>
          <p:nvPr/>
        </p:nvSpPr>
        <p:spPr>
          <a:xfrm flipH="1" rot="-5397851">
            <a:off x="-128798" y="6040105"/>
            <a:ext cx="959700" cy="525222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6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13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158" name="Google Shape;4158;p55"/>
          <p:cNvSpPr/>
          <p:nvPr/>
        </p:nvSpPr>
        <p:spPr>
          <a:xfrm flipH="1" rot="-5397851">
            <a:off x="-206688" y="282492"/>
            <a:ext cx="991884" cy="5787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lt2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14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159" name="Google Shape;4159;p55"/>
          <p:cNvSpPr/>
          <p:nvPr/>
        </p:nvSpPr>
        <p:spPr>
          <a:xfrm flipH="1" rot="-5397851">
            <a:off x="-206282" y="1231302"/>
            <a:ext cx="991884" cy="5787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1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15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160" name="Google Shape;4160;p55"/>
          <p:cNvSpPr/>
          <p:nvPr/>
        </p:nvSpPr>
        <p:spPr>
          <a:xfrm flipH="1" rot="-5397851">
            <a:off x="-206283" y="2186014"/>
            <a:ext cx="991884" cy="5787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2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16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161" name="Google Shape;4161;p55"/>
          <p:cNvSpPr/>
          <p:nvPr/>
        </p:nvSpPr>
        <p:spPr>
          <a:xfrm rot="10800000">
            <a:off x="6108850" y="77757"/>
            <a:ext cx="5611312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rotWithShape="0" algn="ctr" sy="101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2" name="Google Shape;4162;p55"/>
          <p:cNvSpPr/>
          <p:nvPr/>
        </p:nvSpPr>
        <p:spPr>
          <a:xfrm rot="5397851">
            <a:off x="11415244" y="6008069"/>
            <a:ext cx="959700" cy="593813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6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20</a:t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163" name="Google Shape;4163;p55"/>
          <p:cNvSpPr/>
          <p:nvPr/>
        </p:nvSpPr>
        <p:spPr>
          <a:xfrm rot="5397851">
            <a:off x="11415244" y="5048127"/>
            <a:ext cx="959700" cy="593813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5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19</a:t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164" name="Google Shape;4164;p55"/>
          <p:cNvSpPr/>
          <p:nvPr/>
        </p:nvSpPr>
        <p:spPr>
          <a:xfrm rot="5397851">
            <a:off x="11415244" y="4088185"/>
            <a:ext cx="959700" cy="593813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4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18</a:t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165" name="Google Shape;4165;p55"/>
          <p:cNvSpPr/>
          <p:nvPr/>
        </p:nvSpPr>
        <p:spPr>
          <a:xfrm rot="-15781">
            <a:off x="5697982" y="124051"/>
            <a:ext cx="849609" cy="6607261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6" name="Google Shape;4166;p55"/>
          <p:cNvSpPr/>
          <p:nvPr/>
        </p:nvSpPr>
        <p:spPr>
          <a:xfrm flipH="1">
            <a:off x="6119328" y="77757"/>
            <a:ext cx="5528386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rotWithShape="0" algn="ctr" sy="101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7" name="Google Shape;4167;p55"/>
          <p:cNvSpPr/>
          <p:nvPr/>
        </p:nvSpPr>
        <p:spPr>
          <a:xfrm>
            <a:off x="541177" y="77757"/>
            <a:ext cx="5528386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rotWithShape="0" algn="ctr" sy="101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8" name="Google Shape;4168;p55"/>
          <p:cNvSpPr txBox="1"/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arlow Semi Condensed Medium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/>
        </p:txBody>
      </p:sp>
      <p:grpSp>
        <p:nvGrpSpPr>
          <p:cNvPr id="4169" name="Google Shape;4169;p55"/>
          <p:cNvGrpSpPr/>
          <p:nvPr/>
        </p:nvGrpSpPr>
        <p:grpSpPr>
          <a:xfrm>
            <a:off x="5869732" y="192255"/>
            <a:ext cx="432000" cy="6472908"/>
            <a:chOff x="5869732" y="192255"/>
            <a:chExt cx="432000" cy="6472908"/>
          </a:xfrm>
        </p:grpSpPr>
        <p:grpSp>
          <p:nvGrpSpPr>
            <p:cNvPr id="4170" name="Google Shape;4170;p55"/>
            <p:cNvGrpSpPr/>
            <p:nvPr/>
          </p:nvGrpSpPr>
          <p:grpSpPr>
            <a:xfrm>
              <a:off x="5869732" y="192255"/>
              <a:ext cx="432000" cy="101655"/>
              <a:chOff x="5815912" y="201588"/>
              <a:chExt cx="540000" cy="104994"/>
            </a:xfrm>
          </p:grpSpPr>
          <p:sp>
            <p:nvSpPr>
              <p:cNvPr id="4171" name="Google Shape;4171;p55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72" name="Google Shape;4172;p55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173" name="Google Shape;4173;p55"/>
            <p:cNvGrpSpPr/>
            <p:nvPr/>
          </p:nvGrpSpPr>
          <p:grpSpPr>
            <a:xfrm>
              <a:off x="5869732" y="6563508"/>
              <a:ext cx="432000" cy="101655"/>
              <a:chOff x="5815912" y="201588"/>
              <a:chExt cx="540000" cy="104994"/>
            </a:xfrm>
          </p:grpSpPr>
          <p:sp>
            <p:nvSpPr>
              <p:cNvPr id="4174" name="Google Shape;4174;p55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75" name="Google Shape;4175;p55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176" name="Google Shape;4176;p55"/>
            <p:cNvGrpSpPr/>
            <p:nvPr/>
          </p:nvGrpSpPr>
          <p:grpSpPr>
            <a:xfrm>
              <a:off x="5869732" y="723193"/>
              <a:ext cx="432000" cy="101655"/>
              <a:chOff x="5815912" y="201588"/>
              <a:chExt cx="540000" cy="104994"/>
            </a:xfrm>
          </p:grpSpPr>
          <p:sp>
            <p:nvSpPr>
              <p:cNvPr id="4177" name="Google Shape;4177;p55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78" name="Google Shape;4178;p55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179" name="Google Shape;4179;p55"/>
            <p:cNvGrpSpPr/>
            <p:nvPr/>
          </p:nvGrpSpPr>
          <p:grpSpPr>
            <a:xfrm>
              <a:off x="5869732" y="1254131"/>
              <a:ext cx="432000" cy="101655"/>
              <a:chOff x="5815912" y="201588"/>
              <a:chExt cx="540000" cy="104994"/>
            </a:xfrm>
          </p:grpSpPr>
          <p:sp>
            <p:nvSpPr>
              <p:cNvPr id="4180" name="Google Shape;4180;p55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81" name="Google Shape;4181;p55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182" name="Google Shape;4182;p55"/>
            <p:cNvGrpSpPr/>
            <p:nvPr/>
          </p:nvGrpSpPr>
          <p:grpSpPr>
            <a:xfrm>
              <a:off x="5869732" y="1785069"/>
              <a:ext cx="432000" cy="101655"/>
              <a:chOff x="5815912" y="201588"/>
              <a:chExt cx="540000" cy="104994"/>
            </a:xfrm>
          </p:grpSpPr>
          <p:sp>
            <p:nvSpPr>
              <p:cNvPr id="4183" name="Google Shape;4183;p55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84" name="Google Shape;4184;p55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185" name="Google Shape;4185;p55"/>
            <p:cNvGrpSpPr/>
            <p:nvPr/>
          </p:nvGrpSpPr>
          <p:grpSpPr>
            <a:xfrm>
              <a:off x="5869732" y="2316007"/>
              <a:ext cx="432000" cy="101655"/>
              <a:chOff x="5815912" y="201588"/>
              <a:chExt cx="540000" cy="104994"/>
            </a:xfrm>
          </p:grpSpPr>
          <p:sp>
            <p:nvSpPr>
              <p:cNvPr id="4186" name="Google Shape;4186;p55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87" name="Google Shape;4187;p55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188" name="Google Shape;4188;p55"/>
            <p:cNvGrpSpPr/>
            <p:nvPr/>
          </p:nvGrpSpPr>
          <p:grpSpPr>
            <a:xfrm>
              <a:off x="5869732" y="2846944"/>
              <a:ext cx="432000" cy="101655"/>
              <a:chOff x="5815912" y="201588"/>
              <a:chExt cx="540000" cy="104994"/>
            </a:xfrm>
          </p:grpSpPr>
          <p:sp>
            <p:nvSpPr>
              <p:cNvPr id="4189" name="Google Shape;4189;p55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90" name="Google Shape;4190;p55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191" name="Google Shape;4191;p55"/>
            <p:cNvGrpSpPr/>
            <p:nvPr/>
          </p:nvGrpSpPr>
          <p:grpSpPr>
            <a:xfrm>
              <a:off x="5869732" y="3377883"/>
              <a:ext cx="432000" cy="101655"/>
              <a:chOff x="5815912" y="201588"/>
              <a:chExt cx="540000" cy="104994"/>
            </a:xfrm>
          </p:grpSpPr>
          <p:sp>
            <p:nvSpPr>
              <p:cNvPr id="4192" name="Google Shape;4192;p55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93" name="Google Shape;4193;p55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194" name="Google Shape;4194;p55"/>
            <p:cNvGrpSpPr/>
            <p:nvPr/>
          </p:nvGrpSpPr>
          <p:grpSpPr>
            <a:xfrm>
              <a:off x="5869732" y="3908820"/>
              <a:ext cx="432000" cy="101655"/>
              <a:chOff x="5815912" y="201588"/>
              <a:chExt cx="540000" cy="104994"/>
            </a:xfrm>
          </p:grpSpPr>
          <p:sp>
            <p:nvSpPr>
              <p:cNvPr id="4195" name="Google Shape;4195;p55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96" name="Google Shape;4196;p55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197" name="Google Shape;4197;p55"/>
            <p:cNvGrpSpPr/>
            <p:nvPr/>
          </p:nvGrpSpPr>
          <p:grpSpPr>
            <a:xfrm>
              <a:off x="5869732" y="4439758"/>
              <a:ext cx="432000" cy="101655"/>
              <a:chOff x="5815912" y="201588"/>
              <a:chExt cx="540000" cy="104994"/>
            </a:xfrm>
          </p:grpSpPr>
          <p:sp>
            <p:nvSpPr>
              <p:cNvPr id="4198" name="Google Shape;4198;p55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99" name="Google Shape;4199;p55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200" name="Google Shape;4200;p55"/>
            <p:cNvGrpSpPr/>
            <p:nvPr/>
          </p:nvGrpSpPr>
          <p:grpSpPr>
            <a:xfrm>
              <a:off x="5869732" y="4970697"/>
              <a:ext cx="432000" cy="101655"/>
              <a:chOff x="5815912" y="201588"/>
              <a:chExt cx="540000" cy="104994"/>
            </a:xfrm>
          </p:grpSpPr>
          <p:sp>
            <p:nvSpPr>
              <p:cNvPr id="4201" name="Google Shape;4201;p55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02" name="Google Shape;4202;p55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203" name="Google Shape;4203;p55"/>
            <p:cNvGrpSpPr/>
            <p:nvPr/>
          </p:nvGrpSpPr>
          <p:grpSpPr>
            <a:xfrm>
              <a:off x="5869732" y="5501635"/>
              <a:ext cx="432000" cy="101655"/>
              <a:chOff x="5815912" y="201588"/>
              <a:chExt cx="540000" cy="104994"/>
            </a:xfrm>
          </p:grpSpPr>
          <p:sp>
            <p:nvSpPr>
              <p:cNvPr id="4204" name="Google Shape;4204;p55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05" name="Google Shape;4205;p55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206" name="Google Shape;4206;p55"/>
            <p:cNvGrpSpPr/>
            <p:nvPr/>
          </p:nvGrpSpPr>
          <p:grpSpPr>
            <a:xfrm>
              <a:off x="5869732" y="6032572"/>
              <a:ext cx="432000" cy="101655"/>
              <a:chOff x="5815912" y="201588"/>
              <a:chExt cx="540000" cy="104994"/>
            </a:xfrm>
          </p:grpSpPr>
          <p:sp>
            <p:nvSpPr>
              <p:cNvPr id="4207" name="Google Shape;4207;p55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08" name="Google Shape;4208;p55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209" name="Google Shape;4209;p55"/>
          <p:cNvSpPr txBox="1"/>
          <p:nvPr>
            <p:ph idx="1" type="body"/>
          </p:nvPr>
        </p:nvSpPr>
        <p:spPr>
          <a:xfrm>
            <a:off x="6533000" y="530075"/>
            <a:ext cx="4844400" cy="60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210" name="Google Shape;4210;p55"/>
          <p:cNvSpPr txBox="1"/>
          <p:nvPr>
            <p:ph idx="2" type="body"/>
          </p:nvPr>
        </p:nvSpPr>
        <p:spPr>
          <a:xfrm>
            <a:off x="791475" y="1438800"/>
            <a:ext cx="4844400" cy="50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211" name="Google Shape;4211;p55"/>
          <p:cNvSpPr/>
          <p:nvPr/>
        </p:nvSpPr>
        <p:spPr>
          <a:xfrm rot="5397851">
            <a:off x="11415244" y="3128243"/>
            <a:ext cx="959700" cy="593813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3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17</a:t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9 Extend 3">
  <p:cSld name="1_09 Extend 3 24">
    <p:spTree>
      <p:nvGrpSpPr>
        <p:cNvPr id="4212" name="Shape 4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3" name="Google Shape;4213;p56"/>
          <p:cNvSpPr/>
          <p:nvPr/>
        </p:nvSpPr>
        <p:spPr>
          <a:xfrm>
            <a:off x="460150" y="77757"/>
            <a:ext cx="5611312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rotWithShape="0" algn="ctr" sy="101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4" name="Google Shape;4214;p56"/>
          <p:cNvSpPr/>
          <p:nvPr/>
        </p:nvSpPr>
        <p:spPr>
          <a:xfrm flipH="1" rot="-5397851">
            <a:off x="-134005" y="34206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lt2"/>
          </a:solidFill>
          <a:ln>
            <a:noFill/>
          </a:ln>
          <a:effectLst>
            <a:outerShdw blurRad="50800" rotWithShape="0" algn="tr" dir="1602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INTRO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215" name="Google Shape;4215;p56"/>
          <p:cNvSpPr/>
          <p:nvPr/>
        </p:nvSpPr>
        <p:spPr>
          <a:xfrm flipH="1" rot="-5397851">
            <a:off x="-134005" y="1302007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1"/>
          </a:solidFill>
          <a:ln>
            <a:noFill/>
          </a:ln>
          <a:effectLst>
            <a:outerShdw blurRad="50800" rotWithShape="0" algn="tr" dir="1602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216" name="Google Shape;4216;p56"/>
          <p:cNvSpPr/>
          <p:nvPr/>
        </p:nvSpPr>
        <p:spPr>
          <a:xfrm flipH="1" rot="-5397851">
            <a:off x="-134005" y="2261949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2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2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217" name="Google Shape;4217;p56"/>
          <p:cNvSpPr/>
          <p:nvPr/>
        </p:nvSpPr>
        <p:spPr>
          <a:xfrm flipH="1" rot="-5397851">
            <a:off x="-134005" y="3221892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3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3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218" name="Google Shape;4218;p56"/>
          <p:cNvSpPr/>
          <p:nvPr/>
        </p:nvSpPr>
        <p:spPr>
          <a:xfrm flipH="1" rot="-5397851">
            <a:off x="-134005" y="4181834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4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4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219" name="Google Shape;4219;p56"/>
          <p:cNvSpPr/>
          <p:nvPr/>
        </p:nvSpPr>
        <p:spPr>
          <a:xfrm flipH="1" rot="-5397851">
            <a:off x="-134005" y="5141776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5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5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220" name="Google Shape;4220;p56">
            <a:hlinkClick action="ppaction://hlinksldjump" r:id="rId2"/>
          </p:cNvPr>
          <p:cNvSpPr/>
          <p:nvPr/>
        </p:nvSpPr>
        <p:spPr>
          <a:xfrm rot="5397851">
            <a:off x="-138220" y="12917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221" name="Google Shape;4221;p56">
            <a:hlinkClick action="ppaction://hlinksldjump" r:id="rId3"/>
          </p:cNvPr>
          <p:cNvSpPr/>
          <p:nvPr/>
        </p:nvSpPr>
        <p:spPr>
          <a:xfrm rot="5397851">
            <a:off x="-138220" y="22518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222" name="Google Shape;4222;p56">
            <a:hlinkClick action="ppaction://hlinksldjump" r:id="rId4"/>
          </p:cNvPr>
          <p:cNvSpPr/>
          <p:nvPr/>
        </p:nvSpPr>
        <p:spPr>
          <a:xfrm rot="5397851">
            <a:off x="-138220" y="32119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223" name="Google Shape;4223;p56">
            <a:hlinkClick action="ppaction://hlinksldjump" r:id="rId5"/>
          </p:cNvPr>
          <p:cNvSpPr/>
          <p:nvPr/>
        </p:nvSpPr>
        <p:spPr>
          <a:xfrm rot="5397851">
            <a:off x="-138220" y="41720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224" name="Google Shape;4224;p56">
            <a:hlinkClick action="ppaction://hlinksldjump" r:id="rId6"/>
          </p:cNvPr>
          <p:cNvSpPr/>
          <p:nvPr/>
        </p:nvSpPr>
        <p:spPr>
          <a:xfrm rot="5397851">
            <a:off x="-138220" y="51321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225" name="Google Shape;4225;p56">
            <a:hlinkClick action="ppaction://hlinksldjump" r:id="rId7"/>
          </p:cNvPr>
          <p:cNvSpPr/>
          <p:nvPr/>
        </p:nvSpPr>
        <p:spPr>
          <a:xfrm rot="5397851">
            <a:off x="-138220" y="60922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226" name="Google Shape;4226;p56"/>
          <p:cNvSpPr/>
          <p:nvPr/>
        </p:nvSpPr>
        <p:spPr>
          <a:xfrm flipH="1" rot="-5397851">
            <a:off x="-140604" y="300040"/>
            <a:ext cx="959700" cy="525222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lt2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7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227" name="Google Shape;4227;p56"/>
          <p:cNvSpPr/>
          <p:nvPr/>
        </p:nvSpPr>
        <p:spPr>
          <a:xfrm flipH="1" rot="-5397851">
            <a:off x="-134005" y="6101718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6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6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228" name="Google Shape;4228;p56"/>
          <p:cNvSpPr/>
          <p:nvPr/>
        </p:nvSpPr>
        <p:spPr>
          <a:xfrm flipH="1" rot="-5397851">
            <a:off x="-141588" y="1272450"/>
            <a:ext cx="959700" cy="525222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1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8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229" name="Google Shape;4229;p56"/>
          <p:cNvSpPr/>
          <p:nvPr/>
        </p:nvSpPr>
        <p:spPr>
          <a:xfrm flipH="1" rot="-5397851">
            <a:off x="-130768" y="2238962"/>
            <a:ext cx="959700" cy="525222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2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9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230" name="Google Shape;4230;p56"/>
          <p:cNvSpPr/>
          <p:nvPr/>
        </p:nvSpPr>
        <p:spPr>
          <a:xfrm flipH="1" rot="-5397851">
            <a:off x="-131750" y="3181876"/>
            <a:ext cx="959700" cy="525222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3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10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231" name="Google Shape;4231;p56"/>
          <p:cNvSpPr/>
          <p:nvPr/>
        </p:nvSpPr>
        <p:spPr>
          <a:xfrm flipH="1" rot="-5397851">
            <a:off x="-132731" y="4136587"/>
            <a:ext cx="959700" cy="525222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4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11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232" name="Google Shape;4232;p56"/>
          <p:cNvSpPr/>
          <p:nvPr/>
        </p:nvSpPr>
        <p:spPr>
          <a:xfrm flipH="1" rot="-5397851">
            <a:off x="-127815" y="5091293"/>
            <a:ext cx="959700" cy="525222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5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12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233" name="Google Shape;4233;p56"/>
          <p:cNvSpPr/>
          <p:nvPr/>
        </p:nvSpPr>
        <p:spPr>
          <a:xfrm flipH="1" rot="-5397851">
            <a:off x="-128798" y="6040105"/>
            <a:ext cx="959700" cy="525222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6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13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234" name="Google Shape;4234;p56"/>
          <p:cNvSpPr/>
          <p:nvPr/>
        </p:nvSpPr>
        <p:spPr>
          <a:xfrm flipH="1" rot="-5397851">
            <a:off x="-206688" y="282492"/>
            <a:ext cx="991884" cy="5787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lt2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14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235" name="Google Shape;4235;p56"/>
          <p:cNvSpPr/>
          <p:nvPr/>
        </p:nvSpPr>
        <p:spPr>
          <a:xfrm flipH="1" rot="-5397851">
            <a:off x="-206282" y="1231302"/>
            <a:ext cx="991884" cy="5787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1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15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236" name="Google Shape;4236;p56"/>
          <p:cNvSpPr/>
          <p:nvPr/>
        </p:nvSpPr>
        <p:spPr>
          <a:xfrm flipH="1" rot="-5397851">
            <a:off x="-206283" y="2186014"/>
            <a:ext cx="991884" cy="5787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2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16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237" name="Google Shape;4237;p56"/>
          <p:cNvSpPr/>
          <p:nvPr/>
        </p:nvSpPr>
        <p:spPr>
          <a:xfrm rot="10800000">
            <a:off x="6108850" y="77757"/>
            <a:ext cx="5611312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rotWithShape="0" algn="ctr" sy="101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8" name="Google Shape;4238;p56"/>
          <p:cNvSpPr/>
          <p:nvPr/>
        </p:nvSpPr>
        <p:spPr>
          <a:xfrm rot="5397851">
            <a:off x="11415244" y="6008069"/>
            <a:ext cx="959700" cy="593813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6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20</a:t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239" name="Google Shape;4239;p56"/>
          <p:cNvSpPr/>
          <p:nvPr/>
        </p:nvSpPr>
        <p:spPr>
          <a:xfrm rot="5397851">
            <a:off x="11415244" y="5048127"/>
            <a:ext cx="959700" cy="593813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5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19</a:t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240" name="Google Shape;4240;p56"/>
          <p:cNvSpPr/>
          <p:nvPr/>
        </p:nvSpPr>
        <p:spPr>
          <a:xfrm rot="5397851">
            <a:off x="11415244" y="4088185"/>
            <a:ext cx="959700" cy="593813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4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18</a:t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241" name="Google Shape;4241;p56"/>
          <p:cNvSpPr/>
          <p:nvPr/>
        </p:nvSpPr>
        <p:spPr>
          <a:xfrm rot="-15781">
            <a:off x="5697982" y="124051"/>
            <a:ext cx="849609" cy="6607261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2" name="Google Shape;4242;p56"/>
          <p:cNvSpPr/>
          <p:nvPr/>
        </p:nvSpPr>
        <p:spPr>
          <a:xfrm flipH="1">
            <a:off x="6119328" y="77757"/>
            <a:ext cx="5528386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rotWithShape="0" algn="ctr" sy="101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3" name="Google Shape;4243;p56"/>
          <p:cNvSpPr/>
          <p:nvPr/>
        </p:nvSpPr>
        <p:spPr>
          <a:xfrm>
            <a:off x="541177" y="77757"/>
            <a:ext cx="5528386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rotWithShape="0" algn="ctr" sy="101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4" name="Google Shape;4244;p56"/>
          <p:cNvSpPr txBox="1"/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arlow Semi Condensed Medium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/>
        </p:txBody>
      </p:sp>
      <p:grpSp>
        <p:nvGrpSpPr>
          <p:cNvPr id="4245" name="Google Shape;4245;p56"/>
          <p:cNvGrpSpPr/>
          <p:nvPr/>
        </p:nvGrpSpPr>
        <p:grpSpPr>
          <a:xfrm>
            <a:off x="5869732" y="192255"/>
            <a:ext cx="432000" cy="6472908"/>
            <a:chOff x="5869732" y="192255"/>
            <a:chExt cx="432000" cy="6472908"/>
          </a:xfrm>
        </p:grpSpPr>
        <p:grpSp>
          <p:nvGrpSpPr>
            <p:cNvPr id="4246" name="Google Shape;4246;p56"/>
            <p:cNvGrpSpPr/>
            <p:nvPr/>
          </p:nvGrpSpPr>
          <p:grpSpPr>
            <a:xfrm>
              <a:off x="5869732" y="192255"/>
              <a:ext cx="432000" cy="101655"/>
              <a:chOff x="5815912" y="201588"/>
              <a:chExt cx="540000" cy="104994"/>
            </a:xfrm>
          </p:grpSpPr>
          <p:sp>
            <p:nvSpPr>
              <p:cNvPr id="4247" name="Google Shape;4247;p56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48" name="Google Shape;4248;p56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249" name="Google Shape;4249;p56"/>
            <p:cNvGrpSpPr/>
            <p:nvPr/>
          </p:nvGrpSpPr>
          <p:grpSpPr>
            <a:xfrm>
              <a:off x="5869732" y="6563508"/>
              <a:ext cx="432000" cy="101655"/>
              <a:chOff x="5815912" y="201588"/>
              <a:chExt cx="540000" cy="104994"/>
            </a:xfrm>
          </p:grpSpPr>
          <p:sp>
            <p:nvSpPr>
              <p:cNvPr id="4250" name="Google Shape;4250;p56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1" name="Google Shape;4251;p56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252" name="Google Shape;4252;p56"/>
            <p:cNvGrpSpPr/>
            <p:nvPr/>
          </p:nvGrpSpPr>
          <p:grpSpPr>
            <a:xfrm>
              <a:off x="5869732" y="723193"/>
              <a:ext cx="432000" cy="101655"/>
              <a:chOff x="5815912" y="201588"/>
              <a:chExt cx="540000" cy="104994"/>
            </a:xfrm>
          </p:grpSpPr>
          <p:sp>
            <p:nvSpPr>
              <p:cNvPr id="4253" name="Google Shape;4253;p56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4" name="Google Shape;4254;p56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255" name="Google Shape;4255;p56"/>
            <p:cNvGrpSpPr/>
            <p:nvPr/>
          </p:nvGrpSpPr>
          <p:grpSpPr>
            <a:xfrm>
              <a:off x="5869732" y="1254131"/>
              <a:ext cx="432000" cy="101655"/>
              <a:chOff x="5815912" y="201588"/>
              <a:chExt cx="540000" cy="104994"/>
            </a:xfrm>
          </p:grpSpPr>
          <p:sp>
            <p:nvSpPr>
              <p:cNvPr id="4256" name="Google Shape;4256;p56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7" name="Google Shape;4257;p56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258" name="Google Shape;4258;p56"/>
            <p:cNvGrpSpPr/>
            <p:nvPr/>
          </p:nvGrpSpPr>
          <p:grpSpPr>
            <a:xfrm>
              <a:off x="5869732" y="1785069"/>
              <a:ext cx="432000" cy="101655"/>
              <a:chOff x="5815912" y="201588"/>
              <a:chExt cx="540000" cy="104994"/>
            </a:xfrm>
          </p:grpSpPr>
          <p:sp>
            <p:nvSpPr>
              <p:cNvPr id="4259" name="Google Shape;4259;p56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60" name="Google Shape;4260;p56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261" name="Google Shape;4261;p56"/>
            <p:cNvGrpSpPr/>
            <p:nvPr/>
          </p:nvGrpSpPr>
          <p:grpSpPr>
            <a:xfrm>
              <a:off x="5869732" y="2316007"/>
              <a:ext cx="432000" cy="101655"/>
              <a:chOff x="5815912" y="201588"/>
              <a:chExt cx="540000" cy="104994"/>
            </a:xfrm>
          </p:grpSpPr>
          <p:sp>
            <p:nvSpPr>
              <p:cNvPr id="4262" name="Google Shape;4262;p56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63" name="Google Shape;4263;p56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264" name="Google Shape;4264;p56"/>
            <p:cNvGrpSpPr/>
            <p:nvPr/>
          </p:nvGrpSpPr>
          <p:grpSpPr>
            <a:xfrm>
              <a:off x="5869732" y="2846944"/>
              <a:ext cx="432000" cy="101655"/>
              <a:chOff x="5815912" y="201588"/>
              <a:chExt cx="540000" cy="104994"/>
            </a:xfrm>
          </p:grpSpPr>
          <p:sp>
            <p:nvSpPr>
              <p:cNvPr id="4265" name="Google Shape;4265;p56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66" name="Google Shape;4266;p56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267" name="Google Shape;4267;p56"/>
            <p:cNvGrpSpPr/>
            <p:nvPr/>
          </p:nvGrpSpPr>
          <p:grpSpPr>
            <a:xfrm>
              <a:off x="5869732" y="3377883"/>
              <a:ext cx="432000" cy="101655"/>
              <a:chOff x="5815912" y="201588"/>
              <a:chExt cx="540000" cy="104994"/>
            </a:xfrm>
          </p:grpSpPr>
          <p:sp>
            <p:nvSpPr>
              <p:cNvPr id="4268" name="Google Shape;4268;p56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69" name="Google Shape;4269;p56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270" name="Google Shape;4270;p56"/>
            <p:cNvGrpSpPr/>
            <p:nvPr/>
          </p:nvGrpSpPr>
          <p:grpSpPr>
            <a:xfrm>
              <a:off x="5869732" y="3908820"/>
              <a:ext cx="432000" cy="101655"/>
              <a:chOff x="5815912" y="201588"/>
              <a:chExt cx="540000" cy="104994"/>
            </a:xfrm>
          </p:grpSpPr>
          <p:sp>
            <p:nvSpPr>
              <p:cNvPr id="4271" name="Google Shape;4271;p56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72" name="Google Shape;4272;p56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273" name="Google Shape;4273;p56"/>
            <p:cNvGrpSpPr/>
            <p:nvPr/>
          </p:nvGrpSpPr>
          <p:grpSpPr>
            <a:xfrm>
              <a:off x="5869732" y="4439758"/>
              <a:ext cx="432000" cy="101655"/>
              <a:chOff x="5815912" y="201588"/>
              <a:chExt cx="540000" cy="104994"/>
            </a:xfrm>
          </p:grpSpPr>
          <p:sp>
            <p:nvSpPr>
              <p:cNvPr id="4274" name="Google Shape;4274;p56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75" name="Google Shape;4275;p56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276" name="Google Shape;4276;p56"/>
            <p:cNvGrpSpPr/>
            <p:nvPr/>
          </p:nvGrpSpPr>
          <p:grpSpPr>
            <a:xfrm>
              <a:off x="5869732" y="4970697"/>
              <a:ext cx="432000" cy="101655"/>
              <a:chOff x="5815912" y="201588"/>
              <a:chExt cx="540000" cy="104994"/>
            </a:xfrm>
          </p:grpSpPr>
          <p:sp>
            <p:nvSpPr>
              <p:cNvPr id="4277" name="Google Shape;4277;p56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78" name="Google Shape;4278;p56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279" name="Google Shape;4279;p56"/>
            <p:cNvGrpSpPr/>
            <p:nvPr/>
          </p:nvGrpSpPr>
          <p:grpSpPr>
            <a:xfrm>
              <a:off x="5869732" y="5501635"/>
              <a:ext cx="432000" cy="101655"/>
              <a:chOff x="5815912" y="201588"/>
              <a:chExt cx="540000" cy="104994"/>
            </a:xfrm>
          </p:grpSpPr>
          <p:sp>
            <p:nvSpPr>
              <p:cNvPr id="4280" name="Google Shape;4280;p56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81" name="Google Shape;4281;p56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282" name="Google Shape;4282;p56"/>
            <p:cNvGrpSpPr/>
            <p:nvPr/>
          </p:nvGrpSpPr>
          <p:grpSpPr>
            <a:xfrm>
              <a:off x="5869732" y="6032572"/>
              <a:ext cx="432000" cy="101655"/>
              <a:chOff x="5815912" y="201588"/>
              <a:chExt cx="540000" cy="104994"/>
            </a:xfrm>
          </p:grpSpPr>
          <p:sp>
            <p:nvSpPr>
              <p:cNvPr id="4283" name="Google Shape;4283;p56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84" name="Google Shape;4284;p56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285" name="Google Shape;4285;p56"/>
          <p:cNvSpPr txBox="1"/>
          <p:nvPr>
            <p:ph idx="1" type="body"/>
          </p:nvPr>
        </p:nvSpPr>
        <p:spPr>
          <a:xfrm>
            <a:off x="6533000" y="530075"/>
            <a:ext cx="4844400" cy="60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286" name="Google Shape;4286;p56"/>
          <p:cNvSpPr txBox="1"/>
          <p:nvPr>
            <p:ph idx="2" type="body"/>
          </p:nvPr>
        </p:nvSpPr>
        <p:spPr>
          <a:xfrm>
            <a:off x="791475" y="1438800"/>
            <a:ext cx="4844400" cy="50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287" name="Google Shape;4287;p56"/>
          <p:cNvSpPr/>
          <p:nvPr/>
        </p:nvSpPr>
        <p:spPr>
          <a:xfrm flipH="1" rot="-5397851">
            <a:off x="-206282" y="3158424"/>
            <a:ext cx="991884" cy="5787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3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17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9 Extend 3">
  <p:cSld name="1_09 Extend 3 25">
    <p:spTree>
      <p:nvGrpSpPr>
        <p:cNvPr id="4288" name="Shape 4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9" name="Google Shape;4289;p57"/>
          <p:cNvSpPr/>
          <p:nvPr/>
        </p:nvSpPr>
        <p:spPr>
          <a:xfrm>
            <a:off x="460150" y="77757"/>
            <a:ext cx="5611312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rotWithShape="0" algn="ctr" sy="101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0" name="Google Shape;4290;p57"/>
          <p:cNvSpPr/>
          <p:nvPr/>
        </p:nvSpPr>
        <p:spPr>
          <a:xfrm flipH="1" rot="-5397851">
            <a:off x="-134005" y="34206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lt2"/>
          </a:solidFill>
          <a:ln>
            <a:noFill/>
          </a:ln>
          <a:effectLst>
            <a:outerShdw blurRad="50800" rotWithShape="0" algn="tr" dir="1602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INTRO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291" name="Google Shape;4291;p57"/>
          <p:cNvSpPr/>
          <p:nvPr/>
        </p:nvSpPr>
        <p:spPr>
          <a:xfrm flipH="1" rot="-5397851">
            <a:off x="-134005" y="1302007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1"/>
          </a:solidFill>
          <a:ln>
            <a:noFill/>
          </a:ln>
          <a:effectLst>
            <a:outerShdw blurRad="50800" rotWithShape="0" algn="tr" dir="1602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292" name="Google Shape;4292;p57"/>
          <p:cNvSpPr/>
          <p:nvPr/>
        </p:nvSpPr>
        <p:spPr>
          <a:xfrm flipH="1" rot="-5397851">
            <a:off x="-134005" y="2261949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2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2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293" name="Google Shape;4293;p57"/>
          <p:cNvSpPr/>
          <p:nvPr/>
        </p:nvSpPr>
        <p:spPr>
          <a:xfrm flipH="1" rot="-5397851">
            <a:off x="-134005" y="3221892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3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3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294" name="Google Shape;4294;p57"/>
          <p:cNvSpPr/>
          <p:nvPr/>
        </p:nvSpPr>
        <p:spPr>
          <a:xfrm flipH="1" rot="-5397851">
            <a:off x="-134005" y="4181834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4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4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295" name="Google Shape;4295;p57"/>
          <p:cNvSpPr/>
          <p:nvPr/>
        </p:nvSpPr>
        <p:spPr>
          <a:xfrm flipH="1" rot="-5397851">
            <a:off x="-134005" y="5141776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5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5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296" name="Google Shape;4296;p57">
            <a:hlinkClick action="ppaction://hlinksldjump" r:id="rId2"/>
          </p:cNvPr>
          <p:cNvSpPr/>
          <p:nvPr/>
        </p:nvSpPr>
        <p:spPr>
          <a:xfrm rot="5397851">
            <a:off x="-138220" y="12917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297" name="Google Shape;4297;p57">
            <a:hlinkClick action="ppaction://hlinksldjump" r:id="rId3"/>
          </p:cNvPr>
          <p:cNvSpPr/>
          <p:nvPr/>
        </p:nvSpPr>
        <p:spPr>
          <a:xfrm rot="5397851">
            <a:off x="-138220" y="22518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298" name="Google Shape;4298;p57">
            <a:hlinkClick action="ppaction://hlinksldjump" r:id="rId4"/>
          </p:cNvPr>
          <p:cNvSpPr/>
          <p:nvPr/>
        </p:nvSpPr>
        <p:spPr>
          <a:xfrm rot="5397851">
            <a:off x="-138220" y="32119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299" name="Google Shape;4299;p57">
            <a:hlinkClick action="ppaction://hlinksldjump" r:id="rId5"/>
          </p:cNvPr>
          <p:cNvSpPr/>
          <p:nvPr/>
        </p:nvSpPr>
        <p:spPr>
          <a:xfrm rot="5397851">
            <a:off x="-138220" y="41720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300" name="Google Shape;4300;p57">
            <a:hlinkClick action="ppaction://hlinksldjump" r:id="rId6"/>
          </p:cNvPr>
          <p:cNvSpPr/>
          <p:nvPr/>
        </p:nvSpPr>
        <p:spPr>
          <a:xfrm rot="5397851">
            <a:off x="-138220" y="51321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301" name="Google Shape;4301;p57">
            <a:hlinkClick action="ppaction://hlinksldjump" r:id="rId7"/>
          </p:cNvPr>
          <p:cNvSpPr/>
          <p:nvPr/>
        </p:nvSpPr>
        <p:spPr>
          <a:xfrm rot="5397851">
            <a:off x="-138220" y="60922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302" name="Google Shape;4302;p57"/>
          <p:cNvSpPr/>
          <p:nvPr/>
        </p:nvSpPr>
        <p:spPr>
          <a:xfrm flipH="1" rot="-5397851">
            <a:off x="-140604" y="300040"/>
            <a:ext cx="959700" cy="525222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lt2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7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303" name="Google Shape;4303;p57"/>
          <p:cNvSpPr/>
          <p:nvPr/>
        </p:nvSpPr>
        <p:spPr>
          <a:xfrm flipH="1" rot="-5397851">
            <a:off x="-134005" y="6101718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6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6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304" name="Google Shape;4304;p57"/>
          <p:cNvSpPr/>
          <p:nvPr/>
        </p:nvSpPr>
        <p:spPr>
          <a:xfrm flipH="1" rot="-5397851">
            <a:off x="-141588" y="1272450"/>
            <a:ext cx="959700" cy="525222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1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8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305" name="Google Shape;4305;p57"/>
          <p:cNvSpPr/>
          <p:nvPr/>
        </p:nvSpPr>
        <p:spPr>
          <a:xfrm flipH="1" rot="-5397851">
            <a:off x="-130768" y="2238962"/>
            <a:ext cx="959700" cy="525222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2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9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306" name="Google Shape;4306;p57"/>
          <p:cNvSpPr/>
          <p:nvPr/>
        </p:nvSpPr>
        <p:spPr>
          <a:xfrm flipH="1" rot="-5397851">
            <a:off x="-131750" y="3181876"/>
            <a:ext cx="959700" cy="525222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3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10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307" name="Google Shape;4307;p57"/>
          <p:cNvSpPr/>
          <p:nvPr/>
        </p:nvSpPr>
        <p:spPr>
          <a:xfrm flipH="1" rot="-5397851">
            <a:off x="-132731" y="4136587"/>
            <a:ext cx="959700" cy="525222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4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11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308" name="Google Shape;4308;p57"/>
          <p:cNvSpPr/>
          <p:nvPr/>
        </p:nvSpPr>
        <p:spPr>
          <a:xfrm flipH="1" rot="-5397851">
            <a:off x="-127815" y="5091293"/>
            <a:ext cx="959700" cy="525222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5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12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309" name="Google Shape;4309;p57"/>
          <p:cNvSpPr/>
          <p:nvPr/>
        </p:nvSpPr>
        <p:spPr>
          <a:xfrm flipH="1" rot="-5397851">
            <a:off x="-128798" y="6040105"/>
            <a:ext cx="959700" cy="525222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6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13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310" name="Google Shape;4310;p57"/>
          <p:cNvSpPr/>
          <p:nvPr/>
        </p:nvSpPr>
        <p:spPr>
          <a:xfrm flipH="1" rot="-5397851">
            <a:off x="-206688" y="282492"/>
            <a:ext cx="991884" cy="5787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lt2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14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311" name="Google Shape;4311;p57"/>
          <p:cNvSpPr/>
          <p:nvPr/>
        </p:nvSpPr>
        <p:spPr>
          <a:xfrm flipH="1" rot="-5397851">
            <a:off x="-206282" y="1231302"/>
            <a:ext cx="991884" cy="5787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1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15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312" name="Google Shape;4312;p57"/>
          <p:cNvSpPr/>
          <p:nvPr/>
        </p:nvSpPr>
        <p:spPr>
          <a:xfrm flipH="1" rot="-5397851">
            <a:off x="-206283" y="2186014"/>
            <a:ext cx="991884" cy="5787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2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16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313" name="Google Shape;4313;p57"/>
          <p:cNvSpPr/>
          <p:nvPr/>
        </p:nvSpPr>
        <p:spPr>
          <a:xfrm flipH="1" rot="-5397851">
            <a:off x="-206282" y="3158424"/>
            <a:ext cx="991884" cy="5787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3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17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314" name="Google Shape;4314;p57"/>
          <p:cNvSpPr/>
          <p:nvPr/>
        </p:nvSpPr>
        <p:spPr>
          <a:xfrm rot="10800000">
            <a:off x="6108850" y="77757"/>
            <a:ext cx="5611312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rotWithShape="0" algn="ctr" sy="101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5" name="Google Shape;4315;p57"/>
          <p:cNvSpPr/>
          <p:nvPr/>
        </p:nvSpPr>
        <p:spPr>
          <a:xfrm rot="5397851">
            <a:off x="11415244" y="6008069"/>
            <a:ext cx="959700" cy="593813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6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20</a:t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316" name="Google Shape;4316;p57"/>
          <p:cNvSpPr/>
          <p:nvPr/>
        </p:nvSpPr>
        <p:spPr>
          <a:xfrm rot="5397851">
            <a:off x="11415244" y="5048127"/>
            <a:ext cx="959700" cy="593813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5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19</a:t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317" name="Google Shape;4317;p57"/>
          <p:cNvSpPr/>
          <p:nvPr/>
        </p:nvSpPr>
        <p:spPr>
          <a:xfrm rot="5397851">
            <a:off x="11415244" y="4088185"/>
            <a:ext cx="959700" cy="593813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4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18</a:t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318" name="Google Shape;4318;p57"/>
          <p:cNvSpPr/>
          <p:nvPr/>
        </p:nvSpPr>
        <p:spPr>
          <a:xfrm rot="-15781">
            <a:off x="5697982" y="124051"/>
            <a:ext cx="849609" cy="6607261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9" name="Google Shape;4319;p57"/>
          <p:cNvSpPr/>
          <p:nvPr/>
        </p:nvSpPr>
        <p:spPr>
          <a:xfrm flipH="1">
            <a:off x="6119328" y="77757"/>
            <a:ext cx="5528386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rotWithShape="0" algn="ctr" sy="101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0" name="Google Shape;4320;p57"/>
          <p:cNvSpPr/>
          <p:nvPr/>
        </p:nvSpPr>
        <p:spPr>
          <a:xfrm>
            <a:off x="541177" y="77757"/>
            <a:ext cx="5528386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rotWithShape="0" algn="ctr" sy="101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1" name="Google Shape;4321;p57"/>
          <p:cNvSpPr txBox="1"/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arlow Semi Condensed Medium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/>
        </p:txBody>
      </p:sp>
      <p:grpSp>
        <p:nvGrpSpPr>
          <p:cNvPr id="4322" name="Google Shape;4322;p57"/>
          <p:cNvGrpSpPr/>
          <p:nvPr/>
        </p:nvGrpSpPr>
        <p:grpSpPr>
          <a:xfrm>
            <a:off x="5869732" y="192255"/>
            <a:ext cx="432000" cy="6472908"/>
            <a:chOff x="5869732" y="192255"/>
            <a:chExt cx="432000" cy="6472908"/>
          </a:xfrm>
        </p:grpSpPr>
        <p:grpSp>
          <p:nvGrpSpPr>
            <p:cNvPr id="4323" name="Google Shape;4323;p57"/>
            <p:cNvGrpSpPr/>
            <p:nvPr/>
          </p:nvGrpSpPr>
          <p:grpSpPr>
            <a:xfrm>
              <a:off x="5869732" y="192255"/>
              <a:ext cx="432000" cy="101655"/>
              <a:chOff x="5815912" y="201588"/>
              <a:chExt cx="540000" cy="104994"/>
            </a:xfrm>
          </p:grpSpPr>
          <p:sp>
            <p:nvSpPr>
              <p:cNvPr id="4324" name="Google Shape;4324;p57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25" name="Google Shape;4325;p57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326" name="Google Shape;4326;p57"/>
            <p:cNvGrpSpPr/>
            <p:nvPr/>
          </p:nvGrpSpPr>
          <p:grpSpPr>
            <a:xfrm>
              <a:off x="5869732" y="6563508"/>
              <a:ext cx="432000" cy="101655"/>
              <a:chOff x="5815912" y="201588"/>
              <a:chExt cx="540000" cy="104994"/>
            </a:xfrm>
          </p:grpSpPr>
          <p:sp>
            <p:nvSpPr>
              <p:cNvPr id="4327" name="Google Shape;4327;p57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28" name="Google Shape;4328;p57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329" name="Google Shape;4329;p57"/>
            <p:cNvGrpSpPr/>
            <p:nvPr/>
          </p:nvGrpSpPr>
          <p:grpSpPr>
            <a:xfrm>
              <a:off x="5869732" y="723193"/>
              <a:ext cx="432000" cy="101655"/>
              <a:chOff x="5815912" y="201588"/>
              <a:chExt cx="540000" cy="104994"/>
            </a:xfrm>
          </p:grpSpPr>
          <p:sp>
            <p:nvSpPr>
              <p:cNvPr id="4330" name="Google Shape;4330;p57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1" name="Google Shape;4331;p57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332" name="Google Shape;4332;p57"/>
            <p:cNvGrpSpPr/>
            <p:nvPr/>
          </p:nvGrpSpPr>
          <p:grpSpPr>
            <a:xfrm>
              <a:off x="5869732" y="1254131"/>
              <a:ext cx="432000" cy="101655"/>
              <a:chOff x="5815912" y="201588"/>
              <a:chExt cx="540000" cy="104994"/>
            </a:xfrm>
          </p:grpSpPr>
          <p:sp>
            <p:nvSpPr>
              <p:cNvPr id="4333" name="Google Shape;4333;p57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4" name="Google Shape;4334;p57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335" name="Google Shape;4335;p57"/>
            <p:cNvGrpSpPr/>
            <p:nvPr/>
          </p:nvGrpSpPr>
          <p:grpSpPr>
            <a:xfrm>
              <a:off x="5869732" y="1785069"/>
              <a:ext cx="432000" cy="101655"/>
              <a:chOff x="5815912" y="201588"/>
              <a:chExt cx="540000" cy="104994"/>
            </a:xfrm>
          </p:grpSpPr>
          <p:sp>
            <p:nvSpPr>
              <p:cNvPr id="4336" name="Google Shape;4336;p57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7" name="Google Shape;4337;p57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338" name="Google Shape;4338;p57"/>
            <p:cNvGrpSpPr/>
            <p:nvPr/>
          </p:nvGrpSpPr>
          <p:grpSpPr>
            <a:xfrm>
              <a:off x="5869732" y="2316007"/>
              <a:ext cx="432000" cy="101655"/>
              <a:chOff x="5815912" y="201588"/>
              <a:chExt cx="540000" cy="104994"/>
            </a:xfrm>
          </p:grpSpPr>
          <p:sp>
            <p:nvSpPr>
              <p:cNvPr id="4339" name="Google Shape;4339;p57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0" name="Google Shape;4340;p57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341" name="Google Shape;4341;p57"/>
            <p:cNvGrpSpPr/>
            <p:nvPr/>
          </p:nvGrpSpPr>
          <p:grpSpPr>
            <a:xfrm>
              <a:off x="5869732" y="2846944"/>
              <a:ext cx="432000" cy="101655"/>
              <a:chOff x="5815912" y="201588"/>
              <a:chExt cx="540000" cy="104994"/>
            </a:xfrm>
          </p:grpSpPr>
          <p:sp>
            <p:nvSpPr>
              <p:cNvPr id="4342" name="Google Shape;4342;p57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3" name="Google Shape;4343;p57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344" name="Google Shape;4344;p57"/>
            <p:cNvGrpSpPr/>
            <p:nvPr/>
          </p:nvGrpSpPr>
          <p:grpSpPr>
            <a:xfrm>
              <a:off x="5869732" y="3377883"/>
              <a:ext cx="432000" cy="101655"/>
              <a:chOff x="5815912" y="201588"/>
              <a:chExt cx="540000" cy="104994"/>
            </a:xfrm>
          </p:grpSpPr>
          <p:sp>
            <p:nvSpPr>
              <p:cNvPr id="4345" name="Google Shape;4345;p57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6" name="Google Shape;4346;p57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347" name="Google Shape;4347;p57"/>
            <p:cNvGrpSpPr/>
            <p:nvPr/>
          </p:nvGrpSpPr>
          <p:grpSpPr>
            <a:xfrm>
              <a:off x="5869732" y="3908820"/>
              <a:ext cx="432000" cy="101655"/>
              <a:chOff x="5815912" y="201588"/>
              <a:chExt cx="540000" cy="104994"/>
            </a:xfrm>
          </p:grpSpPr>
          <p:sp>
            <p:nvSpPr>
              <p:cNvPr id="4348" name="Google Shape;4348;p57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9" name="Google Shape;4349;p57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350" name="Google Shape;4350;p57"/>
            <p:cNvGrpSpPr/>
            <p:nvPr/>
          </p:nvGrpSpPr>
          <p:grpSpPr>
            <a:xfrm>
              <a:off x="5869732" y="4439758"/>
              <a:ext cx="432000" cy="101655"/>
              <a:chOff x="5815912" y="201588"/>
              <a:chExt cx="540000" cy="104994"/>
            </a:xfrm>
          </p:grpSpPr>
          <p:sp>
            <p:nvSpPr>
              <p:cNvPr id="4351" name="Google Shape;4351;p57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52" name="Google Shape;4352;p57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353" name="Google Shape;4353;p57"/>
            <p:cNvGrpSpPr/>
            <p:nvPr/>
          </p:nvGrpSpPr>
          <p:grpSpPr>
            <a:xfrm>
              <a:off x="5869732" y="4970697"/>
              <a:ext cx="432000" cy="101655"/>
              <a:chOff x="5815912" y="201588"/>
              <a:chExt cx="540000" cy="104994"/>
            </a:xfrm>
          </p:grpSpPr>
          <p:sp>
            <p:nvSpPr>
              <p:cNvPr id="4354" name="Google Shape;4354;p57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55" name="Google Shape;4355;p57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356" name="Google Shape;4356;p57"/>
            <p:cNvGrpSpPr/>
            <p:nvPr/>
          </p:nvGrpSpPr>
          <p:grpSpPr>
            <a:xfrm>
              <a:off x="5869732" y="5501635"/>
              <a:ext cx="432000" cy="101655"/>
              <a:chOff x="5815912" y="201588"/>
              <a:chExt cx="540000" cy="104994"/>
            </a:xfrm>
          </p:grpSpPr>
          <p:sp>
            <p:nvSpPr>
              <p:cNvPr id="4357" name="Google Shape;4357;p57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58" name="Google Shape;4358;p57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359" name="Google Shape;4359;p57"/>
            <p:cNvGrpSpPr/>
            <p:nvPr/>
          </p:nvGrpSpPr>
          <p:grpSpPr>
            <a:xfrm>
              <a:off x="5869732" y="6032572"/>
              <a:ext cx="432000" cy="101655"/>
              <a:chOff x="5815912" y="201588"/>
              <a:chExt cx="540000" cy="104994"/>
            </a:xfrm>
          </p:grpSpPr>
          <p:sp>
            <p:nvSpPr>
              <p:cNvPr id="4360" name="Google Shape;4360;p57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61" name="Google Shape;4361;p57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362" name="Google Shape;4362;p57"/>
          <p:cNvSpPr txBox="1"/>
          <p:nvPr>
            <p:ph idx="1" type="body"/>
          </p:nvPr>
        </p:nvSpPr>
        <p:spPr>
          <a:xfrm>
            <a:off x="6533000" y="530075"/>
            <a:ext cx="4844400" cy="60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363" name="Google Shape;4363;p57"/>
          <p:cNvSpPr txBox="1"/>
          <p:nvPr>
            <p:ph idx="2" type="body"/>
          </p:nvPr>
        </p:nvSpPr>
        <p:spPr>
          <a:xfrm>
            <a:off x="791475" y="1438800"/>
            <a:ext cx="4844400" cy="50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9 Extend 3">
  <p:cSld name="1_09 Extend 3 26">
    <p:spTree>
      <p:nvGrpSpPr>
        <p:cNvPr id="4364" name="Shape 4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5" name="Google Shape;4365;p58"/>
          <p:cNvSpPr/>
          <p:nvPr/>
        </p:nvSpPr>
        <p:spPr>
          <a:xfrm>
            <a:off x="460150" y="77757"/>
            <a:ext cx="5611312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rotWithShape="0" algn="ctr" sy="101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6" name="Google Shape;4366;p58"/>
          <p:cNvSpPr/>
          <p:nvPr/>
        </p:nvSpPr>
        <p:spPr>
          <a:xfrm flipH="1" rot="-5397851">
            <a:off x="-134005" y="34206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lt2"/>
          </a:solidFill>
          <a:ln>
            <a:noFill/>
          </a:ln>
          <a:effectLst>
            <a:outerShdw blurRad="50800" rotWithShape="0" algn="tr" dir="1602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INTRO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367" name="Google Shape;4367;p58"/>
          <p:cNvSpPr/>
          <p:nvPr/>
        </p:nvSpPr>
        <p:spPr>
          <a:xfrm flipH="1" rot="-5397851">
            <a:off x="-134005" y="1302007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1"/>
          </a:solidFill>
          <a:ln>
            <a:noFill/>
          </a:ln>
          <a:effectLst>
            <a:outerShdw blurRad="50800" rotWithShape="0" algn="tr" dir="1602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368" name="Google Shape;4368;p58"/>
          <p:cNvSpPr/>
          <p:nvPr/>
        </p:nvSpPr>
        <p:spPr>
          <a:xfrm flipH="1" rot="-5397851">
            <a:off x="-134005" y="2261949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2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2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369" name="Google Shape;4369;p58"/>
          <p:cNvSpPr/>
          <p:nvPr/>
        </p:nvSpPr>
        <p:spPr>
          <a:xfrm flipH="1" rot="-5397851">
            <a:off x="-134005" y="3221892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3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3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370" name="Google Shape;4370;p58"/>
          <p:cNvSpPr/>
          <p:nvPr/>
        </p:nvSpPr>
        <p:spPr>
          <a:xfrm flipH="1" rot="-5397851">
            <a:off x="-134005" y="4181834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4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4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371" name="Google Shape;4371;p58"/>
          <p:cNvSpPr/>
          <p:nvPr/>
        </p:nvSpPr>
        <p:spPr>
          <a:xfrm flipH="1" rot="-5397851">
            <a:off x="-134005" y="5141776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5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5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372" name="Google Shape;4372;p58">
            <a:hlinkClick action="ppaction://hlinksldjump" r:id="rId2"/>
          </p:cNvPr>
          <p:cNvSpPr/>
          <p:nvPr/>
        </p:nvSpPr>
        <p:spPr>
          <a:xfrm rot="5397851">
            <a:off x="-138220" y="12917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373" name="Google Shape;4373;p58">
            <a:hlinkClick action="ppaction://hlinksldjump" r:id="rId3"/>
          </p:cNvPr>
          <p:cNvSpPr/>
          <p:nvPr/>
        </p:nvSpPr>
        <p:spPr>
          <a:xfrm rot="5397851">
            <a:off x="-138220" y="22518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374" name="Google Shape;4374;p58">
            <a:hlinkClick action="ppaction://hlinksldjump" r:id="rId4"/>
          </p:cNvPr>
          <p:cNvSpPr/>
          <p:nvPr/>
        </p:nvSpPr>
        <p:spPr>
          <a:xfrm rot="5397851">
            <a:off x="-138220" y="32119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375" name="Google Shape;4375;p58">
            <a:hlinkClick action="ppaction://hlinksldjump" r:id="rId5"/>
          </p:cNvPr>
          <p:cNvSpPr/>
          <p:nvPr/>
        </p:nvSpPr>
        <p:spPr>
          <a:xfrm rot="5397851">
            <a:off x="-138220" y="41720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376" name="Google Shape;4376;p58">
            <a:hlinkClick action="ppaction://hlinksldjump" r:id="rId6"/>
          </p:cNvPr>
          <p:cNvSpPr/>
          <p:nvPr/>
        </p:nvSpPr>
        <p:spPr>
          <a:xfrm rot="5397851">
            <a:off x="-138220" y="51321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377" name="Google Shape;4377;p58">
            <a:hlinkClick action="ppaction://hlinksldjump" r:id="rId7"/>
          </p:cNvPr>
          <p:cNvSpPr/>
          <p:nvPr/>
        </p:nvSpPr>
        <p:spPr>
          <a:xfrm rot="5397851">
            <a:off x="-138220" y="60922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378" name="Google Shape;4378;p58"/>
          <p:cNvSpPr/>
          <p:nvPr/>
        </p:nvSpPr>
        <p:spPr>
          <a:xfrm flipH="1" rot="-5397851">
            <a:off x="-140604" y="300040"/>
            <a:ext cx="959700" cy="525222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lt2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7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379" name="Google Shape;4379;p58"/>
          <p:cNvSpPr/>
          <p:nvPr/>
        </p:nvSpPr>
        <p:spPr>
          <a:xfrm flipH="1" rot="-5397851">
            <a:off x="-134005" y="6101718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6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6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380" name="Google Shape;4380;p58"/>
          <p:cNvSpPr/>
          <p:nvPr/>
        </p:nvSpPr>
        <p:spPr>
          <a:xfrm flipH="1" rot="-5397851">
            <a:off x="-141588" y="1272450"/>
            <a:ext cx="959700" cy="525222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1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8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381" name="Google Shape;4381;p58"/>
          <p:cNvSpPr/>
          <p:nvPr/>
        </p:nvSpPr>
        <p:spPr>
          <a:xfrm flipH="1" rot="-5397851">
            <a:off x="-130768" y="2238962"/>
            <a:ext cx="959700" cy="525222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2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9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382" name="Google Shape;4382;p58"/>
          <p:cNvSpPr/>
          <p:nvPr/>
        </p:nvSpPr>
        <p:spPr>
          <a:xfrm flipH="1" rot="-5397851">
            <a:off x="-131750" y="3181876"/>
            <a:ext cx="959700" cy="525222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3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10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383" name="Google Shape;4383;p58"/>
          <p:cNvSpPr/>
          <p:nvPr/>
        </p:nvSpPr>
        <p:spPr>
          <a:xfrm flipH="1" rot="-5397851">
            <a:off x="-132731" y="4136587"/>
            <a:ext cx="959700" cy="525222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4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11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384" name="Google Shape;4384;p58"/>
          <p:cNvSpPr/>
          <p:nvPr/>
        </p:nvSpPr>
        <p:spPr>
          <a:xfrm flipH="1" rot="-5397851">
            <a:off x="-127815" y="5091293"/>
            <a:ext cx="959700" cy="525222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5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12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385" name="Google Shape;4385;p58"/>
          <p:cNvSpPr/>
          <p:nvPr/>
        </p:nvSpPr>
        <p:spPr>
          <a:xfrm flipH="1" rot="-5397851">
            <a:off x="-128798" y="6040105"/>
            <a:ext cx="959700" cy="525222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6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13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386" name="Google Shape;4386;p58"/>
          <p:cNvSpPr/>
          <p:nvPr/>
        </p:nvSpPr>
        <p:spPr>
          <a:xfrm flipH="1" rot="-5397851">
            <a:off x="-206688" y="282492"/>
            <a:ext cx="991884" cy="5787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lt2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14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387" name="Google Shape;4387;p58"/>
          <p:cNvSpPr/>
          <p:nvPr/>
        </p:nvSpPr>
        <p:spPr>
          <a:xfrm flipH="1" rot="-5397851">
            <a:off x="-206282" y="1231302"/>
            <a:ext cx="991884" cy="5787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1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15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388" name="Google Shape;4388;p58"/>
          <p:cNvSpPr/>
          <p:nvPr/>
        </p:nvSpPr>
        <p:spPr>
          <a:xfrm flipH="1" rot="-5397851">
            <a:off x="-206283" y="2186014"/>
            <a:ext cx="991884" cy="5787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2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16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389" name="Google Shape;4389;p58"/>
          <p:cNvSpPr/>
          <p:nvPr/>
        </p:nvSpPr>
        <p:spPr>
          <a:xfrm flipH="1" rot="-5397851">
            <a:off x="-206282" y="3158424"/>
            <a:ext cx="991884" cy="5787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3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17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390" name="Google Shape;4390;p58"/>
          <p:cNvSpPr/>
          <p:nvPr/>
        </p:nvSpPr>
        <p:spPr>
          <a:xfrm rot="10800000">
            <a:off x="6108850" y="77757"/>
            <a:ext cx="5611312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rotWithShape="0" algn="ctr" sy="101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1" name="Google Shape;4391;p58"/>
          <p:cNvSpPr/>
          <p:nvPr/>
        </p:nvSpPr>
        <p:spPr>
          <a:xfrm rot="5397851">
            <a:off x="11415244" y="6008069"/>
            <a:ext cx="959700" cy="593813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6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20</a:t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392" name="Google Shape;4392;p58"/>
          <p:cNvSpPr/>
          <p:nvPr/>
        </p:nvSpPr>
        <p:spPr>
          <a:xfrm rot="5397851">
            <a:off x="11415244" y="5048127"/>
            <a:ext cx="959700" cy="593813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5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19</a:t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393" name="Google Shape;4393;p58"/>
          <p:cNvSpPr/>
          <p:nvPr/>
        </p:nvSpPr>
        <p:spPr>
          <a:xfrm rot="-15781">
            <a:off x="5697982" y="124051"/>
            <a:ext cx="849609" cy="6607261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4" name="Google Shape;4394;p58"/>
          <p:cNvSpPr/>
          <p:nvPr/>
        </p:nvSpPr>
        <p:spPr>
          <a:xfrm flipH="1">
            <a:off x="6119328" y="77757"/>
            <a:ext cx="5528386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rotWithShape="0" algn="ctr" sy="101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5" name="Google Shape;4395;p58"/>
          <p:cNvSpPr/>
          <p:nvPr/>
        </p:nvSpPr>
        <p:spPr>
          <a:xfrm>
            <a:off x="541177" y="77757"/>
            <a:ext cx="5528386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rotWithShape="0" algn="ctr" sy="101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6" name="Google Shape;4396;p58"/>
          <p:cNvSpPr txBox="1"/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arlow Semi Condensed Medium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/>
        </p:txBody>
      </p:sp>
      <p:grpSp>
        <p:nvGrpSpPr>
          <p:cNvPr id="4397" name="Google Shape;4397;p58"/>
          <p:cNvGrpSpPr/>
          <p:nvPr/>
        </p:nvGrpSpPr>
        <p:grpSpPr>
          <a:xfrm>
            <a:off x="5869732" y="192255"/>
            <a:ext cx="432000" cy="6472908"/>
            <a:chOff x="5869732" y="192255"/>
            <a:chExt cx="432000" cy="6472908"/>
          </a:xfrm>
        </p:grpSpPr>
        <p:grpSp>
          <p:nvGrpSpPr>
            <p:cNvPr id="4398" name="Google Shape;4398;p58"/>
            <p:cNvGrpSpPr/>
            <p:nvPr/>
          </p:nvGrpSpPr>
          <p:grpSpPr>
            <a:xfrm>
              <a:off x="5869732" y="192255"/>
              <a:ext cx="432000" cy="101655"/>
              <a:chOff x="5815912" y="201588"/>
              <a:chExt cx="540000" cy="104994"/>
            </a:xfrm>
          </p:grpSpPr>
          <p:sp>
            <p:nvSpPr>
              <p:cNvPr id="4399" name="Google Shape;4399;p58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00" name="Google Shape;4400;p58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401" name="Google Shape;4401;p58"/>
            <p:cNvGrpSpPr/>
            <p:nvPr/>
          </p:nvGrpSpPr>
          <p:grpSpPr>
            <a:xfrm>
              <a:off x="5869732" y="6563508"/>
              <a:ext cx="432000" cy="101655"/>
              <a:chOff x="5815912" y="201588"/>
              <a:chExt cx="540000" cy="104994"/>
            </a:xfrm>
          </p:grpSpPr>
          <p:sp>
            <p:nvSpPr>
              <p:cNvPr id="4402" name="Google Shape;4402;p58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03" name="Google Shape;4403;p58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404" name="Google Shape;4404;p58"/>
            <p:cNvGrpSpPr/>
            <p:nvPr/>
          </p:nvGrpSpPr>
          <p:grpSpPr>
            <a:xfrm>
              <a:off x="5869732" y="723193"/>
              <a:ext cx="432000" cy="101655"/>
              <a:chOff x="5815912" y="201588"/>
              <a:chExt cx="540000" cy="104994"/>
            </a:xfrm>
          </p:grpSpPr>
          <p:sp>
            <p:nvSpPr>
              <p:cNvPr id="4405" name="Google Shape;4405;p58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06" name="Google Shape;4406;p58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407" name="Google Shape;4407;p58"/>
            <p:cNvGrpSpPr/>
            <p:nvPr/>
          </p:nvGrpSpPr>
          <p:grpSpPr>
            <a:xfrm>
              <a:off x="5869732" y="1254131"/>
              <a:ext cx="432000" cy="101655"/>
              <a:chOff x="5815912" y="201588"/>
              <a:chExt cx="540000" cy="104994"/>
            </a:xfrm>
          </p:grpSpPr>
          <p:sp>
            <p:nvSpPr>
              <p:cNvPr id="4408" name="Google Shape;4408;p58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09" name="Google Shape;4409;p58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410" name="Google Shape;4410;p58"/>
            <p:cNvGrpSpPr/>
            <p:nvPr/>
          </p:nvGrpSpPr>
          <p:grpSpPr>
            <a:xfrm>
              <a:off x="5869732" y="1785069"/>
              <a:ext cx="432000" cy="101655"/>
              <a:chOff x="5815912" y="201588"/>
              <a:chExt cx="540000" cy="104994"/>
            </a:xfrm>
          </p:grpSpPr>
          <p:sp>
            <p:nvSpPr>
              <p:cNvPr id="4411" name="Google Shape;4411;p58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12" name="Google Shape;4412;p58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413" name="Google Shape;4413;p58"/>
            <p:cNvGrpSpPr/>
            <p:nvPr/>
          </p:nvGrpSpPr>
          <p:grpSpPr>
            <a:xfrm>
              <a:off x="5869732" y="2316007"/>
              <a:ext cx="432000" cy="101655"/>
              <a:chOff x="5815912" y="201588"/>
              <a:chExt cx="540000" cy="104994"/>
            </a:xfrm>
          </p:grpSpPr>
          <p:sp>
            <p:nvSpPr>
              <p:cNvPr id="4414" name="Google Shape;4414;p58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15" name="Google Shape;4415;p58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416" name="Google Shape;4416;p58"/>
            <p:cNvGrpSpPr/>
            <p:nvPr/>
          </p:nvGrpSpPr>
          <p:grpSpPr>
            <a:xfrm>
              <a:off x="5869732" y="2846944"/>
              <a:ext cx="432000" cy="101655"/>
              <a:chOff x="5815912" y="201588"/>
              <a:chExt cx="540000" cy="104994"/>
            </a:xfrm>
          </p:grpSpPr>
          <p:sp>
            <p:nvSpPr>
              <p:cNvPr id="4417" name="Google Shape;4417;p58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18" name="Google Shape;4418;p58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419" name="Google Shape;4419;p58"/>
            <p:cNvGrpSpPr/>
            <p:nvPr/>
          </p:nvGrpSpPr>
          <p:grpSpPr>
            <a:xfrm>
              <a:off x="5869732" y="3377883"/>
              <a:ext cx="432000" cy="101655"/>
              <a:chOff x="5815912" y="201588"/>
              <a:chExt cx="540000" cy="104994"/>
            </a:xfrm>
          </p:grpSpPr>
          <p:sp>
            <p:nvSpPr>
              <p:cNvPr id="4420" name="Google Shape;4420;p58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21" name="Google Shape;4421;p58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422" name="Google Shape;4422;p58"/>
            <p:cNvGrpSpPr/>
            <p:nvPr/>
          </p:nvGrpSpPr>
          <p:grpSpPr>
            <a:xfrm>
              <a:off x="5869732" y="3908820"/>
              <a:ext cx="432000" cy="101655"/>
              <a:chOff x="5815912" y="201588"/>
              <a:chExt cx="540000" cy="104994"/>
            </a:xfrm>
          </p:grpSpPr>
          <p:sp>
            <p:nvSpPr>
              <p:cNvPr id="4423" name="Google Shape;4423;p58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24" name="Google Shape;4424;p58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425" name="Google Shape;4425;p58"/>
            <p:cNvGrpSpPr/>
            <p:nvPr/>
          </p:nvGrpSpPr>
          <p:grpSpPr>
            <a:xfrm>
              <a:off x="5869732" y="4439758"/>
              <a:ext cx="432000" cy="101655"/>
              <a:chOff x="5815912" y="201588"/>
              <a:chExt cx="540000" cy="104994"/>
            </a:xfrm>
          </p:grpSpPr>
          <p:sp>
            <p:nvSpPr>
              <p:cNvPr id="4426" name="Google Shape;4426;p58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27" name="Google Shape;4427;p58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428" name="Google Shape;4428;p58"/>
            <p:cNvGrpSpPr/>
            <p:nvPr/>
          </p:nvGrpSpPr>
          <p:grpSpPr>
            <a:xfrm>
              <a:off x="5869732" y="4970697"/>
              <a:ext cx="432000" cy="101655"/>
              <a:chOff x="5815912" y="201588"/>
              <a:chExt cx="540000" cy="104994"/>
            </a:xfrm>
          </p:grpSpPr>
          <p:sp>
            <p:nvSpPr>
              <p:cNvPr id="4429" name="Google Shape;4429;p58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30" name="Google Shape;4430;p58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431" name="Google Shape;4431;p58"/>
            <p:cNvGrpSpPr/>
            <p:nvPr/>
          </p:nvGrpSpPr>
          <p:grpSpPr>
            <a:xfrm>
              <a:off x="5869732" y="5501635"/>
              <a:ext cx="432000" cy="101655"/>
              <a:chOff x="5815912" y="201588"/>
              <a:chExt cx="540000" cy="104994"/>
            </a:xfrm>
          </p:grpSpPr>
          <p:sp>
            <p:nvSpPr>
              <p:cNvPr id="4432" name="Google Shape;4432;p58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33" name="Google Shape;4433;p58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434" name="Google Shape;4434;p58"/>
            <p:cNvGrpSpPr/>
            <p:nvPr/>
          </p:nvGrpSpPr>
          <p:grpSpPr>
            <a:xfrm>
              <a:off x="5869732" y="6032572"/>
              <a:ext cx="432000" cy="101655"/>
              <a:chOff x="5815912" y="201588"/>
              <a:chExt cx="540000" cy="104994"/>
            </a:xfrm>
          </p:grpSpPr>
          <p:sp>
            <p:nvSpPr>
              <p:cNvPr id="4435" name="Google Shape;4435;p58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36" name="Google Shape;4436;p58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437" name="Google Shape;4437;p58"/>
          <p:cNvSpPr txBox="1"/>
          <p:nvPr>
            <p:ph idx="1" type="body"/>
          </p:nvPr>
        </p:nvSpPr>
        <p:spPr>
          <a:xfrm>
            <a:off x="6533000" y="530075"/>
            <a:ext cx="4844400" cy="60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438" name="Google Shape;4438;p58"/>
          <p:cNvSpPr txBox="1"/>
          <p:nvPr>
            <p:ph idx="2" type="body"/>
          </p:nvPr>
        </p:nvSpPr>
        <p:spPr>
          <a:xfrm>
            <a:off x="791475" y="1438800"/>
            <a:ext cx="4844400" cy="50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439" name="Google Shape;4439;p58"/>
          <p:cNvSpPr/>
          <p:nvPr/>
        </p:nvSpPr>
        <p:spPr>
          <a:xfrm rot="5397851">
            <a:off x="11415244" y="4088185"/>
            <a:ext cx="959700" cy="593813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4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18</a:t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9 Extend 3">
  <p:cSld name="1_09 Extend 3 27">
    <p:spTree>
      <p:nvGrpSpPr>
        <p:cNvPr id="4440" name="Shape 4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1" name="Google Shape;4441;p59"/>
          <p:cNvSpPr/>
          <p:nvPr/>
        </p:nvSpPr>
        <p:spPr>
          <a:xfrm>
            <a:off x="460150" y="77757"/>
            <a:ext cx="5611312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rotWithShape="0" algn="ctr" sy="101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2" name="Google Shape;4442;p59"/>
          <p:cNvSpPr/>
          <p:nvPr/>
        </p:nvSpPr>
        <p:spPr>
          <a:xfrm flipH="1" rot="-5397851">
            <a:off x="-134005" y="34206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lt2"/>
          </a:solidFill>
          <a:ln>
            <a:noFill/>
          </a:ln>
          <a:effectLst>
            <a:outerShdw blurRad="50800" rotWithShape="0" algn="tr" dir="1602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INTRO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443" name="Google Shape;4443;p59"/>
          <p:cNvSpPr/>
          <p:nvPr/>
        </p:nvSpPr>
        <p:spPr>
          <a:xfrm flipH="1" rot="-5397851">
            <a:off x="-134005" y="1302007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1"/>
          </a:solidFill>
          <a:ln>
            <a:noFill/>
          </a:ln>
          <a:effectLst>
            <a:outerShdw blurRad="50800" rotWithShape="0" algn="tr" dir="1602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444" name="Google Shape;4444;p59"/>
          <p:cNvSpPr/>
          <p:nvPr/>
        </p:nvSpPr>
        <p:spPr>
          <a:xfrm flipH="1" rot="-5397851">
            <a:off x="-134005" y="2261949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2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2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445" name="Google Shape;4445;p59"/>
          <p:cNvSpPr/>
          <p:nvPr/>
        </p:nvSpPr>
        <p:spPr>
          <a:xfrm flipH="1" rot="-5397851">
            <a:off x="-134005" y="3221892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3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3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446" name="Google Shape;4446;p59"/>
          <p:cNvSpPr/>
          <p:nvPr/>
        </p:nvSpPr>
        <p:spPr>
          <a:xfrm flipH="1" rot="-5397851">
            <a:off x="-134005" y="4181834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4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4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447" name="Google Shape;4447;p59"/>
          <p:cNvSpPr/>
          <p:nvPr/>
        </p:nvSpPr>
        <p:spPr>
          <a:xfrm flipH="1" rot="-5397851">
            <a:off x="-134005" y="5141776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5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5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448" name="Google Shape;4448;p59">
            <a:hlinkClick action="ppaction://hlinksldjump" r:id="rId2"/>
          </p:cNvPr>
          <p:cNvSpPr/>
          <p:nvPr/>
        </p:nvSpPr>
        <p:spPr>
          <a:xfrm rot="5397851">
            <a:off x="-138220" y="12917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449" name="Google Shape;4449;p59">
            <a:hlinkClick action="ppaction://hlinksldjump" r:id="rId3"/>
          </p:cNvPr>
          <p:cNvSpPr/>
          <p:nvPr/>
        </p:nvSpPr>
        <p:spPr>
          <a:xfrm rot="5397851">
            <a:off x="-138220" y="22518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450" name="Google Shape;4450;p59">
            <a:hlinkClick action="ppaction://hlinksldjump" r:id="rId4"/>
          </p:cNvPr>
          <p:cNvSpPr/>
          <p:nvPr/>
        </p:nvSpPr>
        <p:spPr>
          <a:xfrm rot="5397851">
            <a:off x="-138220" y="32119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451" name="Google Shape;4451;p59">
            <a:hlinkClick action="ppaction://hlinksldjump" r:id="rId5"/>
          </p:cNvPr>
          <p:cNvSpPr/>
          <p:nvPr/>
        </p:nvSpPr>
        <p:spPr>
          <a:xfrm rot="5397851">
            <a:off x="-138220" y="41720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452" name="Google Shape;4452;p59">
            <a:hlinkClick action="ppaction://hlinksldjump" r:id="rId6"/>
          </p:cNvPr>
          <p:cNvSpPr/>
          <p:nvPr/>
        </p:nvSpPr>
        <p:spPr>
          <a:xfrm rot="5397851">
            <a:off x="-138220" y="51321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453" name="Google Shape;4453;p59">
            <a:hlinkClick action="ppaction://hlinksldjump" r:id="rId7"/>
          </p:cNvPr>
          <p:cNvSpPr/>
          <p:nvPr/>
        </p:nvSpPr>
        <p:spPr>
          <a:xfrm rot="5397851">
            <a:off x="-138220" y="60922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454" name="Google Shape;4454;p59"/>
          <p:cNvSpPr/>
          <p:nvPr/>
        </p:nvSpPr>
        <p:spPr>
          <a:xfrm flipH="1" rot="-5397851">
            <a:off x="-140604" y="300040"/>
            <a:ext cx="959700" cy="525222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lt2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7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455" name="Google Shape;4455;p59"/>
          <p:cNvSpPr/>
          <p:nvPr/>
        </p:nvSpPr>
        <p:spPr>
          <a:xfrm flipH="1" rot="-5397851">
            <a:off x="-134005" y="6101718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6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6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456" name="Google Shape;4456;p59"/>
          <p:cNvSpPr/>
          <p:nvPr/>
        </p:nvSpPr>
        <p:spPr>
          <a:xfrm flipH="1" rot="-5397851">
            <a:off x="-141588" y="1272450"/>
            <a:ext cx="959700" cy="525222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1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8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457" name="Google Shape;4457;p59"/>
          <p:cNvSpPr/>
          <p:nvPr/>
        </p:nvSpPr>
        <p:spPr>
          <a:xfrm flipH="1" rot="-5397851">
            <a:off x="-130768" y="2238962"/>
            <a:ext cx="959700" cy="525222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2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9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458" name="Google Shape;4458;p59"/>
          <p:cNvSpPr/>
          <p:nvPr/>
        </p:nvSpPr>
        <p:spPr>
          <a:xfrm flipH="1" rot="-5397851">
            <a:off x="-131750" y="3181876"/>
            <a:ext cx="959700" cy="525222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3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10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459" name="Google Shape;4459;p59"/>
          <p:cNvSpPr/>
          <p:nvPr/>
        </p:nvSpPr>
        <p:spPr>
          <a:xfrm flipH="1" rot="-5397851">
            <a:off x="-132731" y="4136587"/>
            <a:ext cx="959700" cy="525222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4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11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460" name="Google Shape;4460;p59"/>
          <p:cNvSpPr/>
          <p:nvPr/>
        </p:nvSpPr>
        <p:spPr>
          <a:xfrm flipH="1" rot="-5397851">
            <a:off x="-127815" y="5091293"/>
            <a:ext cx="959700" cy="525222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5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12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461" name="Google Shape;4461;p59"/>
          <p:cNvSpPr/>
          <p:nvPr/>
        </p:nvSpPr>
        <p:spPr>
          <a:xfrm flipH="1" rot="-5397851">
            <a:off x="-128798" y="6040105"/>
            <a:ext cx="959700" cy="525222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6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13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462" name="Google Shape;4462;p59"/>
          <p:cNvSpPr/>
          <p:nvPr/>
        </p:nvSpPr>
        <p:spPr>
          <a:xfrm flipH="1" rot="-5397851">
            <a:off x="-206688" y="282492"/>
            <a:ext cx="991884" cy="5787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lt2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14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463" name="Google Shape;4463;p59"/>
          <p:cNvSpPr/>
          <p:nvPr/>
        </p:nvSpPr>
        <p:spPr>
          <a:xfrm flipH="1" rot="-5397851">
            <a:off x="-206282" y="1231302"/>
            <a:ext cx="991884" cy="5787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1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15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464" name="Google Shape;4464;p59"/>
          <p:cNvSpPr/>
          <p:nvPr/>
        </p:nvSpPr>
        <p:spPr>
          <a:xfrm flipH="1" rot="-5397851">
            <a:off x="-206283" y="2186014"/>
            <a:ext cx="991884" cy="5787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2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16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465" name="Google Shape;4465;p59"/>
          <p:cNvSpPr/>
          <p:nvPr/>
        </p:nvSpPr>
        <p:spPr>
          <a:xfrm flipH="1" rot="-5397851">
            <a:off x="-206282" y="3158424"/>
            <a:ext cx="991884" cy="5787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3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17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466" name="Google Shape;4466;p59"/>
          <p:cNvSpPr/>
          <p:nvPr/>
        </p:nvSpPr>
        <p:spPr>
          <a:xfrm rot="10800000">
            <a:off x="6108850" y="77757"/>
            <a:ext cx="5611312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rotWithShape="0" algn="ctr" sy="101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7" name="Google Shape;4467;p59"/>
          <p:cNvSpPr/>
          <p:nvPr/>
        </p:nvSpPr>
        <p:spPr>
          <a:xfrm rot="5397851">
            <a:off x="11415244" y="6008069"/>
            <a:ext cx="959700" cy="593813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6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20</a:t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468" name="Google Shape;4468;p59"/>
          <p:cNvSpPr/>
          <p:nvPr/>
        </p:nvSpPr>
        <p:spPr>
          <a:xfrm rot="5397851">
            <a:off x="11415244" y="5048127"/>
            <a:ext cx="959700" cy="593813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5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19</a:t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469" name="Google Shape;4469;p59"/>
          <p:cNvSpPr/>
          <p:nvPr/>
        </p:nvSpPr>
        <p:spPr>
          <a:xfrm rot="-15781">
            <a:off x="5697982" y="124051"/>
            <a:ext cx="849609" cy="6607261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0" name="Google Shape;4470;p59"/>
          <p:cNvSpPr/>
          <p:nvPr/>
        </p:nvSpPr>
        <p:spPr>
          <a:xfrm flipH="1">
            <a:off x="6119328" y="77757"/>
            <a:ext cx="5528386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rotWithShape="0" algn="ctr" sy="101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1" name="Google Shape;4471;p59"/>
          <p:cNvSpPr/>
          <p:nvPr/>
        </p:nvSpPr>
        <p:spPr>
          <a:xfrm>
            <a:off x="541177" y="77757"/>
            <a:ext cx="5528386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rotWithShape="0" algn="ctr" sy="101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2" name="Google Shape;4472;p59"/>
          <p:cNvSpPr txBox="1"/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arlow Semi Condensed Medium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/>
        </p:txBody>
      </p:sp>
      <p:grpSp>
        <p:nvGrpSpPr>
          <p:cNvPr id="4473" name="Google Shape;4473;p59"/>
          <p:cNvGrpSpPr/>
          <p:nvPr/>
        </p:nvGrpSpPr>
        <p:grpSpPr>
          <a:xfrm>
            <a:off x="5869732" y="192255"/>
            <a:ext cx="432000" cy="6472908"/>
            <a:chOff x="5869732" y="192255"/>
            <a:chExt cx="432000" cy="6472908"/>
          </a:xfrm>
        </p:grpSpPr>
        <p:grpSp>
          <p:nvGrpSpPr>
            <p:cNvPr id="4474" name="Google Shape;4474;p59"/>
            <p:cNvGrpSpPr/>
            <p:nvPr/>
          </p:nvGrpSpPr>
          <p:grpSpPr>
            <a:xfrm>
              <a:off x="5869732" y="192255"/>
              <a:ext cx="432000" cy="101655"/>
              <a:chOff x="5815912" y="201588"/>
              <a:chExt cx="540000" cy="104994"/>
            </a:xfrm>
          </p:grpSpPr>
          <p:sp>
            <p:nvSpPr>
              <p:cNvPr id="4475" name="Google Shape;4475;p59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76" name="Google Shape;4476;p59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477" name="Google Shape;4477;p59"/>
            <p:cNvGrpSpPr/>
            <p:nvPr/>
          </p:nvGrpSpPr>
          <p:grpSpPr>
            <a:xfrm>
              <a:off x="5869732" y="6563508"/>
              <a:ext cx="432000" cy="101655"/>
              <a:chOff x="5815912" y="201588"/>
              <a:chExt cx="540000" cy="104994"/>
            </a:xfrm>
          </p:grpSpPr>
          <p:sp>
            <p:nvSpPr>
              <p:cNvPr id="4478" name="Google Shape;4478;p59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79" name="Google Shape;4479;p59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480" name="Google Shape;4480;p59"/>
            <p:cNvGrpSpPr/>
            <p:nvPr/>
          </p:nvGrpSpPr>
          <p:grpSpPr>
            <a:xfrm>
              <a:off x="5869732" y="723193"/>
              <a:ext cx="432000" cy="101655"/>
              <a:chOff x="5815912" y="201588"/>
              <a:chExt cx="540000" cy="104994"/>
            </a:xfrm>
          </p:grpSpPr>
          <p:sp>
            <p:nvSpPr>
              <p:cNvPr id="4481" name="Google Shape;4481;p59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82" name="Google Shape;4482;p59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483" name="Google Shape;4483;p59"/>
            <p:cNvGrpSpPr/>
            <p:nvPr/>
          </p:nvGrpSpPr>
          <p:grpSpPr>
            <a:xfrm>
              <a:off x="5869732" y="1254131"/>
              <a:ext cx="432000" cy="101655"/>
              <a:chOff x="5815912" y="201588"/>
              <a:chExt cx="540000" cy="104994"/>
            </a:xfrm>
          </p:grpSpPr>
          <p:sp>
            <p:nvSpPr>
              <p:cNvPr id="4484" name="Google Shape;4484;p59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85" name="Google Shape;4485;p59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486" name="Google Shape;4486;p59"/>
            <p:cNvGrpSpPr/>
            <p:nvPr/>
          </p:nvGrpSpPr>
          <p:grpSpPr>
            <a:xfrm>
              <a:off x="5869732" y="1785069"/>
              <a:ext cx="432000" cy="101655"/>
              <a:chOff x="5815912" y="201588"/>
              <a:chExt cx="540000" cy="104994"/>
            </a:xfrm>
          </p:grpSpPr>
          <p:sp>
            <p:nvSpPr>
              <p:cNvPr id="4487" name="Google Shape;4487;p59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88" name="Google Shape;4488;p59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489" name="Google Shape;4489;p59"/>
            <p:cNvGrpSpPr/>
            <p:nvPr/>
          </p:nvGrpSpPr>
          <p:grpSpPr>
            <a:xfrm>
              <a:off x="5869732" y="2316007"/>
              <a:ext cx="432000" cy="101655"/>
              <a:chOff x="5815912" y="201588"/>
              <a:chExt cx="540000" cy="104994"/>
            </a:xfrm>
          </p:grpSpPr>
          <p:sp>
            <p:nvSpPr>
              <p:cNvPr id="4490" name="Google Shape;4490;p59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91" name="Google Shape;4491;p59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492" name="Google Shape;4492;p59"/>
            <p:cNvGrpSpPr/>
            <p:nvPr/>
          </p:nvGrpSpPr>
          <p:grpSpPr>
            <a:xfrm>
              <a:off x="5869732" y="2846944"/>
              <a:ext cx="432000" cy="101655"/>
              <a:chOff x="5815912" y="201588"/>
              <a:chExt cx="540000" cy="104994"/>
            </a:xfrm>
          </p:grpSpPr>
          <p:sp>
            <p:nvSpPr>
              <p:cNvPr id="4493" name="Google Shape;4493;p59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94" name="Google Shape;4494;p59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495" name="Google Shape;4495;p59"/>
            <p:cNvGrpSpPr/>
            <p:nvPr/>
          </p:nvGrpSpPr>
          <p:grpSpPr>
            <a:xfrm>
              <a:off x="5869732" y="3377883"/>
              <a:ext cx="432000" cy="101655"/>
              <a:chOff x="5815912" y="201588"/>
              <a:chExt cx="540000" cy="104994"/>
            </a:xfrm>
          </p:grpSpPr>
          <p:sp>
            <p:nvSpPr>
              <p:cNvPr id="4496" name="Google Shape;4496;p59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97" name="Google Shape;4497;p59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498" name="Google Shape;4498;p59"/>
            <p:cNvGrpSpPr/>
            <p:nvPr/>
          </p:nvGrpSpPr>
          <p:grpSpPr>
            <a:xfrm>
              <a:off x="5869732" y="3908820"/>
              <a:ext cx="432000" cy="101655"/>
              <a:chOff x="5815912" y="201588"/>
              <a:chExt cx="540000" cy="104994"/>
            </a:xfrm>
          </p:grpSpPr>
          <p:sp>
            <p:nvSpPr>
              <p:cNvPr id="4499" name="Google Shape;4499;p59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00" name="Google Shape;4500;p59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01" name="Google Shape;4501;p59"/>
            <p:cNvGrpSpPr/>
            <p:nvPr/>
          </p:nvGrpSpPr>
          <p:grpSpPr>
            <a:xfrm>
              <a:off x="5869732" y="4439758"/>
              <a:ext cx="432000" cy="101655"/>
              <a:chOff x="5815912" y="201588"/>
              <a:chExt cx="540000" cy="104994"/>
            </a:xfrm>
          </p:grpSpPr>
          <p:sp>
            <p:nvSpPr>
              <p:cNvPr id="4502" name="Google Shape;4502;p59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03" name="Google Shape;4503;p59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04" name="Google Shape;4504;p59"/>
            <p:cNvGrpSpPr/>
            <p:nvPr/>
          </p:nvGrpSpPr>
          <p:grpSpPr>
            <a:xfrm>
              <a:off x="5869732" y="4970697"/>
              <a:ext cx="432000" cy="101655"/>
              <a:chOff x="5815912" y="201588"/>
              <a:chExt cx="540000" cy="104994"/>
            </a:xfrm>
          </p:grpSpPr>
          <p:sp>
            <p:nvSpPr>
              <p:cNvPr id="4505" name="Google Shape;4505;p59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06" name="Google Shape;4506;p59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07" name="Google Shape;4507;p59"/>
            <p:cNvGrpSpPr/>
            <p:nvPr/>
          </p:nvGrpSpPr>
          <p:grpSpPr>
            <a:xfrm>
              <a:off x="5869732" y="5501635"/>
              <a:ext cx="432000" cy="101655"/>
              <a:chOff x="5815912" y="201588"/>
              <a:chExt cx="540000" cy="104994"/>
            </a:xfrm>
          </p:grpSpPr>
          <p:sp>
            <p:nvSpPr>
              <p:cNvPr id="4508" name="Google Shape;4508;p59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09" name="Google Shape;4509;p59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10" name="Google Shape;4510;p59"/>
            <p:cNvGrpSpPr/>
            <p:nvPr/>
          </p:nvGrpSpPr>
          <p:grpSpPr>
            <a:xfrm>
              <a:off x="5869732" y="6032572"/>
              <a:ext cx="432000" cy="101655"/>
              <a:chOff x="5815912" y="201588"/>
              <a:chExt cx="540000" cy="104994"/>
            </a:xfrm>
          </p:grpSpPr>
          <p:sp>
            <p:nvSpPr>
              <p:cNvPr id="4511" name="Google Shape;4511;p59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12" name="Google Shape;4512;p59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513" name="Google Shape;4513;p59"/>
          <p:cNvSpPr txBox="1"/>
          <p:nvPr>
            <p:ph idx="1" type="body"/>
          </p:nvPr>
        </p:nvSpPr>
        <p:spPr>
          <a:xfrm>
            <a:off x="6533000" y="530075"/>
            <a:ext cx="4844400" cy="60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514" name="Google Shape;4514;p59"/>
          <p:cNvSpPr txBox="1"/>
          <p:nvPr>
            <p:ph idx="2" type="body"/>
          </p:nvPr>
        </p:nvSpPr>
        <p:spPr>
          <a:xfrm>
            <a:off x="791475" y="1438800"/>
            <a:ext cx="4844400" cy="50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515" name="Google Shape;4515;p59"/>
          <p:cNvSpPr/>
          <p:nvPr/>
        </p:nvSpPr>
        <p:spPr>
          <a:xfrm flipH="1" rot="-5397851">
            <a:off x="-206282" y="4119034"/>
            <a:ext cx="991884" cy="5787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4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18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9 Extend 3">
  <p:cSld name="1_09 Extend 3 28">
    <p:spTree>
      <p:nvGrpSpPr>
        <p:cNvPr id="4516" name="Shape 4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7" name="Google Shape;4517;p60"/>
          <p:cNvSpPr/>
          <p:nvPr/>
        </p:nvSpPr>
        <p:spPr>
          <a:xfrm>
            <a:off x="460150" y="77757"/>
            <a:ext cx="5611312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rotWithShape="0" algn="ctr" sy="101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8" name="Google Shape;4518;p60"/>
          <p:cNvSpPr/>
          <p:nvPr/>
        </p:nvSpPr>
        <p:spPr>
          <a:xfrm flipH="1" rot="-5397851">
            <a:off x="-134005" y="34206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lt2"/>
          </a:solidFill>
          <a:ln>
            <a:noFill/>
          </a:ln>
          <a:effectLst>
            <a:outerShdw blurRad="50800" rotWithShape="0" algn="tr" dir="1602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INTRO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519" name="Google Shape;4519;p60"/>
          <p:cNvSpPr/>
          <p:nvPr/>
        </p:nvSpPr>
        <p:spPr>
          <a:xfrm flipH="1" rot="-5397851">
            <a:off x="-134005" y="1302007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1"/>
          </a:solidFill>
          <a:ln>
            <a:noFill/>
          </a:ln>
          <a:effectLst>
            <a:outerShdw blurRad="50800" rotWithShape="0" algn="tr" dir="1602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520" name="Google Shape;4520;p60"/>
          <p:cNvSpPr/>
          <p:nvPr/>
        </p:nvSpPr>
        <p:spPr>
          <a:xfrm flipH="1" rot="-5397851">
            <a:off x="-134005" y="2261949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2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2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521" name="Google Shape;4521;p60"/>
          <p:cNvSpPr/>
          <p:nvPr/>
        </p:nvSpPr>
        <p:spPr>
          <a:xfrm flipH="1" rot="-5397851">
            <a:off x="-134005" y="3221892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3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3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522" name="Google Shape;4522;p60"/>
          <p:cNvSpPr/>
          <p:nvPr/>
        </p:nvSpPr>
        <p:spPr>
          <a:xfrm flipH="1" rot="-5397851">
            <a:off x="-134005" y="4181834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4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4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523" name="Google Shape;4523;p60"/>
          <p:cNvSpPr/>
          <p:nvPr/>
        </p:nvSpPr>
        <p:spPr>
          <a:xfrm flipH="1" rot="-5397851">
            <a:off x="-134005" y="5141776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5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5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524" name="Google Shape;4524;p60">
            <a:hlinkClick action="ppaction://hlinksldjump" r:id="rId2"/>
          </p:cNvPr>
          <p:cNvSpPr/>
          <p:nvPr/>
        </p:nvSpPr>
        <p:spPr>
          <a:xfrm rot="5397851">
            <a:off x="-138220" y="12917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525" name="Google Shape;4525;p60">
            <a:hlinkClick action="ppaction://hlinksldjump" r:id="rId3"/>
          </p:cNvPr>
          <p:cNvSpPr/>
          <p:nvPr/>
        </p:nvSpPr>
        <p:spPr>
          <a:xfrm rot="5397851">
            <a:off x="-138220" y="22518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526" name="Google Shape;4526;p60">
            <a:hlinkClick action="ppaction://hlinksldjump" r:id="rId4"/>
          </p:cNvPr>
          <p:cNvSpPr/>
          <p:nvPr/>
        </p:nvSpPr>
        <p:spPr>
          <a:xfrm rot="5397851">
            <a:off x="-138220" y="32119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527" name="Google Shape;4527;p60">
            <a:hlinkClick action="ppaction://hlinksldjump" r:id="rId5"/>
          </p:cNvPr>
          <p:cNvSpPr/>
          <p:nvPr/>
        </p:nvSpPr>
        <p:spPr>
          <a:xfrm rot="5397851">
            <a:off x="-138220" y="41720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528" name="Google Shape;4528;p60">
            <a:hlinkClick action="ppaction://hlinksldjump" r:id="rId6"/>
          </p:cNvPr>
          <p:cNvSpPr/>
          <p:nvPr/>
        </p:nvSpPr>
        <p:spPr>
          <a:xfrm rot="5397851">
            <a:off x="-138220" y="51321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529" name="Google Shape;4529;p60">
            <a:hlinkClick action="ppaction://hlinksldjump" r:id="rId7"/>
          </p:cNvPr>
          <p:cNvSpPr/>
          <p:nvPr/>
        </p:nvSpPr>
        <p:spPr>
          <a:xfrm rot="5397851">
            <a:off x="-138220" y="60922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530" name="Google Shape;4530;p60"/>
          <p:cNvSpPr/>
          <p:nvPr/>
        </p:nvSpPr>
        <p:spPr>
          <a:xfrm flipH="1" rot="-5397851">
            <a:off x="-140604" y="300040"/>
            <a:ext cx="959700" cy="525222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lt2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7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531" name="Google Shape;4531;p60"/>
          <p:cNvSpPr/>
          <p:nvPr/>
        </p:nvSpPr>
        <p:spPr>
          <a:xfrm flipH="1" rot="-5397851">
            <a:off x="-134005" y="6101718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6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6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532" name="Google Shape;4532;p60"/>
          <p:cNvSpPr/>
          <p:nvPr/>
        </p:nvSpPr>
        <p:spPr>
          <a:xfrm flipH="1" rot="-5397851">
            <a:off x="-141588" y="1272450"/>
            <a:ext cx="959700" cy="525222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1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8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533" name="Google Shape;4533;p60"/>
          <p:cNvSpPr/>
          <p:nvPr/>
        </p:nvSpPr>
        <p:spPr>
          <a:xfrm flipH="1" rot="-5397851">
            <a:off x="-130768" y="2238962"/>
            <a:ext cx="959700" cy="525222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2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9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534" name="Google Shape;4534;p60"/>
          <p:cNvSpPr/>
          <p:nvPr/>
        </p:nvSpPr>
        <p:spPr>
          <a:xfrm flipH="1" rot="-5397851">
            <a:off x="-131750" y="3181876"/>
            <a:ext cx="959700" cy="525222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3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10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535" name="Google Shape;4535;p60"/>
          <p:cNvSpPr/>
          <p:nvPr/>
        </p:nvSpPr>
        <p:spPr>
          <a:xfrm flipH="1" rot="-5397851">
            <a:off x="-132731" y="4136587"/>
            <a:ext cx="959700" cy="525222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4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11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536" name="Google Shape;4536;p60"/>
          <p:cNvSpPr/>
          <p:nvPr/>
        </p:nvSpPr>
        <p:spPr>
          <a:xfrm flipH="1" rot="-5397851">
            <a:off x="-127815" y="5091293"/>
            <a:ext cx="959700" cy="525222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5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12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537" name="Google Shape;4537;p60"/>
          <p:cNvSpPr/>
          <p:nvPr/>
        </p:nvSpPr>
        <p:spPr>
          <a:xfrm flipH="1" rot="-5397851">
            <a:off x="-128798" y="6040105"/>
            <a:ext cx="959700" cy="525222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6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13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538" name="Google Shape;4538;p60"/>
          <p:cNvSpPr/>
          <p:nvPr/>
        </p:nvSpPr>
        <p:spPr>
          <a:xfrm flipH="1" rot="-5397851">
            <a:off x="-206688" y="282492"/>
            <a:ext cx="991884" cy="5787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lt2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14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539" name="Google Shape;4539;p60"/>
          <p:cNvSpPr/>
          <p:nvPr/>
        </p:nvSpPr>
        <p:spPr>
          <a:xfrm flipH="1" rot="-5397851">
            <a:off x="-206282" y="1231302"/>
            <a:ext cx="991884" cy="5787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1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15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540" name="Google Shape;4540;p60"/>
          <p:cNvSpPr/>
          <p:nvPr/>
        </p:nvSpPr>
        <p:spPr>
          <a:xfrm flipH="1" rot="-5397851">
            <a:off x="-206283" y="2186014"/>
            <a:ext cx="991884" cy="5787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2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16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541" name="Google Shape;4541;p60"/>
          <p:cNvSpPr/>
          <p:nvPr/>
        </p:nvSpPr>
        <p:spPr>
          <a:xfrm flipH="1" rot="-5397851">
            <a:off x="-206282" y="3158424"/>
            <a:ext cx="991884" cy="5787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3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17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542" name="Google Shape;4542;p60"/>
          <p:cNvSpPr/>
          <p:nvPr/>
        </p:nvSpPr>
        <p:spPr>
          <a:xfrm flipH="1" rot="-5397851">
            <a:off x="-206282" y="4119034"/>
            <a:ext cx="991884" cy="5787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4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18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543" name="Google Shape;4543;p60"/>
          <p:cNvSpPr/>
          <p:nvPr/>
        </p:nvSpPr>
        <p:spPr>
          <a:xfrm rot="10800000">
            <a:off x="6108850" y="77757"/>
            <a:ext cx="5611312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rotWithShape="0" algn="ctr" sy="101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4" name="Google Shape;4544;p60"/>
          <p:cNvSpPr/>
          <p:nvPr/>
        </p:nvSpPr>
        <p:spPr>
          <a:xfrm rot="5397851">
            <a:off x="11415244" y="6008069"/>
            <a:ext cx="959700" cy="593813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6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20</a:t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545" name="Google Shape;4545;p60"/>
          <p:cNvSpPr/>
          <p:nvPr/>
        </p:nvSpPr>
        <p:spPr>
          <a:xfrm rot="5397851">
            <a:off x="11415244" y="5048127"/>
            <a:ext cx="959700" cy="593813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5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19</a:t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546" name="Google Shape;4546;p60"/>
          <p:cNvSpPr/>
          <p:nvPr/>
        </p:nvSpPr>
        <p:spPr>
          <a:xfrm rot="-15781">
            <a:off x="5697982" y="124051"/>
            <a:ext cx="849609" cy="6607261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7" name="Google Shape;4547;p60"/>
          <p:cNvSpPr/>
          <p:nvPr/>
        </p:nvSpPr>
        <p:spPr>
          <a:xfrm flipH="1">
            <a:off x="6119328" y="77757"/>
            <a:ext cx="5528386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rotWithShape="0" algn="ctr" sy="101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8" name="Google Shape;4548;p60"/>
          <p:cNvSpPr/>
          <p:nvPr/>
        </p:nvSpPr>
        <p:spPr>
          <a:xfrm>
            <a:off x="541177" y="77757"/>
            <a:ext cx="5528386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rotWithShape="0" algn="ctr" sy="101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9" name="Google Shape;4549;p60"/>
          <p:cNvSpPr txBox="1"/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arlow Semi Condensed Medium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/>
        </p:txBody>
      </p:sp>
      <p:grpSp>
        <p:nvGrpSpPr>
          <p:cNvPr id="4550" name="Google Shape;4550;p60"/>
          <p:cNvGrpSpPr/>
          <p:nvPr/>
        </p:nvGrpSpPr>
        <p:grpSpPr>
          <a:xfrm>
            <a:off x="5869732" y="192255"/>
            <a:ext cx="432000" cy="6472908"/>
            <a:chOff x="5869732" y="192255"/>
            <a:chExt cx="432000" cy="6472908"/>
          </a:xfrm>
        </p:grpSpPr>
        <p:grpSp>
          <p:nvGrpSpPr>
            <p:cNvPr id="4551" name="Google Shape;4551;p60"/>
            <p:cNvGrpSpPr/>
            <p:nvPr/>
          </p:nvGrpSpPr>
          <p:grpSpPr>
            <a:xfrm>
              <a:off x="5869732" y="192255"/>
              <a:ext cx="432000" cy="101655"/>
              <a:chOff x="5815912" y="201588"/>
              <a:chExt cx="540000" cy="104994"/>
            </a:xfrm>
          </p:grpSpPr>
          <p:sp>
            <p:nvSpPr>
              <p:cNvPr id="4552" name="Google Shape;4552;p60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53" name="Google Shape;4553;p60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54" name="Google Shape;4554;p60"/>
            <p:cNvGrpSpPr/>
            <p:nvPr/>
          </p:nvGrpSpPr>
          <p:grpSpPr>
            <a:xfrm>
              <a:off x="5869732" y="6563508"/>
              <a:ext cx="432000" cy="101655"/>
              <a:chOff x="5815912" y="201588"/>
              <a:chExt cx="540000" cy="104994"/>
            </a:xfrm>
          </p:grpSpPr>
          <p:sp>
            <p:nvSpPr>
              <p:cNvPr id="4555" name="Google Shape;4555;p60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56" name="Google Shape;4556;p60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57" name="Google Shape;4557;p60"/>
            <p:cNvGrpSpPr/>
            <p:nvPr/>
          </p:nvGrpSpPr>
          <p:grpSpPr>
            <a:xfrm>
              <a:off x="5869732" y="723193"/>
              <a:ext cx="432000" cy="101655"/>
              <a:chOff x="5815912" y="201588"/>
              <a:chExt cx="540000" cy="104994"/>
            </a:xfrm>
          </p:grpSpPr>
          <p:sp>
            <p:nvSpPr>
              <p:cNvPr id="4558" name="Google Shape;4558;p60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59" name="Google Shape;4559;p60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60" name="Google Shape;4560;p60"/>
            <p:cNvGrpSpPr/>
            <p:nvPr/>
          </p:nvGrpSpPr>
          <p:grpSpPr>
            <a:xfrm>
              <a:off x="5869732" y="1254131"/>
              <a:ext cx="432000" cy="101655"/>
              <a:chOff x="5815912" y="201588"/>
              <a:chExt cx="540000" cy="104994"/>
            </a:xfrm>
          </p:grpSpPr>
          <p:sp>
            <p:nvSpPr>
              <p:cNvPr id="4561" name="Google Shape;4561;p60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62" name="Google Shape;4562;p60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63" name="Google Shape;4563;p60"/>
            <p:cNvGrpSpPr/>
            <p:nvPr/>
          </p:nvGrpSpPr>
          <p:grpSpPr>
            <a:xfrm>
              <a:off x="5869732" y="1785069"/>
              <a:ext cx="432000" cy="101655"/>
              <a:chOff x="5815912" y="201588"/>
              <a:chExt cx="540000" cy="104994"/>
            </a:xfrm>
          </p:grpSpPr>
          <p:sp>
            <p:nvSpPr>
              <p:cNvPr id="4564" name="Google Shape;4564;p60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65" name="Google Shape;4565;p60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66" name="Google Shape;4566;p60"/>
            <p:cNvGrpSpPr/>
            <p:nvPr/>
          </p:nvGrpSpPr>
          <p:grpSpPr>
            <a:xfrm>
              <a:off x="5869732" y="2316007"/>
              <a:ext cx="432000" cy="101655"/>
              <a:chOff x="5815912" y="201588"/>
              <a:chExt cx="540000" cy="104994"/>
            </a:xfrm>
          </p:grpSpPr>
          <p:sp>
            <p:nvSpPr>
              <p:cNvPr id="4567" name="Google Shape;4567;p60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68" name="Google Shape;4568;p60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69" name="Google Shape;4569;p60"/>
            <p:cNvGrpSpPr/>
            <p:nvPr/>
          </p:nvGrpSpPr>
          <p:grpSpPr>
            <a:xfrm>
              <a:off x="5869732" y="2846944"/>
              <a:ext cx="432000" cy="101655"/>
              <a:chOff x="5815912" y="201588"/>
              <a:chExt cx="540000" cy="104994"/>
            </a:xfrm>
          </p:grpSpPr>
          <p:sp>
            <p:nvSpPr>
              <p:cNvPr id="4570" name="Google Shape;4570;p60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71" name="Google Shape;4571;p60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72" name="Google Shape;4572;p60"/>
            <p:cNvGrpSpPr/>
            <p:nvPr/>
          </p:nvGrpSpPr>
          <p:grpSpPr>
            <a:xfrm>
              <a:off x="5869732" y="3377883"/>
              <a:ext cx="432000" cy="101655"/>
              <a:chOff x="5815912" y="201588"/>
              <a:chExt cx="540000" cy="104994"/>
            </a:xfrm>
          </p:grpSpPr>
          <p:sp>
            <p:nvSpPr>
              <p:cNvPr id="4573" name="Google Shape;4573;p60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74" name="Google Shape;4574;p60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75" name="Google Shape;4575;p60"/>
            <p:cNvGrpSpPr/>
            <p:nvPr/>
          </p:nvGrpSpPr>
          <p:grpSpPr>
            <a:xfrm>
              <a:off x="5869732" y="3908820"/>
              <a:ext cx="432000" cy="101655"/>
              <a:chOff x="5815912" y="201588"/>
              <a:chExt cx="540000" cy="104994"/>
            </a:xfrm>
          </p:grpSpPr>
          <p:sp>
            <p:nvSpPr>
              <p:cNvPr id="4576" name="Google Shape;4576;p60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77" name="Google Shape;4577;p60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78" name="Google Shape;4578;p60"/>
            <p:cNvGrpSpPr/>
            <p:nvPr/>
          </p:nvGrpSpPr>
          <p:grpSpPr>
            <a:xfrm>
              <a:off x="5869732" y="4439758"/>
              <a:ext cx="432000" cy="101655"/>
              <a:chOff x="5815912" y="201588"/>
              <a:chExt cx="540000" cy="104994"/>
            </a:xfrm>
          </p:grpSpPr>
          <p:sp>
            <p:nvSpPr>
              <p:cNvPr id="4579" name="Google Shape;4579;p60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80" name="Google Shape;4580;p60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81" name="Google Shape;4581;p60"/>
            <p:cNvGrpSpPr/>
            <p:nvPr/>
          </p:nvGrpSpPr>
          <p:grpSpPr>
            <a:xfrm>
              <a:off x="5869732" y="4970697"/>
              <a:ext cx="432000" cy="101655"/>
              <a:chOff x="5815912" y="201588"/>
              <a:chExt cx="540000" cy="104994"/>
            </a:xfrm>
          </p:grpSpPr>
          <p:sp>
            <p:nvSpPr>
              <p:cNvPr id="4582" name="Google Shape;4582;p60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83" name="Google Shape;4583;p60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84" name="Google Shape;4584;p60"/>
            <p:cNvGrpSpPr/>
            <p:nvPr/>
          </p:nvGrpSpPr>
          <p:grpSpPr>
            <a:xfrm>
              <a:off x="5869732" y="5501635"/>
              <a:ext cx="432000" cy="101655"/>
              <a:chOff x="5815912" y="201588"/>
              <a:chExt cx="540000" cy="104994"/>
            </a:xfrm>
          </p:grpSpPr>
          <p:sp>
            <p:nvSpPr>
              <p:cNvPr id="4585" name="Google Shape;4585;p60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86" name="Google Shape;4586;p60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87" name="Google Shape;4587;p60"/>
            <p:cNvGrpSpPr/>
            <p:nvPr/>
          </p:nvGrpSpPr>
          <p:grpSpPr>
            <a:xfrm>
              <a:off x="5869732" y="6032572"/>
              <a:ext cx="432000" cy="101655"/>
              <a:chOff x="5815912" y="201588"/>
              <a:chExt cx="540000" cy="104994"/>
            </a:xfrm>
          </p:grpSpPr>
          <p:sp>
            <p:nvSpPr>
              <p:cNvPr id="4588" name="Google Shape;4588;p60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89" name="Google Shape;4589;p60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590" name="Google Shape;4590;p60"/>
          <p:cNvSpPr txBox="1"/>
          <p:nvPr>
            <p:ph idx="1" type="body"/>
          </p:nvPr>
        </p:nvSpPr>
        <p:spPr>
          <a:xfrm>
            <a:off x="6533000" y="530075"/>
            <a:ext cx="4844400" cy="60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591" name="Google Shape;4591;p60"/>
          <p:cNvSpPr txBox="1"/>
          <p:nvPr>
            <p:ph idx="2" type="body"/>
          </p:nvPr>
        </p:nvSpPr>
        <p:spPr>
          <a:xfrm>
            <a:off x="791475" y="1438800"/>
            <a:ext cx="4844400" cy="50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4 Explore 1">
  <p:cSld name="006"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7"/>
          <p:cNvSpPr/>
          <p:nvPr/>
        </p:nvSpPr>
        <p:spPr>
          <a:xfrm rot="10800000">
            <a:off x="6108850" y="77757"/>
            <a:ext cx="5611312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rotWithShape="0" algn="ctr" sy="101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grpSp>
        <p:nvGrpSpPr>
          <p:cNvPr id="412" name="Google Shape;412;p7"/>
          <p:cNvGrpSpPr/>
          <p:nvPr/>
        </p:nvGrpSpPr>
        <p:grpSpPr>
          <a:xfrm>
            <a:off x="11642835" y="65324"/>
            <a:ext cx="549547" cy="6719623"/>
            <a:chOff x="11748685" y="230165"/>
            <a:chExt cx="431880" cy="6719623"/>
          </a:xfrm>
        </p:grpSpPr>
        <p:sp>
          <p:nvSpPr>
            <p:cNvPr id="413" name="Google Shape;413;p7"/>
            <p:cNvSpPr/>
            <p:nvPr/>
          </p:nvSpPr>
          <p:spPr>
            <a:xfrm rot="5397851">
              <a:off x="11484775" y="6254163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20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414" name="Google Shape;414;p7"/>
            <p:cNvSpPr/>
            <p:nvPr/>
          </p:nvSpPr>
          <p:spPr>
            <a:xfrm rot="5397851">
              <a:off x="11484775" y="5294221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19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415" name="Google Shape;415;p7"/>
            <p:cNvSpPr/>
            <p:nvPr/>
          </p:nvSpPr>
          <p:spPr>
            <a:xfrm rot="5397851">
              <a:off x="11484775" y="4334279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18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416" name="Google Shape;416;p7"/>
            <p:cNvSpPr/>
            <p:nvPr/>
          </p:nvSpPr>
          <p:spPr>
            <a:xfrm rot="5397851">
              <a:off x="11484775" y="3374337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17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417" name="Google Shape;417;p7"/>
            <p:cNvSpPr/>
            <p:nvPr/>
          </p:nvSpPr>
          <p:spPr>
            <a:xfrm rot="5397851">
              <a:off x="11484775" y="2414394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16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418" name="Google Shape;418;p7"/>
            <p:cNvSpPr/>
            <p:nvPr/>
          </p:nvSpPr>
          <p:spPr>
            <a:xfrm rot="5397851">
              <a:off x="11484775" y="1454452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1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15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419" name="Google Shape;419;p7"/>
            <p:cNvSpPr/>
            <p:nvPr/>
          </p:nvSpPr>
          <p:spPr>
            <a:xfrm rot="5397851">
              <a:off x="11484775" y="494510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lt2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14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</p:grpSp>
      <p:grpSp>
        <p:nvGrpSpPr>
          <p:cNvPr id="420" name="Google Shape;420;p7"/>
          <p:cNvGrpSpPr/>
          <p:nvPr/>
        </p:nvGrpSpPr>
        <p:grpSpPr>
          <a:xfrm>
            <a:off x="11556455" y="62214"/>
            <a:ext cx="549547" cy="6719623"/>
            <a:chOff x="11748685" y="230165"/>
            <a:chExt cx="431880" cy="6719623"/>
          </a:xfrm>
        </p:grpSpPr>
        <p:sp>
          <p:nvSpPr>
            <p:cNvPr id="421" name="Google Shape;421;p7"/>
            <p:cNvSpPr/>
            <p:nvPr/>
          </p:nvSpPr>
          <p:spPr>
            <a:xfrm rot="5397851">
              <a:off x="11484775" y="6254163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13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422" name="Google Shape;422;p7"/>
            <p:cNvSpPr/>
            <p:nvPr/>
          </p:nvSpPr>
          <p:spPr>
            <a:xfrm rot="5397851">
              <a:off x="11484775" y="5294221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12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423" name="Google Shape;423;p7"/>
            <p:cNvSpPr/>
            <p:nvPr/>
          </p:nvSpPr>
          <p:spPr>
            <a:xfrm rot="5397851">
              <a:off x="11484775" y="4334279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11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424" name="Google Shape;424;p7"/>
            <p:cNvSpPr/>
            <p:nvPr/>
          </p:nvSpPr>
          <p:spPr>
            <a:xfrm rot="5397851">
              <a:off x="11484775" y="3374337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10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425" name="Google Shape;425;p7"/>
            <p:cNvSpPr/>
            <p:nvPr/>
          </p:nvSpPr>
          <p:spPr>
            <a:xfrm rot="5397851">
              <a:off x="11484775" y="2414394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9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426" name="Google Shape;426;p7"/>
            <p:cNvSpPr/>
            <p:nvPr/>
          </p:nvSpPr>
          <p:spPr>
            <a:xfrm rot="5397851">
              <a:off x="11484775" y="1454452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1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8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427" name="Google Shape;427;p7"/>
            <p:cNvSpPr/>
            <p:nvPr/>
          </p:nvSpPr>
          <p:spPr>
            <a:xfrm rot="5397851">
              <a:off x="11484775" y="494510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lt2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7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</p:grpSp>
      <p:sp>
        <p:nvSpPr>
          <p:cNvPr id="428" name="Google Shape;428;p7"/>
          <p:cNvSpPr/>
          <p:nvPr/>
        </p:nvSpPr>
        <p:spPr>
          <a:xfrm>
            <a:off x="460150" y="77757"/>
            <a:ext cx="5611312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rotWithShape="0" algn="ctr" sy="101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" name="Google Shape;429;p7"/>
          <p:cNvSpPr/>
          <p:nvPr/>
        </p:nvSpPr>
        <p:spPr>
          <a:xfrm flipH="1" rot="-5397851">
            <a:off x="-134005" y="34206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lt2"/>
          </a:solidFill>
          <a:ln>
            <a:noFill/>
          </a:ln>
          <a:effectLst>
            <a:outerShdw blurRad="50800" rotWithShape="0" algn="tr" dir="1602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INTRO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30" name="Google Shape;430;p7"/>
          <p:cNvSpPr/>
          <p:nvPr/>
        </p:nvSpPr>
        <p:spPr>
          <a:xfrm rot="-15781">
            <a:off x="5697982" y="124051"/>
            <a:ext cx="849609" cy="6607261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Google Shape;431;p7"/>
          <p:cNvSpPr/>
          <p:nvPr/>
        </p:nvSpPr>
        <p:spPr>
          <a:xfrm rot="5397851">
            <a:off x="11332255" y="6101703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6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6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32" name="Google Shape;432;p7"/>
          <p:cNvSpPr/>
          <p:nvPr/>
        </p:nvSpPr>
        <p:spPr>
          <a:xfrm rot="5397851">
            <a:off x="11332255" y="5141761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5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5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33" name="Google Shape;433;p7"/>
          <p:cNvSpPr/>
          <p:nvPr/>
        </p:nvSpPr>
        <p:spPr>
          <a:xfrm rot="5397851">
            <a:off x="11332255" y="4181819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4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4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34" name="Google Shape;434;p7"/>
          <p:cNvSpPr/>
          <p:nvPr/>
        </p:nvSpPr>
        <p:spPr>
          <a:xfrm rot="5397851">
            <a:off x="11332255" y="3221877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3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3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35" name="Google Shape;435;p7"/>
          <p:cNvSpPr/>
          <p:nvPr/>
        </p:nvSpPr>
        <p:spPr>
          <a:xfrm rot="5397851">
            <a:off x="11332255" y="2261934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2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2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36" name="Google Shape;436;p7"/>
          <p:cNvSpPr/>
          <p:nvPr/>
        </p:nvSpPr>
        <p:spPr>
          <a:xfrm>
            <a:off x="541177" y="77757"/>
            <a:ext cx="5528386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rotWithShape="0" algn="ctr" sy="101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" name="Google Shape;437;p7"/>
          <p:cNvSpPr/>
          <p:nvPr/>
        </p:nvSpPr>
        <p:spPr>
          <a:xfrm flipH="1">
            <a:off x="6119328" y="77757"/>
            <a:ext cx="5528386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rotWithShape="0" algn="ctr" sy="101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38" name="Google Shape;438;p7"/>
          <p:cNvGrpSpPr/>
          <p:nvPr/>
        </p:nvGrpSpPr>
        <p:grpSpPr>
          <a:xfrm>
            <a:off x="5869732" y="192255"/>
            <a:ext cx="432000" cy="6472908"/>
            <a:chOff x="5869732" y="192255"/>
            <a:chExt cx="432000" cy="6472908"/>
          </a:xfrm>
        </p:grpSpPr>
        <p:grpSp>
          <p:nvGrpSpPr>
            <p:cNvPr id="439" name="Google Shape;439;p7"/>
            <p:cNvGrpSpPr/>
            <p:nvPr/>
          </p:nvGrpSpPr>
          <p:grpSpPr>
            <a:xfrm>
              <a:off x="5869732" y="192255"/>
              <a:ext cx="432000" cy="101655"/>
              <a:chOff x="5815912" y="201588"/>
              <a:chExt cx="540000" cy="104994"/>
            </a:xfrm>
          </p:grpSpPr>
          <p:sp>
            <p:nvSpPr>
              <p:cNvPr id="440" name="Google Shape;440;p7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1" name="Google Shape;441;p7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42" name="Google Shape;442;p7"/>
            <p:cNvGrpSpPr/>
            <p:nvPr/>
          </p:nvGrpSpPr>
          <p:grpSpPr>
            <a:xfrm>
              <a:off x="5869732" y="6563508"/>
              <a:ext cx="432000" cy="101655"/>
              <a:chOff x="5815912" y="201588"/>
              <a:chExt cx="540000" cy="104994"/>
            </a:xfrm>
          </p:grpSpPr>
          <p:sp>
            <p:nvSpPr>
              <p:cNvPr id="443" name="Google Shape;443;p7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4" name="Google Shape;444;p7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45" name="Google Shape;445;p7"/>
            <p:cNvGrpSpPr/>
            <p:nvPr/>
          </p:nvGrpSpPr>
          <p:grpSpPr>
            <a:xfrm>
              <a:off x="5869732" y="723193"/>
              <a:ext cx="432000" cy="101655"/>
              <a:chOff x="5815912" y="201588"/>
              <a:chExt cx="540000" cy="104994"/>
            </a:xfrm>
          </p:grpSpPr>
          <p:sp>
            <p:nvSpPr>
              <p:cNvPr id="446" name="Google Shape;446;p7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7" name="Google Shape;447;p7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48" name="Google Shape;448;p7"/>
            <p:cNvGrpSpPr/>
            <p:nvPr/>
          </p:nvGrpSpPr>
          <p:grpSpPr>
            <a:xfrm>
              <a:off x="5869732" y="1254131"/>
              <a:ext cx="432000" cy="101655"/>
              <a:chOff x="5815912" y="201588"/>
              <a:chExt cx="540000" cy="104994"/>
            </a:xfrm>
          </p:grpSpPr>
          <p:sp>
            <p:nvSpPr>
              <p:cNvPr id="449" name="Google Shape;449;p7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0" name="Google Shape;450;p7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1" name="Google Shape;451;p7"/>
            <p:cNvGrpSpPr/>
            <p:nvPr/>
          </p:nvGrpSpPr>
          <p:grpSpPr>
            <a:xfrm>
              <a:off x="5869732" y="1785069"/>
              <a:ext cx="432000" cy="101655"/>
              <a:chOff x="5815912" y="201588"/>
              <a:chExt cx="540000" cy="104994"/>
            </a:xfrm>
          </p:grpSpPr>
          <p:sp>
            <p:nvSpPr>
              <p:cNvPr id="452" name="Google Shape;452;p7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3" name="Google Shape;453;p7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4" name="Google Shape;454;p7"/>
            <p:cNvGrpSpPr/>
            <p:nvPr/>
          </p:nvGrpSpPr>
          <p:grpSpPr>
            <a:xfrm>
              <a:off x="5869732" y="2316007"/>
              <a:ext cx="432000" cy="101655"/>
              <a:chOff x="5815912" y="201588"/>
              <a:chExt cx="540000" cy="104994"/>
            </a:xfrm>
          </p:grpSpPr>
          <p:sp>
            <p:nvSpPr>
              <p:cNvPr id="455" name="Google Shape;455;p7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6" name="Google Shape;456;p7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7" name="Google Shape;457;p7"/>
            <p:cNvGrpSpPr/>
            <p:nvPr/>
          </p:nvGrpSpPr>
          <p:grpSpPr>
            <a:xfrm>
              <a:off x="5869732" y="2846944"/>
              <a:ext cx="432000" cy="101655"/>
              <a:chOff x="5815912" y="201588"/>
              <a:chExt cx="540000" cy="104994"/>
            </a:xfrm>
          </p:grpSpPr>
          <p:sp>
            <p:nvSpPr>
              <p:cNvPr id="458" name="Google Shape;458;p7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9" name="Google Shape;459;p7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60" name="Google Shape;460;p7"/>
            <p:cNvGrpSpPr/>
            <p:nvPr/>
          </p:nvGrpSpPr>
          <p:grpSpPr>
            <a:xfrm>
              <a:off x="5869732" y="3377883"/>
              <a:ext cx="432000" cy="101655"/>
              <a:chOff x="5815912" y="201588"/>
              <a:chExt cx="540000" cy="104994"/>
            </a:xfrm>
          </p:grpSpPr>
          <p:sp>
            <p:nvSpPr>
              <p:cNvPr id="461" name="Google Shape;461;p7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2" name="Google Shape;462;p7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63" name="Google Shape;463;p7"/>
            <p:cNvGrpSpPr/>
            <p:nvPr/>
          </p:nvGrpSpPr>
          <p:grpSpPr>
            <a:xfrm>
              <a:off x="5869732" y="3908820"/>
              <a:ext cx="432000" cy="101655"/>
              <a:chOff x="5815912" y="201588"/>
              <a:chExt cx="540000" cy="104994"/>
            </a:xfrm>
          </p:grpSpPr>
          <p:sp>
            <p:nvSpPr>
              <p:cNvPr id="464" name="Google Shape;464;p7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5" name="Google Shape;465;p7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66" name="Google Shape;466;p7"/>
            <p:cNvGrpSpPr/>
            <p:nvPr/>
          </p:nvGrpSpPr>
          <p:grpSpPr>
            <a:xfrm>
              <a:off x="5869732" y="4439758"/>
              <a:ext cx="432000" cy="101655"/>
              <a:chOff x="5815912" y="201588"/>
              <a:chExt cx="540000" cy="104994"/>
            </a:xfrm>
          </p:grpSpPr>
          <p:sp>
            <p:nvSpPr>
              <p:cNvPr id="467" name="Google Shape;467;p7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8" name="Google Shape;468;p7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69" name="Google Shape;469;p7"/>
            <p:cNvGrpSpPr/>
            <p:nvPr/>
          </p:nvGrpSpPr>
          <p:grpSpPr>
            <a:xfrm>
              <a:off x="5869732" y="4970697"/>
              <a:ext cx="432000" cy="101655"/>
              <a:chOff x="5815912" y="201588"/>
              <a:chExt cx="540000" cy="104994"/>
            </a:xfrm>
          </p:grpSpPr>
          <p:sp>
            <p:nvSpPr>
              <p:cNvPr id="470" name="Google Shape;470;p7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1" name="Google Shape;471;p7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72" name="Google Shape;472;p7"/>
            <p:cNvGrpSpPr/>
            <p:nvPr/>
          </p:nvGrpSpPr>
          <p:grpSpPr>
            <a:xfrm>
              <a:off x="5869732" y="5501635"/>
              <a:ext cx="432000" cy="101655"/>
              <a:chOff x="5815912" y="201588"/>
              <a:chExt cx="540000" cy="104994"/>
            </a:xfrm>
          </p:grpSpPr>
          <p:sp>
            <p:nvSpPr>
              <p:cNvPr id="473" name="Google Shape;473;p7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4" name="Google Shape;474;p7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75" name="Google Shape;475;p7"/>
            <p:cNvGrpSpPr/>
            <p:nvPr/>
          </p:nvGrpSpPr>
          <p:grpSpPr>
            <a:xfrm>
              <a:off x="5869732" y="6032572"/>
              <a:ext cx="432000" cy="101655"/>
              <a:chOff x="5815912" y="201588"/>
              <a:chExt cx="540000" cy="104994"/>
            </a:xfrm>
          </p:grpSpPr>
          <p:sp>
            <p:nvSpPr>
              <p:cNvPr id="476" name="Google Shape;476;p7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7" name="Google Shape;477;p7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78" name="Google Shape;478;p7"/>
          <p:cNvSpPr txBox="1"/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arlow Semi Condensed Medium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/>
        </p:txBody>
      </p:sp>
      <p:sp>
        <p:nvSpPr>
          <p:cNvPr id="479" name="Google Shape;479;p7"/>
          <p:cNvSpPr/>
          <p:nvPr/>
        </p:nvSpPr>
        <p:spPr>
          <a:xfrm rot="5397851">
            <a:off x="11332255" y="1301992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1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80" name="Google Shape;480;p7"/>
          <p:cNvSpPr txBox="1"/>
          <p:nvPr>
            <p:ph idx="1" type="body"/>
          </p:nvPr>
        </p:nvSpPr>
        <p:spPr>
          <a:xfrm>
            <a:off x="6533000" y="530075"/>
            <a:ext cx="4844400" cy="60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81" name="Google Shape;481;p7"/>
          <p:cNvSpPr txBox="1"/>
          <p:nvPr>
            <p:ph idx="2" type="body"/>
          </p:nvPr>
        </p:nvSpPr>
        <p:spPr>
          <a:xfrm>
            <a:off x="791475" y="1438800"/>
            <a:ext cx="4844400" cy="50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82" name="Google Shape;482;p7">
            <a:hlinkClick action="ppaction://hlinksldjump" r:id="rId2"/>
          </p:cNvPr>
          <p:cNvSpPr/>
          <p:nvPr/>
        </p:nvSpPr>
        <p:spPr>
          <a:xfrm rot="5397851">
            <a:off x="11347130" y="134652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83" name="Google Shape;483;p7">
            <a:hlinkClick action="ppaction://hlinksldjump" r:id="rId3"/>
          </p:cNvPr>
          <p:cNvSpPr/>
          <p:nvPr/>
        </p:nvSpPr>
        <p:spPr>
          <a:xfrm rot="5397851">
            <a:off x="11347130" y="230662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84" name="Google Shape;484;p7">
            <a:hlinkClick action="ppaction://hlinksldjump" r:id="rId4"/>
          </p:cNvPr>
          <p:cNvSpPr/>
          <p:nvPr/>
        </p:nvSpPr>
        <p:spPr>
          <a:xfrm rot="5397851">
            <a:off x="11347130" y="326672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85" name="Google Shape;485;p7">
            <a:hlinkClick action="ppaction://hlinksldjump" r:id="rId5"/>
          </p:cNvPr>
          <p:cNvSpPr/>
          <p:nvPr/>
        </p:nvSpPr>
        <p:spPr>
          <a:xfrm rot="5397851">
            <a:off x="11347130" y="422682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86" name="Google Shape;486;p7">
            <a:hlinkClick action="ppaction://hlinksldjump" r:id="rId6"/>
          </p:cNvPr>
          <p:cNvSpPr/>
          <p:nvPr/>
        </p:nvSpPr>
        <p:spPr>
          <a:xfrm rot="5397851">
            <a:off x="11347130" y="518692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87" name="Google Shape;487;p7">
            <a:hlinkClick action="ppaction://hlinksldjump" r:id="rId7"/>
          </p:cNvPr>
          <p:cNvSpPr/>
          <p:nvPr/>
        </p:nvSpPr>
        <p:spPr>
          <a:xfrm rot="5397851">
            <a:off x="11347130" y="614702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88" name="Google Shape;488;p7">
            <a:hlinkClick action="ppaction://hlinksldjump" r:id="rId8"/>
          </p:cNvPr>
          <p:cNvSpPr/>
          <p:nvPr/>
        </p:nvSpPr>
        <p:spPr>
          <a:xfrm rot="5397851">
            <a:off x="-130020" y="3420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9 Extend 3">
  <p:cSld name="1_09 Extend 3 29">
    <p:spTree>
      <p:nvGrpSpPr>
        <p:cNvPr id="4592" name="Shape 4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3" name="Google Shape;4593;p61"/>
          <p:cNvSpPr/>
          <p:nvPr/>
        </p:nvSpPr>
        <p:spPr>
          <a:xfrm>
            <a:off x="460150" y="77757"/>
            <a:ext cx="5611312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rotWithShape="0" algn="ctr" sy="101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4" name="Google Shape;4594;p61"/>
          <p:cNvSpPr/>
          <p:nvPr/>
        </p:nvSpPr>
        <p:spPr>
          <a:xfrm flipH="1" rot="-5397851">
            <a:off x="-134005" y="34206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lt2"/>
          </a:solidFill>
          <a:ln>
            <a:noFill/>
          </a:ln>
          <a:effectLst>
            <a:outerShdw blurRad="50800" rotWithShape="0" algn="tr" dir="1602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INTRO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595" name="Google Shape;4595;p61"/>
          <p:cNvSpPr/>
          <p:nvPr/>
        </p:nvSpPr>
        <p:spPr>
          <a:xfrm flipH="1" rot="-5397851">
            <a:off x="-134005" y="1302007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1"/>
          </a:solidFill>
          <a:ln>
            <a:noFill/>
          </a:ln>
          <a:effectLst>
            <a:outerShdw blurRad="50800" rotWithShape="0" algn="tr" dir="1602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596" name="Google Shape;4596;p61"/>
          <p:cNvSpPr/>
          <p:nvPr/>
        </p:nvSpPr>
        <p:spPr>
          <a:xfrm flipH="1" rot="-5397851">
            <a:off x="-134005" y="2261949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2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2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597" name="Google Shape;4597;p61"/>
          <p:cNvSpPr/>
          <p:nvPr/>
        </p:nvSpPr>
        <p:spPr>
          <a:xfrm flipH="1" rot="-5397851">
            <a:off x="-134005" y="3221892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3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3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598" name="Google Shape;4598;p61"/>
          <p:cNvSpPr/>
          <p:nvPr/>
        </p:nvSpPr>
        <p:spPr>
          <a:xfrm flipH="1" rot="-5397851">
            <a:off x="-134005" y="4181834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4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4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599" name="Google Shape;4599;p61"/>
          <p:cNvSpPr/>
          <p:nvPr/>
        </p:nvSpPr>
        <p:spPr>
          <a:xfrm flipH="1" rot="-5397851">
            <a:off x="-134005" y="5141776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5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5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600" name="Google Shape;4600;p61">
            <a:hlinkClick action="ppaction://hlinksldjump" r:id="rId2"/>
          </p:cNvPr>
          <p:cNvSpPr/>
          <p:nvPr/>
        </p:nvSpPr>
        <p:spPr>
          <a:xfrm rot="5397851">
            <a:off x="-138220" y="12917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601" name="Google Shape;4601;p61">
            <a:hlinkClick action="ppaction://hlinksldjump" r:id="rId3"/>
          </p:cNvPr>
          <p:cNvSpPr/>
          <p:nvPr/>
        </p:nvSpPr>
        <p:spPr>
          <a:xfrm rot="5397851">
            <a:off x="-138220" y="22518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602" name="Google Shape;4602;p61">
            <a:hlinkClick action="ppaction://hlinksldjump" r:id="rId4"/>
          </p:cNvPr>
          <p:cNvSpPr/>
          <p:nvPr/>
        </p:nvSpPr>
        <p:spPr>
          <a:xfrm rot="5397851">
            <a:off x="-138220" y="32119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603" name="Google Shape;4603;p61">
            <a:hlinkClick action="ppaction://hlinksldjump" r:id="rId5"/>
          </p:cNvPr>
          <p:cNvSpPr/>
          <p:nvPr/>
        </p:nvSpPr>
        <p:spPr>
          <a:xfrm rot="5397851">
            <a:off x="-138220" y="41720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604" name="Google Shape;4604;p61">
            <a:hlinkClick action="ppaction://hlinksldjump" r:id="rId6"/>
          </p:cNvPr>
          <p:cNvSpPr/>
          <p:nvPr/>
        </p:nvSpPr>
        <p:spPr>
          <a:xfrm rot="5397851">
            <a:off x="-138220" y="51321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605" name="Google Shape;4605;p61">
            <a:hlinkClick action="ppaction://hlinksldjump" r:id="rId7"/>
          </p:cNvPr>
          <p:cNvSpPr/>
          <p:nvPr/>
        </p:nvSpPr>
        <p:spPr>
          <a:xfrm rot="5397851">
            <a:off x="-138220" y="60922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606" name="Google Shape;4606;p61"/>
          <p:cNvSpPr/>
          <p:nvPr/>
        </p:nvSpPr>
        <p:spPr>
          <a:xfrm flipH="1" rot="-5397851">
            <a:off x="-140604" y="300040"/>
            <a:ext cx="959700" cy="525222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lt2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7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607" name="Google Shape;4607;p61"/>
          <p:cNvSpPr/>
          <p:nvPr/>
        </p:nvSpPr>
        <p:spPr>
          <a:xfrm flipH="1" rot="-5397851">
            <a:off x="-134005" y="6101718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6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6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608" name="Google Shape;4608;p61"/>
          <p:cNvSpPr/>
          <p:nvPr/>
        </p:nvSpPr>
        <p:spPr>
          <a:xfrm flipH="1" rot="-5397851">
            <a:off x="-141588" y="1272450"/>
            <a:ext cx="959700" cy="525222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1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8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609" name="Google Shape;4609;p61"/>
          <p:cNvSpPr/>
          <p:nvPr/>
        </p:nvSpPr>
        <p:spPr>
          <a:xfrm flipH="1" rot="-5397851">
            <a:off x="-130768" y="2238962"/>
            <a:ext cx="959700" cy="525222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2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9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610" name="Google Shape;4610;p61"/>
          <p:cNvSpPr/>
          <p:nvPr/>
        </p:nvSpPr>
        <p:spPr>
          <a:xfrm flipH="1" rot="-5397851">
            <a:off x="-131750" y="3181876"/>
            <a:ext cx="959700" cy="525222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3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10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611" name="Google Shape;4611;p61"/>
          <p:cNvSpPr/>
          <p:nvPr/>
        </p:nvSpPr>
        <p:spPr>
          <a:xfrm flipH="1" rot="-5397851">
            <a:off x="-132731" y="4136587"/>
            <a:ext cx="959700" cy="525222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4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11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612" name="Google Shape;4612;p61"/>
          <p:cNvSpPr/>
          <p:nvPr/>
        </p:nvSpPr>
        <p:spPr>
          <a:xfrm flipH="1" rot="-5397851">
            <a:off x="-127815" y="5091293"/>
            <a:ext cx="959700" cy="525222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5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12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613" name="Google Shape;4613;p61"/>
          <p:cNvSpPr/>
          <p:nvPr/>
        </p:nvSpPr>
        <p:spPr>
          <a:xfrm flipH="1" rot="-5397851">
            <a:off x="-128798" y="6040105"/>
            <a:ext cx="959700" cy="525222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6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13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614" name="Google Shape;4614;p61"/>
          <p:cNvSpPr/>
          <p:nvPr/>
        </p:nvSpPr>
        <p:spPr>
          <a:xfrm flipH="1" rot="-5397851">
            <a:off x="-206688" y="282492"/>
            <a:ext cx="991884" cy="5787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lt2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14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615" name="Google Shape;4615;p61"/>
          <p:cNvSpPr/>
          <p:nvPr/>
        </p:nvSpPr>
        <p:spPr>
          <a:xfrm flipH="1" rot="-5397851">
            <a:off x="-206282" y="1231302"/>
            <a:ext cx="991884" cy="5787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1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15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616" name="Google Shape;4616;p61"/>
          <p:cNvSpPr/>
          <p:nvPr/>
        </p:nvSpPr>
        <p:spPr>
          <a:xfrm flipH="1" rot="-5397851">
            <a:off x="-206283" y="2186014"/>
            <a:ext cx="991884" cy="5787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2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16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617" name="Google Shape;4617;p61"/>
          <p:cNvSpPr/>
          <p:nvPr/>
        </p:nvSpPr>
        <p:spPr>
          <a:xfrm flipH="1" rot="-5397851">
            <a:off x="-206282" y="3158424"/>
            <a:ext cx="991884" cy="5787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3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17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618" name="Google Shape;4618;p61"/>
          <p:cNvSpPr/>
          <p:nvPr/>
        </p:nvSpPr>
        <p:spPr>
          <a:xfrm flipH="1" rot="-5397851">
            <a:off x="-206282" y="4119034"/>
            <a:ext cx="991884" cy="5787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4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18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619" name="Google Shape;4619;p61"/>
          <p:cNvSpPr/>
          <p:nvPr/>
        </p:nvSpPr>
        <p:spPr>
          <a:xfrm rot="10800000">
            <a:off x="6108850" y="77757"/>
            <a:ext cx="5611312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rotWithShape="0" algn="ctr" sy="101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0" name="Google Shape;4620;p61"/>
          <p:cNvSpPr/>
          <p:nvPr/>
        </p:nvSpPr>
        <p:spPr>
          <a:xfrm rot="5397851">
            <a:off x="11415244" y="6008069"/>
            <a:ext cx="959700" cy="593813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6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20</a:t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621" name="Google Shape;4621;p61"/>
          <p:cNvSpPr/>
          <p:nvPr/>
        </p:nvSpPr>
        <p:spPr>
          <a:xfrm rot="-15781">
            <a:off x="5697982" y="124051"/>
            <a:ext cx="849609" cy="6607261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2" name="Google Shape;4622;p61"/>
          <p:cNvSpPr/>
          <p:nvPr/>
        </p:nvSpPr>
        <p:spPr>
          <a:xfrm flipH="1">
            <a:off x="6119328" y="77757"/>
            <a:ext cx="5528386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rotWithShape="0" algn="ctr" sy="101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3" name="Google Shape;4623;p61"/>
          <p:cNvSpPr/>
          <p:nvPr/>
        </p:nvSpPr>
        <p:spPr>
          <a:xfrm>
            <a:off x="541177" y="77757"/>
            <a:ext cx="5528386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rotWithShape="0" algn="ctr" sy="101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4" name="Google Shape;4624;p61"/>
          <p:cNvSpPr txBox="1"/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arlow Semi Condensed Medium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/>
        </p:txBody>
      </p:sp>
      <p:grpSp>
        <p:nvGrpSpPr>
          <p:cNvPr id="4625" name="Google Shape;4625;p61"/>
          <p:cNvGrpSpPr/>
          <p:nvPr/>
        </p:nvGrpSpPr>
        <p:grpSpPr>
          <a:xfrm>
            <a:off x="5869732" y="192255"/>
            <a:ext cx="432000" cy="6472908"/>
            <a:chOff x="5869732" y="192255"/>
            <a:chExt cx="432000" cy="6472908"/>
          </a:xfrm>
        </p:grpSpPr>
        <p:grpSp>
          <p:nvGrpSpPr>
            <p:cNvPr id="4626" name="Google Shape;4626;p61"/>
            <p:cNvGrpSpPr/>
            <p:nvPr/>
          </p:nvGrpSpPr>
          <p:grpSpPr>
            <a:xfrm>
              <a:off x="5869732" y="192255"/>
              <a:ext cx="432000" cy="101655"/>
              <a:chOff x="5815912" y="201588"/>
              <a:chExt cx="540000" cy="104994"/>
            </a:xfrm>
          </p:grpSpPr>
          <p:sp>
            <p:nvSpPr>
              <p:cNvPr id="4627" name="Google Shape;4627;p61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28" name="Google Shape;4628;p61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629" name="Google Shape;4629;p61"/>
            <p:cNvGrpSpPr/>
            <p:nvPr/>
          </p:nvGrpSpPr>
          <p:grpSpPr>
            <a:xfrm>
              <a:off x="5869732" y="6563508"/>
              <a:ext cx="432000" cy="101655"/>
              <a:chOff x="5815912" y="201588"/>
              <a:chExt cx="540000" cy="104994"/>
            </a:xfrm>
          </p:grpSpPr>
          <p:sp>
            <p:nvSpPr>
              <p:cNvPr id="4630" name="Google Shape;4630;p61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31" name="Google Shape;4631;p61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632" name="Google Shape;4632;p61"/>
            <p:cNvGrpSpPr/>
            <p:nvPr/>
          </p:nvGrpSpPr>
          <p:grpSpPr>
            <a:xfrm>
              <a:off x="5869732" y="723193"/>
              <a:ext cx="432000" cy="101655"/>
              <a:chOff x="5815912" y="201588"/>
              <a:chExt cx="540000" cy="104994"/>
            </a:xfrm>
          </p:grpSpPr>
          <p:sp>
            <p:nvSpPr>
              <p:cNvPr id="4633" name="Google Shape;4633;p61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34" name="Google Shape;4634;p61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635" name="Google Shape;4635;p61"/>
            <p:cNvGrpSpPr/>
            <p:nvPr/>
          </p:nvGrpSpPr>
          <p:grpSpPr>
            <a:xfrm>
              <a:off x="5869732" y="1254131"/>
              <a:ext cx="432000" cy="101655"/>
              <a:chOff x="5815912" y="201588"/>
              <a:chExt cx="540000" cy="104994"/>
            </a:xfrm>
          </p:grpSpPr>
          <p:sp>
            <p:nvSpPr>
              <p:cNvPr id="4636" name="Google Shape;4636;p61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37" name="Google Shape;4637;p61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638" name="Google Shape;4638;p61"/>
            <p:cNvGrpSpPr/>
            <p:nvPr/>
          </p:nvGrpSpPr>
          <p:grpSpPr>
            <a:xfrm>
              <a:off x="5869732" y="1785069"/>
              <a:ext cx="432000" cy="101655"/>
              <a:chOff x="5815912" y="201588"/>
              <a:chExt cx="540000" cy="104994"/>
            </a:xfrm>
          </p:grpSpPr>
          <p:sp>
            <p:nvSpPr>
              <p:cNvPr id="4639" name="Google Shape;4639;p61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40" name="Google Shape;4640;p61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641" name="Google Shape;4641;p61"/>
            <p:cNvGrpSpPr/>
            <p:nvPr/>
          </p:nvGrpSpPr>
          <p:grpSpPr>
            <a:xfrm>
              <a:off x="5869732" y="2316007"/>
              <a:ext cx="432000" cy="101655"/>
              <a:chOff x="5815912" y="201588"/>
              <a:chExt cx="540000" cy="104994"/>
            </a:xfrm>
          </p:grpSpPr>
          <p:sp>
            <p:nvSpPr>
              <p:cNvPr id="4642" name="Google Shape;4642;p61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43" name="Google Shape;4643;p61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644" name="Google Shape;4644;p61"/>
            <p:cNvGrpSpPr/>
            <p:nvPr/>
          </p:nvGrpSpPr>
          <p:grpSpPr>
            <a:xfrm>
              <a:off x="5869732" y="2846944"/>
              <a:ext cx="432000" cy="101655"/>
              <a:chOff x="5815912" y="201588"/>
              <a:chExt cx="540000" cy="104994"/>
            </a:xfrm>
          </p:grpSpPr>
          <p:sp>
            <p:nvSpPr>
              <p:cNvPr id="4645" name="Google Shape;4645;p61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46" name="Google Shape;4646;p61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647" name="Google Shape;4647;p61"/>
            <p:cNvGrpSpPr/>
            <p:nvPr/>
          </p:nvGrpSpPr>
          <p:grpSpPr>
            <a:xfrm>
              <a:off x="5869732" y="3377883"/>
              <a:ext cx="432000" cy="101655"/>
              <a:chOff x="5815912" y="201588"/>
              <a:chExt cx="540000" cy="104994"/>
            </a:xfrm>
          </p:grpSpPr>
          <p:sp>
            <p:nvSpPr>
              <p:cNvPr id="4648" name="Google Shape;4648;p61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49" name="Google Shape;4649;p61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650" name="Google Shape;4650;p61"/>
            <p:cNvGrpSpPr/>
            <p:nvPr/>
          </p:nvGrpSpPr>
          <p:grpSpPr>
            <a:xfrm>
              <a:off x="5869732" y="3908820"/>
              <a:ext cx="432000" cy="101655"/>
              <a:chOff x="5815912" y="201588"/>
              <a:chExt cx="540000" cy="104994"/>
            </a:xfrm>
          </p:grpSpPr>
          <p:sp>
            <p:nvSpPr>
              <p:cNvPr id="4651" name="Google Shape;4651;p61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52" name="Google Shape;4652;p61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653" name="Google Shape;4653;p61"/>
            <p:cNvGrpSpPr/>
            <p:nvPr/>
          </p:nvGrpSpPr>
          <p:grpSpPr>
            <a:xfrm>
              <a:off x="5869732" y="4439758"/>
              <a:ext cx="432000" cy="101655"/>
              <a:chOff x="5815912" y="201588"/>
              <a:chExt cx="540000" cy="104994"/>
            </a:xfrm>
          </p:grpSpPr>
          <p:sp>
            <p:nvSpPr>
              <p:cNvPr id="4654" name="Google Shape;4654;p61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55" name="Google Shape;4655;p61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656" name="Google Shape;4656;p61"/>
            <p:cNvGrpSpPr/>
            <p:nvPr/>
          </p:nvGrpSpPr>
          <p:grpSpPr>
            <a:xfrm>
              <a:off x="5869732" y="4970697"/>
              <a:ext cx="432000" cy="101655"/>
              <a:chOff x="5815912" y="201588"/>
              <a:chExt cx="540000" cy="104994"/>
            </a:xfrm>
          </p:grpSpPr>
          <p:sp>
            <p:nvSpPr>
              <p:cNvPr id="4657" name="Google Shape;4657;p61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58" name="Google Shape;4658;p61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659" name="Google Shape;4659;p61"/>
            <p:cNvGrpSpPr/>
            <p:nvPr/>
          </p:nvGrpSpPr>
          <p:grpSpPr>
            <a:xfrm>
              <a:off x="5869732" y="5501635"/>
              <a:ext cx="432000" cy="101655"/>
              <a:chOff x="5815912" y="201588"/>
              <a:chExt cx="540000" cy="104994"/>
            </a:xfrm>
          </p:grpSpPr>
          <p:sp>
            <p:nvSpPr>
              <p:cNvPr id="4660" name="Google Shape;4660;p61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61" name="Google Shape;4661;p61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662" name="Google Shape;4662;p61"/>
            <p:cNvGrpSpPr/>
            <p:nvPr/>
          </p:nvGrpSpPr>
          <p:grpSpPr>
            <a:xfrm>
              <a:off x="5869732" y="6032572"/>
              <a:ext cx="432000" cy="101655"/>
              <a:chOff x="5815912" y="201588"/>
              <a:chExt cx="540000" cy="104994"/>
            </a:xfrm>
          </p:grpSpPr>
          <p:sp>
            <p:nvSpPr>
              <p:cNvPr id="4663" name="Google Shape;4663;p61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64" name="Google Shape;4664;p61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665" name="Google Shape;4665;p61"/>
          <p:cNvSpPr txBox="1"/>
          <p:nvPr>
            <p:ph idx="1" type="body"/>
          </p:nvPr>
        </p:nvSpPr>
        <p:spPr>
          <a:xfrm>
            <a:off x="6533000" y="530075"/>
            <a:ext cx="4844400" cy="60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666" name="Google Shape;4666;p61"/>
          <p:cNvSpPr txBox="1"/>
          <p:nvPr>
            <p:ph idx="2" type="body"/>
          </p:nvPr>
        </p:nvSpPr>
        <p:spPr>
          <a:xfrm>
            <a:off x="791475" y="1438800"/>
            <a:ext cx="4844400" cy="50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667" name="Google Shape;4667;p61"/>
          <p:cNvSpPr/>
          <p:nvPr/>
        </p:nvSpPr>
        <p:spPr>
          <a:xfrm rot="5397851">
            <a:off x="11415244" y="5048127"/>
            <a:ext cx="959700" cy="593813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5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19</a:t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9 Extend 3">
  <p:cSld name="1_09 Extend 3 30">
    <p:spTree>
      <p:nvGrpSpPr>
        <p:cNvPr id="4668" name="Shape 4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" name="Google Shape;4669;p62"/>
          <p:cNvSpPr/>
          <p:nvPr/>
        </p:nvSpPr>
        <p:spPr>
          <a:xfrm>
            <a:off x="460150" y="77757"/>
            <a:ext cx="5611312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rotWithShape="0" algn="ctr" sy="101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0" name="Google Shape;4670;p62"/>
          <p:cNvSpPr/>
          <p:nvPr/>
        </p:nvSpPr>
        <p:spPr>
          <a:xfrm flipH="1" rot="-5397851">
            <a:off x="-134005" y="34206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lt2"/>
          </a:solidFill>
          <a:ln>
            <a:noFill/>
          </a:ln>
          <a:effectLst>
            <a:outerShdw blurRad="50800" rotWithShape="0" algn="tr" dir="1602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INTRO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671" name="Google Shape;4671;p62"/>
          <p:cNvSpPr/>
          <p:nvPr/>
        </p:nvSpPr>
        <p:spPr>
          <a:xfrm flipH="1" rot="-5397851">
            <a:off x="-134005" y="1302007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1"/>
          </a:solidFill>
          <a:ln>
            <a:noFill/>
          </a:ln>
          <a:effectLst>
            <a:outerShdw blurRad="50800" rotWithShape="0" algn="tr" dir="1602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672" name="Google Shape;4672;p62"/>
          <p:cNvSpPr/>
          <p:nvPr/>
        </p:nvSpPr>
        <p:spPr>
          <a:xfrm flipH="1" rot="-5397851">
            <a:off x="-134005" y="2261949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2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2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673" name="Google Shape;4673;p62"/>
          <p:cNvSpPr/>
          <p:nvPr/>
        </p:nvSpPr>
        <p:spPr>
          <a:xfrm flipH="1" rot="-5397851">
            <a:off x="-134005" y="3221892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3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3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674" name="Google Shape;4674;p62"/>
          <p:cNvSpPr/>
          <p:nvPr/>
        </p:nvSpPr>
        <p:spPr>
          <a:xfrm flipH="1" rot="-5397851">
            <a:off x="-134005" y="4181834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4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4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675" name="Google Shape;4675;p62"/>
          <p:cNvSpPr/>
          <p:nvPr/>
        </p:nvSpPr>
        <p:spPr>
          <a:xfrm flipH="1" rot="-5397851">
            <a:off x="-134005" y="5141776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5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5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676" name="Google Shape;4676;p62">
            <a:hlinkClick action="ppaction://hlinksldjump" r:id="rId2"/>
          </p:cNvPr>
          <p:cNvSpPr/>
          <p:nvPr/>
        </p:nvSpPr>
        <p:spPr>
          <a:xfrm rot="5397851">
            <a:off x="-138220" y="12917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677" name="Google Shape;4677;p62">
            <a:hlinkClick action="ppaction://hlinksldjump" r:id="rId3"/>
          </p:cNvPr>
          <p:cNvSpPr/>
          <p:nvPr/>
        </p:nvSpPr>
        <p:spPr>
          <a:xfrm rot="5397851">
            <a:off x="-138220" y="22518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678" name="Google Shape;4678;p62">
            <a:hlinkClick action="ppaction://hlinksldjump" r:id="rId4"/>
          </p:cNvPr>
          <p:cNvSpPr/>
          <p:nvPr/>
        </p:nvSpPr>
        <p:spPr>
          <a:xfrm rot="5397851">
            <a:off x="-138220" y="32119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679" name="Google Shape;4679;p62">
            <a:hlinkClick action="ppaction://hlinksldjump" r:id="rId5"/>
          </p:cNvPr>
          <p:cNvSpPr/>
          <p:nvPr/>
        </p:nvSpPr>
        <p:spPr>
          <a:xfrm rot="5397851">
            <a:off x="-138220" y="41720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680" name="Google Shape;4680;p62">
            <a:hlinkClick action="ppaction://hlinksldjump" r:id="rId6"/>
          </p:cNvPr>
          <p:cNvSpPr/>
          <p:nvPr/>
        </p:nvSpPr>
        <p:spPr>
          <a:xfrm rot="5397851">
            <a:off x="-138220" y="51321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681" name="Google Shape;4681;p62">
            <a:hlinkClick action="ppaction://hlinksldjump" r:id="rId7"/>
          </p:cNvPr>
          <p:cNvSpPr/>
          <p:nvPr/>
        </p:nvSpPr>
        <p:spPr>
          <a:xfrm rot="5397851">
            <a:off x="-138220" y="60922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682" name="Google Shape;4682;p62"/>
          <p:cNvSpPr/>
          <p:nvPr/>
        </p:nvSpPr>
        <p:spPr>
          <a:xfrm flipH="1" rot="-5397851">
            <a:off x="-140604" y="300040"/>
            <a:ext cx="959700" cy="525222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lt2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7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683" name="Google Shape;4683;p62"/>
          <p:cNvSpPr/>
          <p:nvPr/>
        </p:nvSpPr>
        <p:spPr>
          <a:xfrm flipH="1" rot="-5397851">
            <a:off x="-134005" y="6101718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6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6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684" name="Google Shape;4684;p62"/>
          <p:cNvSpPr/>
          <p:nvPr/>
        </p:nvSpPr>
        <p:spPr>
          <a:xfrm flipH="1" rot="-5397851">
            <a:off x="-141588" y="1272450"/>
            <a:ext cx="959700" cy="525222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1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8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685" name="Google Shape;4685;p62"/>
          <p:cNvSpPr/>
          <p:nvPr/>
        </p:nvSpPr>
        <p:spPr>
          <a:xfrm flipH="1" rot="-5397851">
            <a:off x="-130768" y="2238962"/>
            <a:ext cx="959700" cy="525222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2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9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686" name="Google Shape;4686;p62"/>
          <p:cNvSpPr/>
          <p:nvPr/>
        </p:nvSpPr>
        <p:spPr>
          <a:xfrm flipH="1" rot="-5397851">
            <a:off x="-131750" y="3181876"/>
            <a:ext cx="959700" cy="525222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3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10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687" name="Google Shape;4687;p62"/>
          <p:cNvSpPr/>
          <p:nvPr/>
        </p:nvSpPr>
        <p:spPr>
          <a:xfrm flipH="1" rot="-5397851">
            <a:off x="-132731" y="4136587"/>
            <a:ext cx="959700" cy="525222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4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11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688" name="Google Shape;4688;p62"/>
          <p:cNvSpPr/>
          <p:nvPr/>
        </p:nvSpPr>
        <p:spPr>
          <a:xfrm flipH="1" rot="-5397851">
            <a:off x="-127815" y="5091293"/>
            <a:ext cx="959700" cy="525222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5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12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689" name="Google Shape;4689;p62"/>
          <p:cNvSpPr/>
          <p:nvPr/>
        </p:nvSpPr>
        <p:spPr>
          <a:xfrm flipH="1" rot="-5397851">
            <a:off x="-128798" y="6040105"/>
            <a:ext cx="959700" cy="525222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6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13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690" name="Google Shape;4690;p62"/>
          <p:cNvSpPr/>
          <p:nvPr/>
        </p:nvSpPr>
        <p:spPr>
          <a:xfrm flipH="1" rot="-5397851">
            <a:off x="-206688" y="282492"/>
            <a:ext cx="991884" cy="5787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lt2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14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691" name="Google Shape;4691;p62"/>
          <p:cNvSpPr/>
          <p:nvPr/>
        </p:nvSpPr>
        <p:spPr>
          <a:xfrm flipH="1" rot="-5397851">
            <a:off x="-206282" y="1231302"/>
            <a:ext cx="991884" cy="5787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1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15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692" name="Google Shape;4692;p62"/>
          <p:cNvSpPr/>
          <p:nvPr/>
        </p:nvSpPr>
        <p:spPr>
          <a:xfrm flipH="1" rot="-5397851">
            <a:off x="-206283" y="2186014"/>
            <a:ext cx="991884" cy="5787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2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16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693" name="Google Shape;4693;p62"/>
          <p:cNvSpPr/>
          <p:nvPr/>
        </p:nvSpPr>
        <p:spPr>
          <a:xfrm flipH="1" rot="-5397851">
            <a:off x="-206282" y="3158424"/>
            <a:ext cx="991884" cy="5787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3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17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694" name="Google Shape;4694;p62"/>
          <p:cNvSpPr/>
          <p:nvPr/>
        </p:nvSpPr>
        <p:spPr>
          <a:xfrm flipH="1" rot="-5397851">
            <a:off x="-206282" y="4119034"/>
            <a:ext cx="991884" cy="5787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4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18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695" name="Google Shape;4695;p62"/>
          <p:cNvSpPr/>
          <p:nvPr/>
        </p:nvSpPr>
        <p:spPr>
          <a:xfrm rot="10800000">
            <a:off x="6108850" y="77757"/>
            <a:ext cx="5611312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rotWithShape="0" algn="ctr" sy="101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6" name="Google Shape;4696;p62"/>
          <p:cNvSpPr/>
          <p:nvPr/>
        </p:nvSpPr>
        <p:spPr>
          <a:xfrm rot="5397851">
            <a:off x="11415244" y="6008069"/>
            <a:ext cx="959700" cy="593813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6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20</a:t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697" name="Google Shape;4697;p62"/>
          <p:cNvSpPr/>
          <p:nvPr/>
        </p:nvSpPr>
        <p:spPr>
          <a:xfrm rot="-15781">
            <a:off x="5697982" y="124051"/>
            <a:ext cx="849609" cy="6607261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8" name="Google Shape;4698;p62"/>
          <p:cNvSpPr/>
          <p:nvPr/>
        </p:nvSpPr>
        <p:spPr>
          <a:xfrm flipH="1">
            <a:off x="6119328" y="77757"/>
            <a:ext cx="5528386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rotWithShape="0" algn="ctr" sy="101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9" name="Google Shape;4699;p62"/>
          <p:cNvSpPr/>
          <p:nvPr/>
        </p:nvSpPr>
        <p:spPr>
          <a:xfrm>
            <a:off x="541177" y="77757"/>
            <a:ext cx="5528386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rotWithShape="0" algn="ctr" sy="101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0" name="Google Shape;4700;p62"/>
          <p:cNvSpPr txBox="1"/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arlow Semi Condensed Medium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/>
        </p:txBody>
      </p:sp>
      <p:grpSp>
        <p:nvGrpSpPr>
          <p:cNvPr id="4701" name="Google Shape;4701;p62"/>
          <p:cNvGrpSpPr/>
          <p:nvPr/>
        </p:nvGrpSpPr>
        <p:grpSpPr>
          <a:xfrm>
            <a:off x="5869732" y="192255"/>
            <a:ext cx="432000" cy="6472908"/>
            <a:chOff x="5869732" y="192255"/>
            <a:chExt cx="432000" cy="6472908"/>
          </a:xfrm>
        </p:grpSpPr>
        <p:grpSp>
          <p:nvGrpSpPr>
            <p:cNvPr id="4702" name="Google Shape;4702;p62"/>
            <p:cNvGrpSpPr/>
            <p:nvPr/>
          </p:nvGrpSpPr>
          <p:grpSpPr>
            <a:xfrm>
              <a:off x="5869732" y="192255"/>
              <a:ext cx="432000" cy="101655"/>
              <a:chOff x="5815912" y="201588"/>
              <a:chExt cx="540000" cy="104994"/>
            </a:xfrm>
          </p:grpSpPr>
          <p:sp>
            <p:nvSpPr>
              <p:cNvPr id="4703" name="Google Shape;4703;p6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04" name="Google Shape;4704;p6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705" name="Google Shape;4705;p62"/>
            <p:cNvGrpSpPr/>
            <p:nvPr/>
          </p:nvGrpSpPr>
          <p:grpSpPr>
            <a:xfrm>
              <a:off x="5869732" y="6563508"/>
              <a:ext cx="432000" cy="101655"/>
              <a:chOff x="5815912" y="201588"/>
              <a:chExt cx="540000" cy="104994"/>
            </a:xfrm>
          </p:grpSpPr>
          <p:sp>
            <p:nvSpPr>
              <p:cNvPr id="4706" name="Google Shape;4706;p6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07" name="Google Shape;4707;p6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708" name="Google Shape;4708;p62"/>
            <p:cNvGrpSpPr/>
            <p:nvPr/>
          </p:nvGrpSpPr>
          <p:grpSpPr>
            <a:xfrm>
              <a:off x="5869732" y="723193"/>
              <a:ext cx="432000" cy="101655"/>
              <a:chOff x="5815912" y="201588"/>
              <a:chExt cx="540000" cy="104994"/>
            </a:xfrm>
          </p:grpSpPr>
          <p:sp>
            <p:nvSpPr>
              <p:cNvPr id="4709" name="Google Shape;4709;p6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10" name="Google Shape;4710;p6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711" name="Google Shape;4711;p62"/>
            <p:cNvGrpSpPr/>
            <p:nvPr/>
          </p:nvGrpSpPr>
          <p:grpSpPr>
            <a:xfrm>
              <a:off x="5869732" y="1254131"/>
              <a:ext cx="432000" cy="101655"/>
              <a:chOff x="5815912" y="201588"/>
              <a:chExt cx="540000" cy="104994"/>
            </a:xfrm>
          </p:grpSpPr>
          <p:sp>
            <p:nvSpPr>
              <p:cNvPr id="4712" name="Google Shape;4712;p6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13" name="Google Shape;4713;p6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714" name="Google Shape;4714;p62"/>
            <p:cNvGrpSpPr/>
            <p:nvPr/>
          </p:nvGrpSpPr>
          <p:grpSpPr>
            <a:xfrm>
              <a:off x="5869732" y="1785069"/>
              <a:ext cx="432000" cy="101655"/>
              <a:chOff x="5815912" y="201588"/>
              <a:chExt cx="540000" cy="104994"/>
            </a:xfrm>
          </p:grpSpPr>
          <p:sp>
            <p:nvSpPr>
              <p:cNvPr id="4715" name="Google Shape;4715;p6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16" name="Google Shape;4716;p6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717" name="Google Shape;4717;p62"/>
            <p:cNvGrpSpPr/>
            <p:nvPr/>
          </p:nvGrpSpPr>
          <p:grpSpPr>
            <a:xfrm>
              <a:off x="5869732" y="2316007"/>
              <a:ext cx="432000" cy="101655"/>
              <a:chOff x="5815912" y="201588"/>
              <a:chExt cx="540000" cy="104994"/>
            </a:xfrm>
          </p:grpSpPr>
          <p:sp>
            <p:nvSpPr>
              <p:cNvPr id="4718" name="Google Shape;4718;p6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19" name="Google Shape;4719;p6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720" name="Google Shape;4720;p62"/>
            <p:cNvGrpSpPr/>
            <p:nvPr/>
          </p:nvGrpSpPr>
          <p:grpSpPr>
            <a:xfrm>
              <a:off x="5869732" y="2846944"/>
              <a:ext cx="432000" cy="101655"/>
              <a:chOff x="5815912" y="201588"/>
              <a:chExt cx="540000" cy="104994"/>
            </a:xfrm>
          </p:grpSpPr>
          <p:sp>
            <p:nvSpPr>
              <p:cNvPr id="4721" name="Google Shape;4721;p6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22" name="Google Shape;4722;p6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723" name="Google Shape;4723;p62"/>
            <p:cNvGrpSpPr/>
            <p:nvPr/>
          </p:nvGrpSpPr>
          <p:grpSpPr>
            <a:xfrm>
              <a:off x="5869732" y="3377883"/>
              <a:ext cx="432000" cy="101655"/>
              <a:chOff x="5815912" y="201588"/>
              <a:chExt cx="540000" cy="104994"/>
            </a:xfrm>
          </p:grpSpPr>
          <p:sp>
            <p:nvSpPr>
              <p:cNvPr id="4724" name="Google Shape;4724;p6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25" name="Google Shape;4725;p6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726" name="Google Shape;4726;p62"/>
            <p:cNvGrpSpPr/>
            <p:nvPr/>
          </p:nvGrpSpPr>
          <p:grpSpPr>
            <a:xfrm>
              <a:off x="5869732" y="3908820"/>
              <a:ext cx="432000" cy="101655"/>
              <a:chOff x="5815912" y="201588"/>
              <a:chExt cx="540000" cy="104994"/>
            </a:xfrm>
          </p:grpSpPr>
          <p:sp>
            <p:nvSpPr>
              <p:cNvPr id="4727" name="Google Shape;4727;p6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28" name="Google Shape;4728;p6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729" name="Google Shape;4729;p62"/>
            <p:cNvGrpSpPr/>
            <p:nvPr/>
          </p:nvGrpSpPr>
          <p:grpSpPr>
            <a:xfrm>
              <a:off x="5869732" y="4439758"/>
              <a:ext cx="432000" cy="101655"/>
              <a:chOff x="5815912" y="201588"/>
              <a:chExt cx="540000" cy="104994"/>
            </a:xfrm>
          </p:grpSpPr>
          <p:sp>
            <p:nvSpPr>
              <p:cNvPr id="4730" name="Google Shape;4730;p6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31" name="Google Shape;4731;p6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732" name="Google Shape;4732;p62"/>
            <p:cNvGrpSpPr/>
            <p:nvPr/>
          </p:nvGrpSpPr>
          <p:grpSpPr>
            <a:xfrm>
              <a:off x="5869732" y="4970697"/>
              <a:ext cx="432000" cy="101655"/>
              <a:chOff x="5815912" y="201588"/>
              <a:chExt cx="540000" cy="104994"/>
            </a:xfrm>
          </p:grpSpPr>
          <p:sp>
            <p:nvSpPr>
              <p:cNvPr id="4733" name="Google Shape;4733;p6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34" name="Google Shape;4734;p6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735" name="Google Shape;4735;p62"/>
            <p:cNvGrpSpPr/>
            <p:nvPr/>
          </p:nvGrpSpPr>
          <p:grpSpPr>
            <a:xfrm>
              <a:off x="5869732" y="5501635"/>
              <a:ext cx="432000" cy="101655"/>
              <a:chOff x="5815912" y="201588"/>
              <a:chExt cx="540000" cy="104994"/>
            </a:xfrm>
          </p:grpSpPr>
          <p:sp>
            <p:nvSpPr>
              <p:cNvPr id="4736" name="Google Shape;4736;p6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37" name="Google Shape;4737;p6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738" name="Google Shape;4738;p62"/>
            <p:cNvGrpSpPr/>
            <p:nvPr/>
          </p:nvGrpSpPr>
          <p:grpSpPr>
            <a:xfrm>
              <a:off x="5869732" y="6032572"/>
              <a:ext cx="432000" cy="101655"/>
              <a:chOff x="5815912" y="201588"/>
              <a:chExt cx="540000" cy="104994"/>
            </a:xfrm>
          </p:grpSpPr>
          <p:sp>
            <p:nvSpPr>
              <p:cNvPr id="4739" name="Google Shape;4739;p6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40" name="Google Shape;4740;p6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741" name="Google Shape;4741;p62"/>
          <p:cNvSpPr txBox="1"/>
          <p:nvPr>
            <p:ph idx="1" type="body"/>
          </p:nvPr>
        </p:nvSpPr>
        <p:spPr>
          <a:xfrm>
            <a:off x="6533000" y="530075"/>
            <a:ext cx="4844400" cy="60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742" name="Google Shape;4742;p62"/>
          <p:cNvSpPr txBox="1"/>
          <p:nvPr>
            <p:ph idx="2" type="body"/>
          </p:nvPr>
        </p:nvSpPr>
        <p:spPr>
          <a:xfrm>
            <a:off x="791475" y="1438800"/>
            <a:ext cx="4844400" cy="50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743" name="Google Shape;4743;p62"/>
          <p:cNvSpPr/>
          <p:nvPr/>
        </p:nvSpPr>
        <p:spPr>
          <a:xfrm flipH="1" rot="-5397851">
            <a:off x="-206282" y="5038347"/>
            <a:ext cx="991884" cy="5787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5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19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9 Extend 3">
  <p:cSld name="1_09 Extend 3 31">
    <p:spTree>
      <p:nvGrpSpPr>
        <p:cNvPr id="4744" name="Shape 4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5" name="Google Shape;4745;p63"/>
          <p:cNvSpPr/>
          <p:nvPr/>
        </p:nvSpPr>
        <p:spPr>
          <a:xfrm>
            <a:off x="460150" y="77757"/>
            <a:ext cx="5611312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rotWithShape="0" algn="ctr" sy="101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6" name="Google Shape;4746;p63"/>
          <p:cNvSpPr/>
          <p:nvPr/>
        </p:nvSpPr>
        <p:spPr>
          <a:xfrm flipH="1" rot="-5397851">
            <a:off x="-134005" y="34206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lt2"/>
          </a:solidFill>
          <a:ln>
            <a:noFill/>
          </a:ln>
          <a:effectLst>
            <a:outerShdw blurRad="50800" rotWithShape="0" algn="tr" dir="1602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INTRO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747" name="Google Shape;4747;p63"/>
          <p:cNvSpPr/>
          <p:nvPr/>
        </p:nvSpPr>
        <p:spPr>
          <a:xfrm flipH="1" rot="-5397851">
            <a:off x="-134005" y="1302007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1"/>
          </a:solidFill>
          <a:ln>
            <a:noFill/>
          </a:ln>
          <a:effectLst>
            <a:outerShdw blurRad="50800" rotWithShape="0" algn="tr" dir="1602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748" name="Google Shape;4748;p63"/>
          <p:cNvSpPr/>
          <p:nvPr/>
        </p:nvSpPr>
        <p:spPr>
          <a:xfrm flipH="1" rot="-5397851">
            <a:off x="-134005" y="2261949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2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2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749" name="Google Shape;4749;p63"/>
          <p:cNvSpPr/>
          <p:nvPr/>
        </p:nvSpPr>
        <p:spPr>
          <a:xfrm flipH="1" rot="-5397851">
            <a:off x="-134005" y="3221892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3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3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750" name="Google Shape;4750;p63"/>
          <p:cNvSpPr/>
          <p:nvPr/>
        </p:nvSpPr>
        <p:spPr>
          <a:xfrm flipH="1" rot="-5397851">
            <a:off x="-134005" y="4181834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4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4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751" name="Google Shape;4751;p63"/>
          <p:cNvSpPr/>
          <p:nvPr/>
        </p:nvSpPr>
        <p:spPr>
          <a:xfrm flipH="1" rot="-5397851">
            <a:off x="-134005" y="5141776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5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5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752" name="Google Shape;4752;p63">
            <a:hlinkClick action="ppaction://hlinksldjump" r:id="rId2"/>
          </p:cNvPr>
          <p:cNvSpPr/>
          <p:nvPr/>
        </p:nvSpPr>
        <p:spPr>
          <a:xfrm rot="5397851">
            <a:off x="-138220" y="12917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753" name="Google Shape;4753;p63">
            <a:hlinkClick action="ppaction://hlinksldjump" r:id="rId3"/>
          </p:cNvPr>
          <p:cNvSpPr/>
          <p:nvPr/>
        </p:nvSpPr>
        <p:spPr>
          <a:xfrm rot="5397851">
            <a:off x="-138220" y="22518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754" name="Google Shape;4754;p63">
            <a:hlinkClick action="ppaction://hlinksldjump" r:id="rId4"/>
          </p:cNvPr>
          <p:cNvSpPr/>
          <p:nvPr/>
        </p:nvSpPr>
        <p:spPr>
          <a:xfrm rot="5397851">
            <a:off x="-138220" y="32119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755" name="Google Shape;4755;p63">
            <a:hlinkClick action="ppaction://hlinksldjump" r:id="rId5"/>
          </p:cNvPr>
          <p:cNvSpPr/>
          <p:nvPr/>
        </p:nvSpPr>
        <p:spPr>
          <a:xfrm rot="5397851">
            <a:off x="-138220" y="41720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756" name="Google Shape;4756;p63">
            <a:hlinkClick action="ppaction://hlinksldjump" r:id="rId6"/>
          </p:cNvPr>
          <p:cNvSpPr/>
          <p:nvPr/>
        </p:nvSpPr>
        <p:spPr>
          <a:xfrm rot="5397851">
            <a:off x="-138220" y="51321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757" name="Google Shape;4757;p63">
            <a:hlinkClick action="ppaction://hlinksldjump" r:id="rId7"/>
          </p:cNvPr>
          <p:cNvSpPr/>
          <p:nvPr/>
        </p:nvSpPr>
        <p:spPr>
          <a:xfrm rot="5397851">
            <a:off x="-138220" y="60922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758" name="Google Shape;4758;p63"/>
          <p:cNvSpPr/>
          <p:nvPr/>
        </p:nvSpPr>
        <p:spPr>
          <a:xfrm flipH="1" rot="-5397851">
            <a:off x="-140604" y="300040"/>
            <a:ext cx="959700" cy="525222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lt2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7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759" name="Google Shape;4759;p63"/>
          <p:cNvSpPr/>
          <p:nvPr/>
        </p:nvSpPr>
        <p:spPr>
          <a:xfrm flipH="1" rot="-5397851">
            <a:off x="-134005" y="6101718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6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6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760" name="Google Shape;4760;p63"/>
          <p:cNvSpPr/>
          <p:nvPr/>
        </p:nvSpPr>
        <p:spPr>
          <a:xfrm flipH="1" rot="-5397851">
            <a:off x="-141588" y="1272450"/>
            <a:ext cx="959700" cy="525222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1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8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761" name="Google Shape;4761;p63"/>
          <p:cNvSpPr/>
          <p:nvPr/>
        </p:nvSpPr>
        <p:spPr>
          <a:xfrm flipH="1" rot="-5397851">
            <a:off x="-130768" y="2238962"/>
            <a:ext cx="959700" cy="525222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2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9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762" name="Google Shape;4762;p63"/>
          <p:cNvSpPr/>
          <p:nvPr/>
        </p:nvSpPr>
        <p:spPr>
          <a:xfrm flipH="1" rot="-5397851">
            <a:off x="-131750" y="3181876"/>
            <a:ext cx="959700" cy="525222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3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10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763" name="Google Shape;4763;p63"/>
          <p:cNvSpPr/>
          <p:nvPr/>
        </p:nvSpPr>
        <p:spPr>
          <a:xfrm flipH="1" rot="-5397851">
            <a:off x="-132731" y="4136587"/>
            <a:ext cx="959700" cy="525222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4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11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764" name="Google Shape;4764;p63"/>
          <p:cNvSpPr/>
          <p:nvPr/>
        </p:nvSpPr>
        <p:spPr>
          <a:xfrm flipH="1" rot="-5397851">
            <a:off x="-127815" y="5091293"/>
            <a:ext cx="959700" cy="525222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5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12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765" name="Google Shape;4765;p63"/>
          <p:cNvSpPr/>
          <p:nvPr/>
        </p:nvSpPr>
        <p:spPr>
          <a:xfrm flipH="1" rot="-5397851">
            <a:off x="-128798" y="6040105"/>
            <a:ext cx="959700" cy="525222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6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13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766" name="Google Shape;4766;p63"/>
          <p:cNvSpPr/>
          <p:nvPr/>
        </p:nvSpPr>
        <p:spPr>
          <a:xfrm flipH="1" rot="-5397851">
            <a:off x="-206688" y="282492"/>
            <a:ext cx="991884" cy="5787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lt2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14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767" name="Google Shape;4767;p63"/>
          <p:cNvSpPr/>
          <p:nvPr/>
        </p:nvSpPr>
        <p:spPr>
          <a:xfrm flipH="1" rot="-5397851">
            <a:off x="-206282" y="1231302"/>
            <a:ext cx="991884" cy="5787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1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15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768" name="Google Shape;4768;p63"/>
          <p:cNvSpPr/>
          <p:nvPr/>
        </p:nvSpPr>
        <p:spPr>
          <a:xfrm flipH="1" rot="-5397851">
            <a:off x="-206283" y="2186014"/>
            <a:ext cx="991884" cy="5787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2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16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769" name="Google Shape;4769;p63"/>
          <p:cNvSpPr/>
          <p:nvPr/>
        </p:nvSpPr>
        <p:spPr>
          <a:xfrm flipH="1" rot="-5397851">
            <a:off x="-206282" y="3158424"/>
            <a:ext cx="991884" cy="5787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3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17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770" name="Google Shape;4770;p63"/>
          <p:cNvSpPr/>
          <p:nvPr/>
        </p:nvSpPr>
        <p:spPr>
          <a:xfrm flipH="1" rot="-5397851">
            <a:off x="-206282" y="4119034"/>
            <a:ext cx="991884" cy="5787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4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18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771" name="Google Shape;4771;p63"/>
          <p:cNvSpPr/>
          <p:nvPr/>
        </p:nvSpPr>
        <p:spPr>
          <a:xfrm flipH="1" rot="-5397851">
            <a:off x="-206282" y="5038347"/>
            <a:ext cx="991884" cy="5787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5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19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772" name="Google Shape;4772;p63"/>
          <p:cNvSpPr/>
          <p:nvPr/>
        </p:nvSpPr>
        <p:spPr>
          <a:xfrm rot="10800000">
            <a:off x="6108850" y="77757"/>
            <a:ext cx="5611312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rotWithShape="0" algn="ctr" sy="101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3" name="Google Shape;4773;p63"/>
          <p:cNvSpPr/>
          <p:nvPr/>
        </p:nvSpPr>
        <p:spPr>
          <a:xfrm rot="5397851">
            <a:off x="11415244" y="6008069"/>
            <a:ext cx="959700" cy="593813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6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20</a:t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774" name="Google Shape;4774;p63"/>
          <p:cNvSpPr/>
          <p:nvPr/>
        </p:nvSpPr>
        <p:spPr>
          <a:xfrm rot="-15781">
            <a:off x="5697982" y="124051"/>
            <a:ext cx="849609" cy="6607261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5" name="Google Shape;4775;p63"/>
          <p:cNvSpPr/>
          <p:nvPr/>
        </p:nvSpPr>
        <p:spPr>
          <a:xfrm flipH="1">
            <a:off x="6119328" y="77757"/>
            <a:ext cx="5528386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rotWithShape="0" algn="ctr" sy="101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6" name="Google Shape;4776;p63"/>
          <p:cNvSpPr/>
          <p:nvPr/>
        </p:nvSpPr>
        <p:spPr>
          <a:xfrm>
            <a:off x="541177" y="77757"/>
            <a:ext cx="5528386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rotWithShape="0" algn="ctr" sy="101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7" name="Google Shape;4777;p63"/>
          <p:cNvSpPr txBox="1"/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arlow Semi Condensed Medium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/>
        </p:txBody>
      </p:sp>
      <p:grpSp>
        <p:nvGrpSpPr>
          <p:cNvPr id="4778" name="Google Shape;4778;p63"/>
          <p:cNvGrpSpPr/>
          <p:nvPr/>
        </p:nvGrpSpPr>
        <p:grpSpPr>
          <a:xfrm>
            <a:off x="5869732" y="192255"/>
            <a:ext cx="432000" cy="6472908"/>
            <a:chOff x="5869732" y="192255"/>
            <a:chExt cx="432000" cy="6472908"/>
          </a:xfrm>
        </p:grpSpPr>
        <p:grpSp>
          <p:nvGrpSpPr>
            <p:cNvPr id="4779" name="Google Shape;4779;p63"/>
            <p:cNvGrpSpPr/>
            <p:nvPr/>
          </p:nvGrpSpPr>
          <p:grpSpPr>
            <a:xfrm>
              <a:off x="5869732" y="192255"/>
              <a:ext cx="432000" cy="101655"/>
              <a:chOff x="5815912" y="201588"/>
              <a:chExt cx="540000" cy="104994"/>
            </a:xfrm>
          </p:grpSpPr>
          <p:sp>
            <p:nvSpPr>
              <p:cNvPr id="4780" name="Google Shape;4780;p63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81" name="Google Shape;4781;p63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782" name="Google Shape;4782;p63"/>
            <p:cNvGrpSpPr/>
            <p:nvPr/>
          </p:nvGrpSpPr>
          <p:grpSpPr>
            <a:xfrm>
              <a:off x="5869732" y="6563508"/>
              <a:ext cx="432000" cy="101655"/>
              <a:chOff x="5815912" y="201588"/>
              <a:chExt cx="540000" cy="104994"/>
            </a:xfrm>
          </p:grpSpPr>
          <p:sp>
            <p:nvSpPr>
              <p:cNvPr id="4783" name="Google Shape;4783;p63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84" name="Google Shape;4784;p63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785" name="Google Shape;4785;p63"/>
            <p:cNvGrpSpPr/>
            <p:nvPr/>
          </p:nvGrpSpPr>
          <p:grpSpPr>
            <a:xfrm>
              <a:off x="5869732" y="723193"/>
              <a:ext cx="432000" cy="101655"/>
              <a:chOff x="5815912" y="201588"/>
              <a:chExt cx="540000" cy="104994"/>
            </a:xfrm>
          </p:grpSpPr>
          <p:sp>
            <p:nvSpPr>
              <p:cNvPr id="4786" name="Google Shape;4786;p63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87" name="Google Shape;4787;p63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788" name="Google Shape;4788;p63"/>
            <p:cNvGrpSpPr/>
            <p:nvPr/>
          </p:nvGrpSpPr>
          <p:grpSpPr>
            <a:xfrm>
              <a:off x="5869732" y="1254131"/>
              <a:ext cx="432000" cy="101655"/>
              <a:chOff x="5815912" y="201588"/>
              <a:chExt cx="540000" cy="104994"/>
            </a:xfrm>
          </p:grpSpPr>
          <p:sp>
            <p:nvSpPr>
              <p:cNvPr id="4789" name="Google Shape;4789;p63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90" name="Google Shape;4790;p63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791" name="Google Shape;4791;p63"/>
            <p:cNvGrpSpPr/>
            <p:nvPr/>
          </p:nvGrpSpPr>
          <p:grpSpPr>
            <a:xfrm>
              <a:off x="5869732" y="1785069"/>
              <a:ext cx="432000" cy="101655"/>
              <a:chOff x="5815912" y="201588"/>
              <a:chExt cx="540000" cy="104994"/>
            </a:xfrm>
          </p:grpSpPr>
          <p:sp>
            <p:nvSpPr>
              <p:cNvPr id="4792" name="Google Shape;4792;p63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93" name="Google Shape;4793;p63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794" name="Google Shape;4794;p63"/>
            <p:cNvGrpSpPr/>
            <p:nvPr/>
          </p:nvGrpSpPr>
          <p:grpSpPr>
            <a:xfrm>
              <a:off x="5869732" y="2316007"/>
              <a:ext cx="432000" cy="101655"/>
              <a:chOff x="5815912" y="201588"/>
              <a:chExt cx="540000" cy="104994"/>
            </a:xfrm>
          </p:grpSpPr>
          <p:sp>
            <p:nvSpPr>
              <p:cNvPr id="4795" name="Google Shape;4795;p63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96" name="Google Shape;4796;p63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797" name="Google Shape;4797;p63"/>
            <p:cNvGrpSpPr/>
            <p:nvPr/>
          </p:nvGrpSpPr>
          <p:grpSpPr>
            <a:xfrm>
              <a:off x="5869732" y="2846944"/>
              <a:ext cx="432000" cy="101655"/>
              <a:chOff x="5815912" y="201588"/>
              <a:chExt cx="540000" cy="104994"/>
            </a:xfrm>
          </p:grpSpPr>
          <p:sp>
            <p:nvSpPr>
              <p:cNvPr id="4798" name="Google Shape;4798;p63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99" name="Google Shape;4799;p63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800" name="Google Shape;4800;p63"/>
            <p:cNvGrpSpPr/>
            <p:nvPr/>
          </p:nvGrpSpPr>
          <p:grpSpPr>
            <a:xfrm>
              <a:off x="5869732" y="3377883"/>
              <a:ext cx="432000" cy="101655"/>
              <a:chOff x="5815912" y="201588"/>
              <a:chExt cx="540000" cy="104994"/>
            </a:xfrm>
          </p:grpSpPr>
          <p:sp>
            <p:nvSpPr>
              <p:cNvPr id="4801" name="Google Shape;4801;p63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02" name="Google Shape;4802;p63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803" name="Google Shape;4803;p63"/>
            <p:cNvGrpSpPr/>
            <p:nvPr/>
          </p:nvGrpSpPr>
          <p:grpSpPr>
            <a:xfrm>
              <a:off x="5869732" y="3908820"/>
              <a:ext cx="432000" cy="101655"/>
              <a:chOff x="5815912" y="201588"/>
              <a:chExt cx="540000" cy="104994"/>
            </a:xfrm>
          </p:grpSpPr>
          <p:sp>
            <p:nvSpPr>
              <p:cNvPr id="4804" name="Google Shape;4804;p63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05" name="Google Shape;4805;p63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806" name="Google Shape;4806;p63"/>
            <p:cNvGrpSpPr/>
            <p:nvPr/>
          </p:nvGrpSpPr>
          <p:grpSpPr>
            <a:xfrm>
              <a:off x="5869732" y="4439758"/>
              <a:ext cx="432000" cy="101655"/>
              <a:chOff x="5815912" y="201588"/>
              <a:chExt cx="540000" cy="104994"/>
            </a:xfrm>
          </p:grpSpPr>
          <p:sp>
            <p:nvSpPr>
              <p:cNvPr id="4807" name="Google Shape;4807;p63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08" name="Google Shape;4808;p63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809" name="Google Shape;4809;p63"/>
            <p:cNvGrpSpPr/>
            <p:nvPr/>
          </p:nvGrpSpPr>
          <p:grpSpPr>
            <a:xfrm>
              <a:off x="5869732" y="4970697"/>
              <a:ext cx="432000" cy="101655"/>
              <a:chOff x="5815912" y="201588"/>
              <a:chExt cx="540000" cy="104994"/>
            </a:xfrm>
          </p:grpSpPr>
          <p:sp>
            <p:nvSpPr>
              <p:cNvPr id="4810" name="Google Shape;4810;p63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11" name="Google Shape;4811;p63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812" name="Google Shape;4812;p63"/>
            <p:cNvGrpSpPr/>
            <p:nvPr/>
          </p:nvGrpSpPr>
          <p:grpSpPr>
            <a:xfrm>
              <a:off x="5869732" y="5501635"/>
              <a:ext cx="432000" cy="101655"/>
              <a:chOff x="5815912" y="201588"/>
              <a:chExt cx="540000" cy="104994"/>
            </a:xfrm>
          </p:grpSpPr>
          <p:sp>
            <p:nvSpPr>
              <p:cNvPr id="4813" name="Google Shape;4813;p63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14" name="Google Shape;4814;p63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815" name="Google Shape;4815;p63"/>
            <p:cNvGrpSpPr/>
            <p:nvPr/>
          </p:nvGrpSpPr>
          <p:grpSpPr>
            <a:xfrm>
              <a:off x="5869732" y="6032572"/>
              <a:ext cx="432000" cy="101655"/>
              <a:chOff x="5815912" y="201588"/>
              <a:chExt cx="540000" cy="104994"/>
            </a:xfrm>
          </p:grpSpPr>
          <p:sp>
            <p:nvSpPr>
              <p:cNvPr id="4816" name="Google Shape;4816;p63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17" name="Google Shape;4817;p63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818" name="Google Shape;4818;p63"/>
          <p:cNvSpPr txBox="1"/>
          <p:nvPr>
            <p:ph idx="1" type="body"/>
          </p:nvPr>
        </p:nvSpPr>
        <p:spPr>
          <a:xfrm>
            <a:off x="6533000" y="530075"/>
            <a:ext cx="4844400" cy="60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819" name="Google Shape;4819;p63"/>
          <p:cNvSpPr txBox="1"/>
          <p:nvPr>
            <p:ph idx="2" type="body"/>
          </p:nvPr>
        </p:nvSpPr>
        <p:spPr>
          <a:xfrm>
            <a:off x="791475" y="1438800"/>
            <a:ext cx="4844400" cy="50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9 Extend 3">
  <p:cSld name="1_09 Extend 3 32">
    <p:spTree>
      <p:nvGrpSpPr>
        <p:cNvPr id="4820" name="Shape 4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1" name="Google Shape;4821;p64"/>
          <p:cNvSpPr/>
          <p:nvPr/>
        </p:nvSpPr>
        <p:spPr>
          <a:xfrm>
            <a:off x="460150" y="77757"/>
            <a:ext cx="5611312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rotWithShape="0" algn="ctr" sy="101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2" name="Google Shape;4822;p64"/>
          <p:cNvSpPr/>
          <p:nvPr/>
        </p:nvSpPr>
        <p:spPr>
          <a:xfrm flipH="1" rot="-5397851">
            <a:off x="-134005" y="34206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lt2"/>
          </a:solidFill>
          <a:ln>
            <a:noFill/>
          </a:ln>
          <a:effectLst>
            <a:outerShdw blurRad="50800" rotWithShape="0" algn="tr" dir="1602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INTRO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823" name="Google Shape;4823;p64"/>
          <p:cNvSpPr/>
          <p:nvPr/>
        </p:nvSpPr>
        <p:spPr>
          <a:xfrm flipH="1" rot="-5397851">
            <a:off x="-134005" y="1302007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1"/>
          </a:solidFill>
          <a:ln>
            <a:noFill/>
          </a:ln>
          <a:effectLst>
            <a:outerShdw blurRad="50800" rotWithShape="0" algn="tr" dir="1602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824" name="Google Shape;4824;p64"/>
          <p:cNvSpPr/>
          <p:nvPr/>
        </p:nvSpPr>
        <p:spPr>
          <a:xfrm flipH="1" rot="-5397851">
            <a:off x="-134005" y="2261949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2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2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825" name="Google Shape;4825;p64"/>
          <p:cNvSpPr/>
          <p:nvPr/>
        </p:nvSpPr>
        <p:spPr>
          <a:xfrm flipH="1" rot="-5397851">
            <a:off x="-134005" y="3221892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3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3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826" name="Google Shape;4826;p64"/>
          <p:cNvSpPr/>
          <p:nvPr/>
        </p:nvSpPr>
        <p:spPr>
          <a:xfrm flipH="1" rot="-5397851">
            <a:off x="-134005" y="4181834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4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4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827" name="Google Shape;4827;p64"/>
          <p:cNvSpPr/>
          <p:nvPr/>
        </p:nvSpPr>
        <p:spPr>
          <a:xfrm flipH="1" rot="-5397851">
            <a:off x="-134005" y="5141776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5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5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828" name="Google Shape;4828;p64">
            <a:hlinkClick action="ppaction://hlinksldjump" r:id="rId2"/>
          </p:cNvPr>
          <p:cNvSpPr/>
          <p:nvPr/>
        </p:nvSpPr>
        <p:spPr>
          <a:xfrm rot="5397851">
            <a:off x="-138220" y="12917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829" name="Google Shape;4829;p64">
            <a:hlinkClick action="ppaction://hlinksldjump" r:id="rId3"/>
          </p:cNvPr>
          <p:cNvSpPr/>
          <p:nvPr/>
        </p:nvSpPr>
        <p:spPr>
          <a:xfrm rot="5397851">
            <a:off x="-138220" y="22518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830" name="Google Shape;4830;p64">
            <a:hlinkClick action="ppaction://hlinksldjump" r:id="rId4"/>
          </p:cNvPr>
          <p:cNvSpPr/>
          <p:nvPr/>
        </p:nvSpPr>
        <p:spPr>
          <a:xfrm rot="5397851">
            <a:off x="-138220" y="32119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831" name="Google Shape;4831;p64">
            <a:hlinkClick action="ppaction://hlinksldjump" r:id="rId5"/>
          </p:cNvPr>
          <p:cNvSpPr/>
          <p:nvPr/>
        </p:nvSpPr>
        <p:spPr>
          <a:xfrm rot="5397851">
            <a:off x="-138220" y="41720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832" name="Google Shape;4832;p64">
            <a:hlinkClick action="ppaction://hlinksldjump" r:id="rId6"/>
          </p:cNvPr>
          <p:cNvSpPr/>
          <p:nvPr/>
        </p:nvSpPr>
        <p:spPr>
          <a:xfrm rot="5397851">
            <a:off x="-138220" y="51321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833" name="Google Shape;4833;p64">
            <a:hlinkClick action="ppaction://hlinksldjump" r:id="rId7"/>
          </p:cNvPr>
          <p:cNvSpPr/>
          <p:nvPr/>
        </p:nvSpPr>
        <p:spPr>
          <a:xfrm rot="5397851">
            <a:off x="-138220" y="60922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834" name="Google Shape;4834;p64"/>
          <p:cNvSpPr/>
          <p:nvPr/>
        </p:nvSpPr>
        <p:spPr>
          <a:xfrm flipH="1" rot="-5397851">
            <a:off x="-140604" y="300040"/>
            <a:ext cx="959700" cy="525222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lt2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7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835" name="Google Shape;4835;p64"/>
          <p:cNvSpPr/>
          <p:nvPr/>
        </p:nvSpPr>
        <p:spPr>
          <a:xfrm flipH="1" rot="-5397851">
            <a:off x="-134005" y="6101718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6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6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836" name="Google Shape;4836;p64"/>
          <p:cNvSpPr/>
          <p:nvPr/>
        </p:nvSpPr>
        <p:spPr>
          <a:xfrm flipH="1" rot="-5397851">
            <a:off x="-141588" y="1272450"/>
            <a:ext cx="959700" cy="525222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1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8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837" name="Google Shape;4837;p64"/>
          <p:cNvSpPr/>
          <p:nvPr/>
        </p:nvSpPr>
        <p:spPr>
          <a:xfrm flipH="1" rot="-5397851">
            <a:off x="-130768" y="2238962"/>
            <a:ext cx="959700" cy="525222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2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9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838" name="Google Shape;4838;p64"/>
          <p:cNvSpPr/>
          <p:nvPr/>
        </p:nvSpPr>
        <p:spPr>
          <a:xfrm flipH="1" rot="-5397851">
            <a:off x="-131750" y="3181876"/>
            <a:ext cx="959700" cy="525222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3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10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839" name="Google Shape;4839;p64"/>
          <p:cNvSpPr/>
          <p:nvPr/>
        </p:nvSpPr>
        <p:spPr>
          <a:xfrm flipH="1" rot="-5397851">
            <a:off x="-132731" y="4136587"/>
            <a:ext cx="959700" cy="525222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4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11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840" name="Google Shape;4840;p64"/>
          <p:cNvSpPr/>
          <p:nvPr/>
        </p:nvSpPr>
        <p:spPr>
          <a:xfrm flipH="1" rot="-5397851">
            <a:off x="-127815" y="5091293"/>
            <a:ext cx="959700" cy="525222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5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12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841" name="Google Shape;4841;p64"/>
          <p:cNvSpPr/>
          <p:nvPr/>
        </p:nvSpPr>
        <p:spPr>
          <a:xfrm flipH="1" rot="-5397851">
            <a:off x="-128798" y="6040105"/>
            <a:ext cx="959700" cy="525222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6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13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842" name="Google Shape;4842;p64"/>
          <p:cNvSpPr/>
          <p:nvPr/>
        </p:nvSpPr>
        <p:spPr>
          <a:xfrm flipH="1" rot="-5397851">
            <a:off x="-206688" y="282492"/>
            <a:ext cx="991884" cy="5787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lt2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14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843" name="Google Shape;4843;p64"/>
          <p:cNvSpPr/>
          <p:nvPr/>
        </p:nvSpPr>
        <p:spPr>
          <a:xfrm flipH="1" rot="-5397851">
            <a:off x="-206282" y="1231302"/>
            <a:ext cx="991884" cy="5787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1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15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844" name="Google Shape;4844;p64"/>
          <p:cNvSpPr/>
          <p:nvPr/>
        </p:nvSpPr>
        <p:spPr>
          <a:xfrm flipH="1" rot="-5397851">
            <a:off x="-206283" y="2186014"/>
            <a:ext cx="991884" cy="5787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2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16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845" name="Google Shape;4845;p64"/>
          <p:cNvSpPr/>
          <p:nvPr/>
        </p:nvSpPr>
        <p:spPr>
          <a:xfrm flipH="1" rot="-5397851">
            <a:off x="-206282" y="3158424"/>
            <a:ext cx="991884" cy="5787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3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17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846" name="Google Shape;4846;p64"/>
          <p:cNvSpPr/>
          <p:nvPr/>
        </p:nvSpPr>
        <p:spPr>
          <a:xfrm flipH="1" rot="-5397851">
            <a:off x="-206282" y="4119034"/>
            <a:ext cx="991884" cy="5787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4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18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847" name="Google Shape;4847;p64"/>
          <p:cNvSpPr/>
          <p:nvPr/>
        </p:nvSpPr>
        <p:spPr>
          <a:xfrm flipH="1" rot="-5397851">
            <a:off x="-206282" y="5038347"/>
            <a:ext cx="991884" cy="5787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5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19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848" name="Google Shape;4848;p64"/>
          <p:cNvSpPr/>
          <p:nvPr/>
        </p:nvSpPr>
        <p:spPr>
          <a:xfrm rot="10800000">
            <a:off x="6108850" y="77757"/>
            <a:ext cx="5611312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rotWithShape="0" algn="ctr" sy="101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9" name="Google Shape;4849;p64"/>
          <p:cNvSpPr/>
          <p:nvPr/>
        </p:nvSpPr>
        <p:spPr>
          <a:xfrm rot="-15781">
            <a:off x="5697982" y="124051"/>
            <a:ext cx="849609" cy="6607261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0" name="Google Shape;4850;p64"/>
          <p:cNvSpPr/>
          <p:nvPr/>
        </p:nvSpPr>
        <p:spPr>
          <a:xfrm flipH="1">
            <a:off x="6119328" y="77757"/>
            <a:ext cx="5528386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rotWithShape="0" algn="ctr" sy="101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1" name="Google Shape;4851;p64"/>
          <p:cNvSpPr/>
          <p:nvPr/>
        </p:nvSpPr>
        <p:spPr>
          <a:xfrm>
            <a:off x="541177" y="77757"/>
            <a:ext cx="5528386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rotWithShape="0" algn="ctr" sy="101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2" name="Google Shape;4852;p64"/>
          <p:cNvSpPr txBox="1"/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arlow Semi Condensed Medium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/>
        </p:txBody>
      </p:sp>
      <p:grpSp>
        <p:nvGrpSpPr>
          <p:cNvPr id="4853" name="Google Shape;4853;p64"/>
          <p:cNvGrpSpPr/>
          <p:nvPr/>
        </p:nvGrpSpPr>
        <p:grpSpPr>
          <a:xfrm>
            <a:off x="5869732" y="192255"/>
            <a:ext cx="432000" cy="6472908"/>
            <a:chOff x="5869732" y="192255"/>
            <a:chExt cx="432000" cy="6472908"/>
          </a:xfrm>
        </p:grpSpPr>
        <p:grpSp>
          <p:nvGrpSpPr>
            <p:cNvPr id="4854" name="Google Shape;4854;p64"/>
            <p:cNvGrpSpPr/>
            <p:nvPr/>
          </p:nvGrpSpPr>
          <p:grpSpPr>
            <a:xfrm>
              <a:off x="5869732" y="192255"/>
              <a:ext cx="432000" cy="101655"/>
              <a:chOff x="5815912" y="201588"/>
              <a:chExt cx="540000" cy="104994"/>
            </a:xfrm>
          </p:grpSpPr>
          <p:sp>
            <p:nvSpPr>
              <p:cNvPr id="4855" name="Google Shape;4855;p64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56" name="Google Shape;4856;p64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857" name="Google Shape;4857;p64"/>
            <p:cNvGrpSpPr/>
            <p:nvPr/>
          </p:nvGrpSpPr>
          <p:grpSpPr>
            <a:xfrm>
              <a:off x="5869732" y="6563508"/>
              <a:ext cx="432000" cy="101655"/>
              <a:chOff x="5815912" y="201588"/>
              <a:chExt cx="540000" cy="104994"/>
            </a:xfrm>
          </p:grpSpPr>
          <p:sp>
            <p:nvSpPr>
              <p:cNvPr id="4858" name="Google Shape;4858;p64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59" name="Google Shape;4859;p64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860" name="Google Shape;4860;p64"/>
            <p:cNvGrpSpPr/>
            <p:nvPr/>
          </p:nvGrpSpPr>
          <p:grpSpPr>
            <a:xfrm>
              <a:off x="5869732" y="723193"/>
              <a:ext cx="432000" cy="101655"/>
              <a:chOff x="5815912" y="201588"/>
              <a:chExt cx="540000" cy="104994"/>
            </a:xfrm>
          </p:grpSpPr>
          <p:sp>
            <p:nvSpPr>
              <p:cNvPr id="4861" name="Google Shape;4861;p64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62" name="Google Shape;4862;p64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863" name="Google Shape;4863;p64"/>
            <p:cNvGrpSpPr/>
            <p:nvPr/>
          </p:nvGrpSpPr>
          <p:grpSpPr>
            <a:xfrm>
              <a:off x="5869732" y="1254131"/>
              <a:ext cx="432000" cy="101655"/>
              <a:chOff x="5815912" y="201588"/>
              <a:chExt cx="540000" cy="104994"/>
            </a:xfrm>
          </p:grpSpPr>
          <p:sp>
            <p:nvSpPr>
              <p:cNvPr id="4864" name="Google Shape;4864;p64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65" name="Google Shape;4865;p64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866" name="Google Shape;4866;p64"/>
            <p:cNvGrpSpPr/>
            <p:nvPr/>
          </p:nvGrpSpPr>
          <p:grpSpPr>
            <a:xfrm>
              <a:off x="5869732" y="1785069"/>
              <a:ext cx="432000" cy="101655"/>
              <a:chOff x="5815912" y="201588"/>
              <a:chExt cx="540000" cy="104994"/>
            </a:xfrm>
          </p:grpSpPr>
          <p:sp>
            <p:nvSpPr>
              <p:cNvPr id="4867" name="Google Shape;4867;p64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68" name="Google Shape;4868;p64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869" name="Google Shape;4869;p64"/>
            <p:cNvGrpSpPr/>
            <p:nvPr/>
          </p:nvGrpSpPr>
          <p:grpSpPr>
            <a:xfrm>
              <a:off x="5869732" y="2316007"/>
              <a:ext cx="432000" cy="101655"/>
              <a:chOff x="5815912" y="201588"/>
              <a:chExt cx="540000" cy="104994"/>
            </a:xfrm>
          </p:grpSpPr>
          <p:sp>
            <p:nvSpPr>
              <p:cNvPr id="4870" name="Google Shape;4870;p64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71" name="Google Shape;4871;p64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872" name="Google Shape;4872;p64"/>
            <p:cNvGrpSpPr/>
            <p:nvPr/>
          </p:nvGrpSpPr>
          <p:grpSpPr>
            <a:xfrm>
              <a:off x="5869732" y="2846944"/>
              <a:ext cx="432000" cy="101655"/>
              <a:chOff x="5815912" y="201588"/>
              <a:chExt cx="540000" cy="104994"/>
            </a:xfrm>
          </p:grpSpPr>
          <p:sp>
            <p:nvSpPr>
              <p:cNvPr id="4873" name="Google Shape;4873;p64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74" name="Google Shape;4874;p64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875" name="Google Shape;4875;p64"/>
            <p:cNvGrpSpPr/>
            <p:nvPr/>
          </p:nvGrpSpPr>
          <p:grpSpPr>
            <a:xfrm>
              <a:off x="5869732" y="3377883"/>
              <a:ext cx="432000" cy="101655"/>
              <a:chOff x="5815912" y="201588"/>
              <a:chExt cx="540000" cy="104994"/>
            </a:xfrm>
          </p:grpSpPr>
          <p:sp>
            <p:nvSpPr>
              <p:cNvPr id="4876" name="Google Shape;4876;p64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77" name="Google Shape;4877;p64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878" name="Google Shape;4878;p64"/>
            <p:cNvGrpSpPr/>
            <p:nvPr/>
          </p:nvGrpSpPr>
          <p:grpSpPr>
            <a:xfrm>
              <a:off x="5869732" y="3908820"/>
              <a:ext cx="432000" cy="101655"/>
              <a:chOff x="5815912" y="201588"/>
              <a:chExt cx="540000" cy="104994"/>
            </a:xfrm>
          </p:grpSpPr>
          <p:sp>
            <p:nvSpPr>
              <p:cNvPr id="4879" name="Google Shape;4879;p64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80" name="Google Shape;4880;p64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881" name="Google Shape;4881;p64"/>
            <p:cNvGrpSpPr/>
            <p:nvPr/>
          </p:nvGrpSpPr>
          <p:grpSpPr>
            <a:xfrm>
              <a:off x="5869732" y="4439758"/>
              <a:ext cx="432000" cy="101655"/>
              <a:chOff x="5815912" y="201588"/>
              <a:chExt cx="540000" cy="104994"/>
            </a:xfrm>
          </p:grpSpPr>
          <p:sp>
            <p:nvSpPr>
              <p:cNvPr id="4882" name="Google Shape;4882;p64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83" name="Google Shape;4883;p64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884" name="Google Shape;4884;p64"/>
            <p:cNvGrpSpPr/>
            <p:nvPr/>
          </p:nvGrpSpPr>
          <p:grpSpPr>
            <a:xfrm>
              <a:off x="5869732" y="4970697"/>
              <a:ext cx="432000" cy="101655"/>
              <a:chOff x="5815912" y="201588"/>
              <a:chExt cx="540000" cy="104994"/>
            </a:xfrm>
          </p:grpSpPr>
          <p:sp>
            <p:nvSpPr>
              <p:cNvPr id="4885" name="Google Shape;4885;p64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86" name="Google Shape;4886;p64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887" name="Google Shape;4887;p64"/>
            <p:cNvGrpSpPr/>
            <p:nvPr/>
          </p:nvGrpSpPr>
          <p:grpSpPr>
            <a:xfrm>
              <a:off x="5869732" y="5501635"/>
              <a:ext cx="432000" cy="101655"/>
              <a:chOff x="5815912" y="201588"/>
              <a:chExt cx="540000" cy="104994"/>
            </a:xfrm>
          </p:grpSpPr>
          <p:sp>
            <p:nvSpPr>
              <p:cNvPr id="4888" name="Google Shape;4888;p64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89" name="Google Shape;4889;p64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890" name="Google Shape;4890;p64"/>
            <p:cNvGrpSpPr/>
            <p:nvPr/>
          </p:nvGrpSpPr>
          <p:grpSpPr>
            <a:xfrm>
              <a:off x="5869732" y="6032572"/>
              <a:ext cx="432000" cy="101655"/>
              <a:chOff x="5815912" y="201588"/>
              <a:chExt cx="540000" cy="104994"/>
            </a:xfrm>
          </p:grpSpPr>
          <p:sp>
            <p:nvSpPr>
              <p:cNvPr id="4891" name="Google Shape;4891;p64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92" name="Google Shape;4892;p64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893" name="Google Shape;4893;p64"/>
          <p:cNvSpPr txBox="1"/>
          <p:nvPr>
            <p:ph idx="1" type="body"/>
          </p:nvPr>
        </p:nvSpPr>
        <p:spPr>
          <a:xfrm>
            <a:off x="6533000" y="530075"/>
            <a:ext cx="4844400" cy="60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894" name="Google Shape;4894;p64"/>
          <p:cNvSpPr txBox="1"/>
          <p:nvPr>
            <p:ph idx="2" type="body"/>
          </p:nvPr>
        </p:nvSpPr>
        <p:spPr>
          <a:xfrm>
            <a:off x="791475" y="1438800"/>
            <a:ext cx="4844400" cy="50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895" name="Google Shape;4895;p64"/>
          <p:cNvSpPr/>
          <p:nvPr/>
        </p:nvSpPr>
        <p:spPr>
          <a:xfrm rot="5397851">
            <a:off x="11415244" y="6008069"/>
            <a:ext cx="959700" cy="593813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6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20</a:t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9 Extend 3">
  <p:cSld name="1_09 Extend 3 33">
    <p:spTree>
      <p:nvGrpSpPr>
        <p:cNvPr id="4896" name="Shape 4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7" name="Google Shape;4897;p65"/>
          <p:cNvSpPr/>
          <p:nvPr/>
        </p:nvSpPr>
        <p:spPr>
          <a:xfrm>
            <a:off x="460150" y="77757"/>
            <a:ext cx="5611312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rotWithShape="0" algn="ctr" sy="101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8" name="Google Shape;4898;p65"/>
          <p:cNvSpPr/>
          <p:nvPr/>
        </p:nvSpPr>
        <p:spPr>
          <a:xfrm flipH="1" rot="-5397851">
            <a:off x="-134005" y="34206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lt2"/>
          </a:solidFill>
          <a:ln>
            <a:noFill/>
          </a:ln>
          <a:effectLst>
            <a:outerShdw blurRad="50800" rotWithShape="0" algn="tr" dir="1602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INTRO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899" name="Google Shape;4899;p65"/>
          <p:cNvSpPr/>
          <p:nvPr/>
        </p:nvSpPr>
        <p:spPr>
          <a:xfrm flipH="1" rot="-5397851">
            <a:off x="-134005" y="1302007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1"/>
          </a:solidFill>
          <a:ln>
            <a:noFill/>
          </a:ln>
          <a:effectLst>
            <a:outerShdw blurRad="50800" rotWithShape="0" algn="tr" dir="1602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900" name="Google Shape;4900;p65"/>
          <p:cNvSpPr/>
          <p:nvPr/>
        </p:nvSpPr>
        <p:spPr>
          <a:xfrm flipH="1" rot="-5397851">
            <a:off x="-134005" y="2261949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2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2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901" name="Google Shape;4901;p65"/>
          <p:cNvSpPr/>
          <p:nvPr/>
        </p:nvSpPr>
        <p:spPr>
          <a:xfrm flipH="1" rot="-5397851">
            <a:off x="-134005" y="3221892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3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3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902" name="Google Shape;4902;p65"/>
          <p:cNvSpPr/>
          <p:nvPr/>
        </p:nvSpPr>
        <p:spPr>
          <a:xfrm flipH="1" rot="-5397851">
            <a:off x="-134005" y="4181834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4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4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903" name="Google Shape;4903;p65"/>
          <p:cNvSpPr/>
          <p:nvPr/>
        </p:nvSpPr>
        <p:spPr>
          <a:xfrm flipH="1" rot="-5397851">
            <a:off x="-134005" y="5141776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5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5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904" name="Google Shape;4904;p65">
            <a:hlinkClick action="ppaction://hlinksldjump" r:id="rId2"/>
          </p:cNvPr>
          <p:cNvSpPr/>
          <p:nvPr/>
        </p:nvSpPr>
        <p:spPr>
          <a:xfrm rot="5397851">
            <a:off x="-138220" y="12917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905" name="Google Shape;4905;p65">
            <a:hlinkClick action="ppaction://hlinksldjump" r:id="rId3"/>
          </p:cNvPr>
          <p:cNvSpPr/>
          <p:nvPr/>
        </p:nvSpPr>
        <p:spPr>
          <a:xfrm rot="5397851">
            <a:off x="-138220" y="22518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906" name="Google Shape;4906;p65">
            <a:hlinkClick action="ppaction://hlinksldjump" r:id="rId4"/>
          </p:cNvPr>
          <p:cNvSpPr/>
          <p:nvPr/>
        </p:nvSpPr>
        <p:spPr>
          <a:xfrm rot="5397851">
            <a:off x="-138220" y="32119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907" name="Google Shape;4907;p65">
            <a:hlinkClick action="ppaction://hlinksldjump" r:id="rId5"/>
          </p:cNvPr>
          <p:cNvSpPr/>
          <p:nvPr/>
        </p:nvSpPr>
        <p:spPr>
          <a:xfrm rot="5397851">
            <a:off x="-138220" y="41720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908" name="Google Shape;4908;p65">
            <a:hlinkClick action="ppaction://hlinksldjump" r:id="rId6"/>
          </p:cNvPr>
          <p:cNvSpPr/>
          <p:nvPr/>
        </p:nvSpPr>
        <p:spPr>
          <a:xfrm rot="5397851">
            <a:off x="-138220" y="51321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909" name="Google Shape;4909;p65">
            <a:hlinkClick action="ppaction://hlinksldjump" r:id="rId7"/>
          </p:cNvPr>
          <p:cNvSpPr/>
          <p:nvPr/>
        </p:nvSpPr>
        <p:spPr>
          <a:xfrm rot="5397851">
            <a:off x="-138220" y="60922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910" name="Google Shape;4910;p65"/>
          <p:cNvSpPr/>
          <p:nvPr/>
        </p:nvSpPr>
        <p:spPr>
          <a:xfrm flipH="1" rot="-5397851">
            <a:off x="-140604" y="300040"/>
            <a:ext cx="959700" cy="525222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lt2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7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911" name="Google Shape;4911;p65"/>
          <p:cNvSpPr/>
          <p:nvPr/>
        </p:nvSpPr>
        <p:spPr>
          <a:xfrm flipH="1" rot="-5397851">
            <a:off x="-134005" y="6101718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6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6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912" name="Google Shape;4912;p65"/>
          <p:cNvSpPr/>
          <p:nvPr/>
        </p:nvSpPr>
        <p:spPr>
          <a:xfrm flipH="1" rot="-5397851">
            <a:off x="-141588" y="1272450"/>
            <a:ext cx="959700" cy="525222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1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8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913" name="Google Shape;4913;p65"/>
          <p:cNvSpPr/>
          <p:nvPr/>
        </p:nvSpPr>
        <p:spPr>
          <a:xfrm flipH="1" rot="-5397851">
            <a:off x="-130768" y="2238962"/>
            <a:ext cx="959700" cy="525222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2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9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914" name="Google Shape;4914;p65"/>
          <p:cNvSpPr/>
          <p:nvPr/>
        </p:nvSpPr>
        <p:spPr>
          <a:xfrm flipH="1" rot="-5397851">
            <a:off x="-131750" y="3181876"/>
            <a:ext cx="959700" cy="525222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3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10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915" name="Google Shape;4915;p65"/>
          <p:cNvSpPr/>
          <p:nvPr/>
        </p:nvSpPr>
        <p:spPr>
          <a:xfrm flipH="1" rot="-5397851">
            <a:off x="-132731" y="4136587"/>
            <a:ext cx="959700" cy="525222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4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11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916" name="Google Shape;4916;p65"/>
          <p:cNvSpPr/>
          <p:nvPr/>
        </p:nvSpPr>
        <p:spPr>
          <a:xfrm flipH="1" rot="-5397851">
            <a:off x="-127815" y="5091293"/>
            <a:ext cx="959700" cy="525222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5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12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917" name="Google Shape;4917;p65"/>
          <p:cNvSpPr/>
          <p:nvPr/>
        </p:nvSpPr>
        <p:spPr>
          <a:xfrm flipH="1" rot="-5397851">
            <a:off x="-128798" y="6040105"/>
            <a:ext cx="959700" cy="525222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6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13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918" name="Google Shape;4918;p65"/>
          <p:cNvSpPr/>
          <p:nvPr/>
        </p:nvSpPr>
        <p:spPr>
          <a:xfrm flipH="1" rot="-5397851">
            <a:off x="-206688" y="282492"/>
            <a:ext cx="991884" cy="5787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lt2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14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919" name="Google Shape;4919;p65"/>
          <p:cNvSpPr/>
          <p:nvPr/>
        </p:nvSpPr>
        <p:spPr>
          <a:xfrm flipH="1" rot="-5397851">
            <a:off x="-206282" y="1231302"/>
            <a:ext cx="991884" cy="5787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1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15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920" name="Google Shape;4920;p65"/>
          <p:cNvSpPr/>
          <p:nvPr/>
        </p:nvSpPr>
        <p:spPr>
          <a:xfrm flipH="1" rot="-5397851">
            <a:off x="-206283" y="2186014"/>
            <a:ext cx="991884" cy="5787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2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16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921" name="Google Shape;4921;p65"/>
          <p:cNvSpPr/>
          <p:nvPr/>
        </p:nvSpPr>
        <p:spPr>
          <a:xfrm flipH="1" rot="-5397851">
            <a:off x="-206282" y="3158424"/>
            <a:ext cx="991884" cy="5787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3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17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922" name="Google Shape;4922;p65"/>
          <p:cNvSpPr/>
          <p:nvPr/>
        </p:nvSpPr>
        <p:spPr>
          <a:xfrm flipH="1" rot="-5397851">
            <a:off x="-206282" y="4119034"/>
            <a:ext cx="991884" cy="5787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4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18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923" name="Google Shape;4923;p65"/>
          <p:cNvSpPr/>
          <p:nvPr/>
        </p:nvSpPr>
        <p:spPr>
          <a:xfrm flipH="1" rot="-5397851">
            <a:off x="-206282" y="5038347"/>
            <a:ext cx="991884" cy="5787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5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19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924" name="Google Shape;4924;p65"/>
          <p:cNvSpPr/>
          <p:nvPr/>
        </p:nvSpPr>
        <p:spPr>
          <a:xfrm rot="10800000">
            <a:off x="6108850" y="77757"/>
            <a:ext cx="5611312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rotWithShape="0" algn="ctr" sy="101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25" name="Google Shape;4925;p65"/>
          <p:cNvSpPr/>
          <p:nvPr/>
        </p:nvSpPr>
        <p:spPr>
          <a:xfrm rot="-15781">
            <a:off x="5697982" y="124051"/>
            <a:ext cx="849609" cy="6607261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26" name="Google Shape;4926;p65"/>
          <p:cNvSpPr/>
          <p:nvPr/>
        </p:nvSpPr>
        <p:spPr>
          <a:xfrm flipH="1">
            <a:off x="6119328" y="77757"/>
            <a:ext cx="5528386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rotWithShape="0" algn="ctr" sy="101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27" name="Google Shape;4927;p65"/>
          <p:cNvSpPr/>
          <p:nvPr/>
        </p:nvSpPr>
        <p:spPr>
          <a:xfrm>
            <a:off x="541177" y="77757"/>
            <a:ext cx="5528386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rotWithShape="0" algn="ctr" sy="101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28" name="Google Shape;4928;p65"/>
          <p:cNvSpPr txBox="1"/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arlow Semi Condensed Medium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/>
        </p:txBody>
      </p:sp>
      <p:grpSp>
        <p:nvGrpSpPr>
          <p:cNvPr id="4929" name="Google Shape;4929;p65"/>
          <p:cNvGrpSpPr/>
          <p:nvPr/>
        </p:nvGrpSpPr>
        <p:grpSpPr>
          <a:xfrm>
            <a:off x="5869732" y="192255"/>
            <a:ext cx="432000" cy="6472908"/>
            <a:chOff x="5869732" y="192255"/>
            <a:chExt cx="432000" cy="6472908"/>
          </a:xfrm>
        </p:grpSpPr>
        <p:grpSp>
          <p:nvGrpSpPr>
            <p:cNvPr id="4930" name="Google Shape;4930;p65"/>
            <p:cNvGrpSpPr/>
            <p:nvPr/>
          </p:nvGrpSpPr>
          <p:grpSpPr>
            <a:xfrm>
              <a:off x="5869732" y="192255"/>
              <a:ext cx="432000" cy="101655"/>
              <a:chOff x="5815912" y="201588"/>
              <a:chExt cx="540000" cy="104994"/>
            </a:xfrm>
          </p:grpSpPr>
          <p:sp>
            <p:nvSpPr>
              <p:cNvPr id="4931" name="Google Shape;4931;p65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32" name="Google Shape;4932;p65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933" name="Google Shape;4933;p65"/>
            <p:cNvGrpSpPr/>
            <p:nvPr/>
          </p:nvGrpSpPr>
          <p:grpSpPr>
            <a:xfrm>
              <a:off x="5869732" y="6563508"/>
              <a:ext cx="432000" cy="101655"/>
              <a:chOff x="5815912" y="201588"/>
              <a:chExt cx="540000" cy="104994"/>
            </a:xfrm>
          </p:grpSpPr>
          <p:sp>
            <p:nvSpPr>
              <p:cNvPr id="4934" name="Google Shape;4934;p65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35" name="Google Shape;4935;p65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936" name="Google Shape;4936;p65"/>
            <p:cNvGrpSpPr/>
            <p:nvPr/>
          </p:nvGrpSpPr>
          <p:grpSpPr>
            <a:xfrm>
              <a:off x="5869732" y="723193"/>
              <a:ext cx="432000" cy="101655"/>
              <a:chOff x="5815912" y="201588"/>
              <a:chExt cx="540000" cy="104994"/>
            </a:xfrm>
          </p:grpSpPr>
          <p:sp>
            <p:nvSpPr>
              <p:cNvPr id="4937" name="Google Shape;4937;p65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38" name="Google Shape;4938;p65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939" name="Google Shape;4939;p65"/>
            <p:cNvGrpSpPr/>
            <p:nvPr/>
          </p:nvGrpSpPr>
          <p:grpSpPr>
            <a:xfrm>
              <a:off x="5869732" y="1254131"/>
              <a:ext cx="432000" cy="101655"/>
              <a:chOff x="5815912" y="201588"/>
              <a:chExt cx="540000" cy="104994"/>
            </a:xfrm>
          </p:grpSpPr>
          <p:sp>
            <p:nvSpPr>
              <p:cNvPr id="4940" name="Google Shape;4940;p65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41" name="Google Shape;4941;p65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942" name="Google Shape;4942;p65"/>
            <p:cNvGrpSpPr/>
            <p:nvPr/>
          </p:nvGrpSpPr>
          <p:grpSpPr>
            <a:xfrm>
              <a:off x="5869732" y="1785069"/>
              <a:ext cx="432000" cy="101655"/>
              <a:chOff x="5815912" y="201588"/>
              <a:chExt cx="540000" cy="104994"/>
            </a:xfrm>
          </p:grpSpPr>
          <p:sp>
            <p:nvSpPr>
              <p:cNvPr id="4943" name="Google Shape;4943;p65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44" name="Google Shape;4944;p65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945" name="Google Shape;4945;p65"/>
            <p:cNvGrpSpPr/>
            <p:nvPr/>
          </p:nvGrpSpPr>
          <p:grpSpPr>
            <a:xfrm>
              <a:off x="5869732" y="2316007"/>
              <a:ext cx="432000" cy="101655"/>
              <a:chOff x="5815912" y="201588"/>
              <a:chExt cx="540000" cy="104994"/>
            </a:xfrm>
          </p:grpSpPr>
          <p:sp>
            <p:nvSpPr>
              <p:cNvPr id="4946" name="Google Shape;4946;p65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47" name="Google Shape;4947;p65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948" name="Google Shape;4948;p65"/>
            <p:cNvGrpSpPr/>
            <p:nvPr/>
          </p:nvGrpSpPr>
          <p:grpSpPr>
            <a:xfrm>
              <a:off x="5869732" y="2846944"/>
              <a:ext cx="432000" cy="101655"/>
              <a:chOff x="5815912" y="201588"/>
              <a:chExt cx="540000" cy="104994"/>
            </a:xfrm>
          </p:grpSpPr>
          <p:sp>
            <p:nvSpPr>
              <p:cNvPr id="4949" name="Google Shape;4949;p65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50" name="Google Shape;4950;p65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951" name="Google Shape;4951;p65"/>
            <p:cNvGrpSpPr/>
            <p:nvPr/>
          </p:nvGrpSpPr>
          <p:grpSpPr>
            <a:xfrm>
              <a:off x="5869732" y="3377883"/>
              <a:ext cx="432000" cy="101655"/>
              <a:chOff x="5815912" y="201588"/>
              <a:chExt cx="540000" cy="104994"/>
            </a:xfrm>
          </p:grpSpPr>
          <p:sp>
            <p:nvSpPr>
              <p:cNvPr id="4952" name="Google Shape;4952;p65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53" name="Google Shape;4953;p65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954" name="Google Shape;4954;p65"/>
            <p:cNvGrpSpPr/>
            <p:nvPr/>
          </p:nvGrpSpPr>
          <p:grpSpPr>
            <a:xfrm>
              <a:off x="5869732" y="3908820"/>
              <a:ext cx="432000" cy="101655"/>
              <a:chOff x="5815912" y="201588"/>
              <a:chExt cx="540000" cy="104994"/>
            </a:xfrm>
          </p:grpSpPr>
          <p:sp>
            <p:nvSpPr>
              <p:cNvPr id="4955" name="Google Shape;4955;p65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56" name="Google Shape;4956;p65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957" name="Google Shape;4957;p65"/>
            <p:cNvGrpSpPr/>
            <p:nvPr/>
          </p:nvGrpSpPr>
          <p:grpSpPr>
            <a:xfrm>
              <a:off x="5869732" y="4439758"/>
              <a:ext cx="432000" cy="101655"/>
              <a:chOff x="5815912" y="201588"/>
              <a:chExt cx="540000" cy="104994"/>
            </a:xfrm>
          </p:grpSpPr>
          <p:sp>
            <p:nvSpPr>
              <p:cNvPr id="4958" name="Google Shape;4958;p65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59" name="Google Shape;4959;p65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960" name="Google Shape;4960;p65"/>
            <p:cNvGrpSpPr/>
            <p:nvPr/>
          </p:nvGrpSpPr>
          <p:grpSpPr>
            <a:xfrm>
              <a:off x="5869732" y="4970697"/>
              <a:ext cx="432000" cy="101655"/>
              <a:chOff x="5815912" y="201588"/>
              <a:chExt cx="540000" cy="104994"/>
            </a:xfrm>
          </p:grpSpPr>
          <p:sp>
            <p:nvSpPr>
              <p:cNvPr id="4961" name="Google Shape;4961;p65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62" name="Google Shape;4962;p65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963" name="Google Shape;4963;p65"/>
            <p:cNvGrpSpPr/>
            <p:nvPr/>
          </p:nvGrpSpPr>
          <p:grpSpPr>
            <a:xfrm>
              <a:off x="5869732" y="5501635"/>
              <a:ext cx="432000" cy="101655"/>
              <a:chOff x="5815912" y="201588"/>
              <a:chExt cx="540000" cy="104994"/>
            </a:xfrm>
          </p:grpSpPr>
          <p:sp>
            <p:nvSpPr>
              <p:cNvPr id="4964" name="Google Shape;4964;p65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65" name="Google Shape;4965;p65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966" name="Google Shape;4966;p65"/>
            <p:cNvGrpSpPr/>
            <p:nvPr/>
          </p:nvGrpSpPr>
          <p:grpSpPr>
            <a:xfrm>
              <a:off x="5869732" y="6032572"/>
              <a:ext cx="432000" cy="101655"/>
              <a:chOff x="5815912" y="201588"/>
              <a:chExt cx="540000" cy="104994"/>
            </a:xfrm>
          </p:grpSpPr>
          <p:sp>
            <p:nvSpPr>
              <p:cNvPr id="4967" name="Google Shape;4967;p65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68" name="Google Shape;4968;p65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969" name="Google Shape;4969;p65"/>
          <p:cNvSpPr txBox="1"/>
          <p:nvPr>
            <p:ph idx="1" type="body"/>
          </p:nvPr>
        </p:nvSpPr>
        <p:spPr>
          <a:xfrm>
            <a:off x="6533000" y="530075"/>
            <a:ext cx="4844400" cy="60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970" name="Google Shape;4970;p65"/>
          <p:cNvSpPr txBox="1"/>
          <p:nvPr>
            <p:ph idx="2" type="body"/>
          </p:nvPr>
        </p:nvSpPr>
        <p:spPr>
          <a:xfrm>
            <a:off x="791475" y="1438800"/>
            <a:ext cx="4844400" cy="50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971" name="Google Shape;4971;p65"/>
          <p:cNvSpPr/>
          <p:nvPr/>
        </p:nvSpPr>
        <p:spPr>
          <a:xfrm flipH="1" rot="-5397851">
            <a:off x="-206282" y="6010752"/>
            <a:ext cx="991884" cy="5787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6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20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9 Extend 3">
  <p:cSld name="1_09 Extend 3 34">
    <p:spTree>
      <p:nvGrpSpPr>
        <p:cNvPr id="4972" name="Shape 4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3" name="Google Shape;4973;p66"/>
          <p:cNvSpPr/>
          <p:nvPr/>
        </p:nvSpPr>
        <p:spPr>
          <a:xfrm>
            <a:off x="460150" y="77757"/>
            <a:ext cx="5611312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rotWithShape="0" algn="ctr" sy="101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4" name="Google Shape;4974;p66"/>
          <p:cNvSpPr/>
          <p:nvPr/>
        </p:nvSpPr>
        <p:spPr>
          <a:xfrm flipH="1" rot="-5397851">
            <a:off x="-134005" y="34206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lt2"/>
          </a:solidFill>
          <a:ln>
            <a:noFill/>
          </a:ln>
          <a:effectLst>
            <a:outerShdw blurRad="50800" rotWithShape="0" algn="tr" dir="1602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INTRO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975" name="Google Shape;4975;p66"/>
          <p:cNvSpPr/>
          <p:nvPr/>
        </p:nvSpPr>
        <p:spPr>
          <a:xfrm flipH="1" rot="-5397851">
            <a:off x="-134005" y="1302007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1"/>
          </a:solidFill>
          <a:ln>
            <a:noFill/>
          </a:ln>
          <a:effectLst>
            <a:outerShdw blurRad="50800" rotWithShape="0" algn="tr" dir="1602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976" name="Google Shape;4976;p66"/>
          <p:cNvSpPr/>
          <p:nvPr/>
        </p:nvSpPr>
        <p:spPr>
          <a:xfrm flipH="1" rot="-5397851">
            <a:off x="-134005" y="2261949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2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2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977" name="Google Shape;4977;p66"/>
          <p:cNvSpPr/>
          <p:nvPr/>
        </p:nvSpPr>
        <p:spPr>
          <a:xfrm flipH="1" rot="-5397851">
            <a:off x="-134005" y="3221892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3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3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978" name="Google Shape;4978;p66"/>
          <p:cNvSpPr/>
          <p:nvPr/>
        </p:nvSpPr>
        <p:spPr>
          <a:xfrm flipH="1" rot="-5397851">
            <a:off x="-134005" y="4181834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4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4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979" name="Google Shape;4979;p66"/>
          <p:cNvSpPr/>
          <p:nvPr/>
        </p:nvSpPr>
        <p:spPr>
          <a:xfrm flipH="1" rot="-5397851">
            <a:off x="-134005" y="5141776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5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5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980" name="Google Shape;4980;p66">
            <a:hlinkClick action="ppaction://hlinksldjump" r:id="rId2"/>
          </p:cNvPr>
          <p:cNvSpPr/>
          <p:nvPr/>
        </p:nvSpPr>
        <p:spPr>
          <a:xfrm rot="5397851">
            <a:off x="-138220" y="12917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981" name="Google Shape;4981;p66">
            <a:hlinkClick action="ppaction://hlinksldjump" r:id="rId3"/>
          </p:cNvPr>
          <p:cNvSpPr/>
          <p:nvPr/>
        </p:nvSpPr>
        <p:spPr>
          <a:xfrm rot="5397851">
            <a:off x="-138220" y="22518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982" name="Google Shape;4982;p66">
            <a:hlinkClick action="ppaction://hlinksldjump" r:id="rId4"/>
          </p:cNvPr>
          <p:cNvSpPr/>
          <p:nvPr/>
        </p:nvSpPr>
        <p:spPr>
          <a:xfrm rot="5397851">
            <a:off x="-138220" y="32119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983" name="Google Shape;4983;p66">
            <a:hlinkClick action="ppaction://hlinksldjump" r:id="rId5"/>
          </p:cNvPr>
          <p:cNvSpPr/>
          <p:nvPr/>
        </p:nvSpPr>
        <p:spPr>
          <a:xfrm rot="5397851">
            <a:off x="-138220" y="41720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984" name="Google Shape;4984;p66">
            <a:hlinkClick action="ppaction://hlinksldjump" r:id="rId6"/>
          </p:cNvPr>
          <p:cNvSpPr/>
          <p:nvPr/>
        </p:nvSpPr>
        <p:spPr>
          <a:xfrm rot="5397851">
            <a:off x="-138220" y="51321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985" name="Google Shape;4985;p66">
            <a:hlinkClick action="ppaction://hlinksldjump" r:id="rId7"/>
          </p:cNvPr>
          <p:cNvSpPr/>
          <p:nvPr/>
        </p:nvSpPr>
        <p:spPr>
          <a:xfrm rot="5397851">
            <a:off x="-138220" y="60922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986" name="Google Shape;4986;p66"/>
          <p:cNvSpPr/>
          <p:nvPr/>
        </p:nvSpPr>
        <p:spPr>
          <a:xfrm flipH="1" rot="-5397851">
            <a:off x="-140604" y="300040"/>
            <a:ext cx="959700" cy="525222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lt2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7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987" name="Google Shape;4987;p66"/>
          <p:cNvSpPr/>
          <p:nvPr/>
        </p:nvSpPr>
        <p:spPr>
          <a:xfrm flipH="1" rot="-5397851">
            <a:off x="-134005" y="6101718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6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6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988" name="Google Shape;4988;p66"/>
          <p:cNvSpPr/>
          <p:nvPr/>
        </p:nvSpPr>
        <p:spPr>
          <a:xfrm flipH="1" rot="-5397851">
            <a:off x="-141588" y="1272450"/>
            <a:ext cx="959700" cy="525222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1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8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989" name="Google Shape;4989;p66"/>
          <p:cNvSpPr/>
          <p:nvPr/>
        </p:nvSpPr>
        <p:spPr>
          <a:xfrm flipH="1" rot="-5397851">
            <a:off x="-130768" y="2238962"/>
            <a:ext cx="959700" cy="525222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2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9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990" name="Google Shape;4990;p66"/>
          <p:cNvSpPr/>
          <p:nvPr/>
        </p:nvSpPr>
        <p:spPr>
          <a:xfrm flipH="1" rot="-5397851">
            <a:off x="-131750" y="3181876"/>
            <a:ext cx="959700" cy="525222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3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10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991" name="Google Shape;4991;p66"/>
          <p:cNvSpPr/>
          <p:nvPr/>
        </p:nvSpPr>
        <p:spPr>
          <a:xfrm flipH="1" rot="-5397851">
            <a:off x="-132731" y="4136587"/>
            <a:ext cx="959700" cy="525222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4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11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992" name="Google Shape;4992;p66"/>
          <p:cNvSpPr/>
          <p:nvPr/>
        </p:nvSpPr>
        <p:spPr>
          <a:xfrm flipH="1" rot="-5397851">
            <a:off x="-127815" y="5091293"/>
            <a:ext cx="959700" cy="525222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5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12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993" name="Google Shape;4993;p66"/>
          <p:cNvSpPr/>
          <p:nvPr/>
        </p:nvSpPr>
        <p:spPr>
          <a:xfrm flipH="1" rot="-5397851">
            <a:off x="-128798" y="6040105"/>
            <a:ext cx="959700" cy="525222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6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13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994" name="Google Shape;4994;p66"/>
          <p:cNvSpPr/>
          <p:nvPr/>
        </p:nvSpPr>
        <p:spPr>
          <a:xfrm flipH="1" rot="-5397851">
            <a:off x="-206688" y="282492"/>
            <a:ext cx="991884" cy="5787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lt2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14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995" name="Google Shape;4995;p66"/>
          <p:cNvSpPr/>
          <p:nvPr/>
        </p:nvSpPr>
        <p:spPr>
          <a:xfrm flipH="1" rot="-5397851">
            <a:off x="-206282" y="1231302"/>
            <a:ext cx="991884" cy="5787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1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15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996" name="Google Shape;4996;p66"/>
          <p:cNvSpPr/>
          <p:nvPr/>
        </p:nvSpPr>
        <p:spPr>
          <a:xfrm flipH="1" rot="-5397851">
            <a:off x="-206283" y="2186014"/>
            <a:ext cx="991884" cy="5787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2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16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997" name="Google Shape;4997;p66"/>
          <p:cNvSpPr/>
          <p:nvPr/>
        </p:nvSpPr>
        <p:spPr>
          <a:xfrm flipH="1" rot="-5397851">
            <a:off x="-206282" y="3158424"/>
            <a:ext cx="991884" cy="5787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3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17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998" name="Google Shape;4998;p66"/>
          <p:cNvSpPr/>
          <p:nvPr/>
        </p:nvSpPr>
        <p:spPr>
          <a:xfrm flipH="1" rot="-5397851">
            <a:off x="-206282" y="4119034"/>
            <a:ext cx="991884" cy="5787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4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18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999" name="Google Shape;4999;p66"/>
          <p:cNvSpPr/>
          <p:nvPr/>
        </p:nvSpPr>
        <p:spPr>
          <a:xfrm flipH="1" rot="-5397851">
            <a:off x="-206282" y="5038347"/>
            <a:ext cx="991884" cy="5787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5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19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5000" name="Google Shape;5000;p66"/>
          <p:cNvSpPr/>
          <p:nvPr/>
        </p:nvSpPr>
        <p:spPr>
          <a:xfrm flipH="1" rot="-5397851">
            <a:off x="-206282" y="6010752"/>
            <a:ext cx="991884" cy="5787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6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20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5001" name="Google Shape;5001;p66"/>
          <p:cNvSpPr/>
          <p:nvPr/>
        </p:nvSpPr>
        <p:spPr>
          <a:xfrm rot="10800000">
            <a:off x="6108850" y="77757"/>
            <a:ext cx="5611312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rotWithShape="0" algn="ctr" sy="101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02" name="Google Shape;5002;p66"/>
          <p:cNvSpPr/>
          <p:nvPr/>
        </p:nvSpPr>
        <p:spPr>
          <a:xfrm rot="-15781">
            <a:off x="5697982" y="124051"/>
            <a:ext cx="849609" cy="6607261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03" name="Google Shape;5003;p66"/>
          <p:cNvSpPr/>
          <p:nvPr/>
        </p:nvSpPr>
        <p:spPr>
          <a:xfrm flipH="1">
            <a:off x="6119328" y="77757"/>
            <a:ext cx="5528386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rotWithShape="0" algn="ctr" sy="101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04" name="Google Shape;5004;p66"/>
          <p:cNvSpPr/>
          <p:nvPr/>
        </p:nvSpPr>
        <p:spPr>
          <a:xfrm>
            <a:off x="541177" y="77757"/>
            <a:ext cx="5528386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rotWithShape="0" algn="ctr" sy="101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05" name="Google Shape;5005;p66"/>
          <p:cNvSpPr txBox="1"/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arlow Semi Condensed Medium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/>
        </p:txBody>
      </p:sp>
      <p:grpSp>
        <p:nvGrpSpPr>
          <p:cNvPr id="5006" name="Google Shape;5006;p66"/>
          <p:cNvGrpSpPr/>
          <p:nvPr/>
        </p:nvGrpSpPr>
        <p:grpSpPr>
          <a:xfrm>
            <a:off x="5869732" y="192255"/>
            <a:ext cx="432000" cy="6472908"/>
            <a:chOff x="5869732" y="192255"/>
            <a:chExt cx="432000" cy="6472908"/>
          </a:xfrm>
        </p:grpSpPr>
        <p:grpSp>
          <p:nvGrpSpPr>
            <p:cNvPr id="5007" name="Google Shape;5007;p66"/>
            <p:cNvGrpSpPr/>
            <p:nvPr/>
          </p:nvGrpSpPr>
          <p:grpSpPr>
            <a:xfrm>
              <a:off x="5869732" y="192255"/>
              <a:ext cx="432000" cy="101655"/>
              <a:chOff x="5815912" y="201588"/>
              <a:chExt cx="540000" cy="104994"/>
            </a:xfrm>
          </p:grpSpPr>
          <p:sp>
            <p:nvSpPr>
              <p:cNvPr id="5008" name="Google Shape;5008;p66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09" name="Google Shape;5009;p66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010" name="Google Shape;5010;p66"/>
            <p:cNvGrpSpPr/>
            <p:nvPr/>
          </p:nvGrpSpPr>
          <p:grpSpPr>
            <a:xfrm>
              <a:off x="5869732" y="6563508"/>
              <a:ext cx="432000" cy="101655"/>
              <a:chOff x="5815912" y="201588"/>
              <a:chExt cx="540000" cy="104994"/>
            </a:xfrm>
          </p:grpSpPr>
          <p:sp>
            <p:nvSpPr>
              <p:cNvPr id="5011" name="Google Shape;5011;p66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12" name="Google Shape;5012;p66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013" name="Google Shape;5013;p66"/>
            <p:cNvGrpSpPr/>
            <p:nvPr/>
          </p:nvGrpSpPr>
          <p:grpSpPr>
            <a:xfrm>
              <a:off x="5869732" y="723193"/>
              <a:ext cx="432000" cy="101655"/>
              <a:chOff x="5815912" y="201588"/>
              <a:chExt cx="540000" cy="104994"/>
            </a:xfrm>
          </p:grpSpPr>
          <p:sp>
            <p:nvSpPr>
              <p:cNvPr id="5014" name="Google Shape;5014;p66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15" name="Google Shape;5015;p66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016" name="Google Shape;5016;p66"/>
            <p:cNvGrpSpPr/>
            <p:nvPr/>
          </p:nvGrpSpPr>
          <p:grpSpPr>
            <a:xfrm>
              <a:off x="5869732" y="1254131"/>
              <a:ext cx="432000" cy="101655"/>
              <a:chOff x="5815912" y="201588"/>
              <a:chExt cx="540000" cy="104994"/>
            </a:xfrm>
          </p:grpSpPr>
          <p:sp>
            <p:nvSpPr>
              <p:cNvPr id="5017" name="Google Shape;5017;p66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18" name="Google Shape;5018;p66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019" name="Google Shape;5019;p66"/>
            <p:cNvGrpSpPr/>
            <p:nvPr/>
          </p:nvGrpSpPr>
          <p:grpSpPr>
            <a:xfrm>
              <a:off x="5869732" y="1785069"/>
              <a:ext cx="432000" cy="101655"/>
              <a:chOff x="5815912" y="201588"/>
              <a:chExt cx="540000" cy="104994"/>
            </a:xfrm>
          </p:grpSpPr>
          <p:sp>
            <p:nvSpPr>
              <p:cNvPr id="5020" name="Google Shape;5020;p66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21" name="Google Shape;5021;p66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022" name="Google Shape;5022;p66"/>
            <p:cNvGrpSpPr/>
            <p:nvPr/>
          </p:nvGrpSpPr>
          <p:grpSpPr>
            <a:xfrm>
              <a:off x="5869732" y="2316007"/>
              <a:ext cx="432000" cy="101655"/>
              <a:chOff x="5815912" y="201588"/>
              <a:chExt cx="540000" cy="104994"/>
            </a:xfrm>
          </p:grpSpPr>
          <p:sp>
            <p:nvSpPr>
              <p:cNvPr id="5023" name="Google Shape;5023;p66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24" name="Google Shape;5024;p66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025" name="Google Shape;5025;p66"/>
            <p:cNvGrpSpPr/>
            <p:nvPr/>
          </p:nvGrpSpPr>
          <p:grpSpPr>
            <a:xfrm>
              <a:off x="5869732" y="2846944"/>
              <a:ext cx="432000" cy="101655"/>
              <a:chOff x="5815912" y="201588"/>
              <a:chExt cx="540000" cy="104994"/>
            </a:xfrm>
          </p:grpSpPr>
          <p:sp>
            <p:nvSpPr>
              <p:cNvPr id="5026" name="Google Shape;5026;p66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27" name="Google Shape;5027;p66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028" name="Google Shape;5028;p66"/>
            <p:cNvGrpSpPr/>
            <p:nvPr/>
          </p:nvGrpSpPr>
          <p:grpSpPr>
            <a:xfrm>
              <a:off x="5869732" y="3377883"/>
              <a:ext cx="432000" cy="101655"/>
              <a:chOff x="5815912" y="201588"/>
              <a:chExt cx="540000" cy="104994"/>
            </a:xfrm>
          </p:grpSpPr>
          <p:sp>
            <p:nvSpPr>
              <p:cNvPr id="5029" name="Google Shape;5029;p66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30" name="Google Shape;5030;p66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031" name="Google Shape;5031;p66"/>
            <p:cNvGrpSpPr/>
            <p:nvPr/>
          </p:nvGrpSpPr>
          <p:grpSpPr>
            <a:xfrm>
              <a:off x="5869732" y="3908820"/>
              <a:ext cx="432000" cy="101655"/>
              <a:chOff x="5815912" y="201588"/>
              <a:chExt cx="540000" cy="104994"/>
            </a:xfrm>
          </p:grpSpPr>
          <p:sp>
            <p:nvSpPr>
              <p:cNvPr id="5032" name="Google Shape;5032;p66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33" name="Google Shape;5033;p66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034" name="Google Shape;5034;p66"/>
            <p:cNvGrpSpPr/>
            <p:nvPr/>
          </p:nvGrpSpPr>
          <p:grpSpPr>
            <a:xfrm>
              <a:off x="5869732" y="4439758"/>
              <a:ext cx="432000" cy="101655"/>
              <a:chOff x="5815912" y="201588"/>
              <a:chExt cx="540000" cy="104994"/>
            </a:xfrm>
          </p:grpSpPr>
          <p:sp>
            <p:nvSpPr>
              <p:cNvPr id="5035" name="Google Shape;5035;p66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36" name="Google Shape;5036;p66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037" name="Google Shape;5037;p66"/>
            <p:cNvGrpSpPr/>
            <p:nvPr/>
          </p:nvGrpSpPr>
          <p:grpSpPr>
            <a:xfrm>
              <a:off x="5869732" y="4970697"/>
              <a:ext cx="432000" cy="101655"/>
              <a:chOff x="5815912" y="201588"/>
              <a:chExt cx="540000" cy="104994"/>
            </a:xfrm>
          </p:grpSpPr>
          <p:sp>
            <p:nvSpPr>
              <p:cNvPr id="5038" name="Google Shape;5038;p66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39" name="Google Shape;5039;p66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040" name="Google Shape;5040;p66"/>
            <p:cNvGrpSpPr/>
            <p:nvPr/>
          </p:nvGrpSpPr>
          <p:grpSpPr>
            <a:xfrm>
              <a:off x="5869732" y="5501635"/>
              <a:ext cx="432000" cy="101655"/>
              <a:chOff x="5815912" y="201588"/>
              <a:chExt cx="540000" cy="104994"/>
            </a:xfrm>
          </p:grpSpPr>
          <p:sp>
            <p:nvSpPr>
              <p:cNvPr id="5041" name="Google Shape;5041;p66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42" name="Google Shape;5042;p66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043" name="Google Shape;5043;p66"/>
            <p:cNvGrpSpPr/>
            <p:nvPr/>
          </p:nvGrpSpPr>
          <p:grpSpPr>
            <a:xfrm>
              <a:off x="5869732" y="6032572"/>
              <a:ext cx="432000" cy="101655"/>
              <a:chOff x="5815912" y="201588"/>
              <a:chExt cx="540000" cy="104994"/>
            </a:xfrm>
          </p:grpSpPr>
          <p:sp>
            <p:nvSpPr>
              <p:cNvPr id="5044" name="Google Shape;5044;p66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45" name="Google Shape;5045;p66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5046" name="Google Shape;5046;p66"/>
          <p:cNvSpPr txBox="1"/>
          <p:nvPr>
            <p:ph idx="1" type="body"/>
          </p:nvPr>
        </p:nvSpPr>
        <p:spPr>
          <a:xfrm>
            <a:off x="6533000" y="530075"/>
            <a:ext cx="4844400" cy="60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5047" name="Google Shape;5047;p66"/>
          <p:cNvSpPr txBox="1"/>
          <p:nvPr>
            <p:ph idx="2" type="body"/>
          </p:nvPr>
        </p:nvSpPr>
        <p:spPr>
          <a:xfrm>
            <a:off x="791475" y="1438800"/>
            <a:ext cx="4844400" cy="50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9 Extend 3">
  <p:cSld name="1_09 Extend 3 35">
    <p:spTree>
      <p:nvGrpSpPr>
        <p:cNvPr id="5048" name="Shape 5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9" name="Google Shape;5049;p67"/>
          <p:cNvSpPr/>
          <p:nvPr/>
        </p:nvSpPr>
        <p:spPr>
          <a:xfrm rot="-15781">
            <a:off x="5697982" y="124051"/>
            <a:ext cx="849609" cy="6607261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0" name="Google Shape;5050;p67"/>
          <p:cNvSpPr/>
          <p:nvPr/>
        </p:nvSpPr>
        <p:spPr>
          <a:xfrm>
            <a:off x="460150" y="77757"/>
            <a:ext cx="5611312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rotWithShape="0" algn="ctr" sy="101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1" name="Google Shape;5051;p67"/>
          <p:cNvSpPr/>
          <p:nvPr/>
        </p:nvSpPr>
        <p:spPr>
          <a:xfrm flipH="1" rot="-5397851">
            <a:off x="-134005" y="34206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lt2"/>
          </a:solidFill>
          <a:ln>
            <a:noFill/>
          </a:ln>
          <a:effectLst>
            <a:outerShdw blurRad="50800" rotWithShape="0" algn="tr" dir="1602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INTRO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5052" name="Google Shape;5052;p67"/>
          <p:cNvSpPr/>
          <p:nvPr/>
        </p:nvSpPr>
        <p:spPr>
          <a:xfrm flipH="1" rot="-5397851">
            <a:off x="-134005" y="1302007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1"/>
          </a:solidFill>
          <a:ln>
            <a:noFill/>
          </a:ln>
          <a:effectLst>
            <a:outerShdw blurRad="50800" rotWithShape="0" algn="tr" dir="1602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5053" name="Google Shape;5053;p67"/>
          <p:cNvSpPr/>
          <p:nvPr/>
        </p:nvSpPr>
        <p:spPr>
          <a:xfrm flipH="1" rot="-5397851">
            <a:off x="-134005" y="2261949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2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2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5054" name="Google Shape;5054;p67"/>
          <p:cNvSpPr/>
          <p:nvPr/>
        </p:nvSpPr>
        <p:spPr>
          <a:xfrm flipH="1" rot="-5397851">
            <a:off x="-134005" y="3221892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3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3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5055" name="Google Shape;5055;p67"/>
          <p:cNvSpPr/>
          <p:nvPr/>
        </p:nvSpPr>
        <p:spPr>
          <a:xfrm flipH="1" rot="-5397851">
            <a:off x="-134005" y="4181834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4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4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5056" name="Google Shape;5056;p67"/>
          <p:cNvSpPr/>
          <p:nvPr/>
        </p:nvSpPr>
        <p:spPr>
          <a:xfrm flipH="1" rot="-5397851">
            <a:off x="-134005" y="5141776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5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5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5057" name="Google Shape;5057;p67">
            <a:hlinkClick action="ppaction://hlinksldjump" r:id="rId2"/>
          </p:cNvPr>
          <p:cNvSpPr/>
          <p:nvPr/>
        </p:nvSpPr>
        <p:spPr>
          <a:xfrm rot="5397851">
            <a:off x="-138220" y="12917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5058" name="Google Shape;5058;p67">
            <a:hlinkClick action="ppaction://hlinksldjump" r:id="rId3"/>
          </p:cNvPr>
          <p:cNvSpPr/>
          <p:nvPr/>
        </p:nvSpPr>
        <p:spPr>
          <a:xfrm rot="5397851">
            <a:off x="-138220" y="22518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5059" name="Google Shape;5059;p67">
            <a:hlinkClick action="ppaction://hlinksldjump" r:id="rId4"/>
          </p:cNvPr>
          <p:cNvSpPr/>
          <p:nvPr/>
        </p:nvSpPr>
        <p:spPr>
          <a:xfrm rot="5397851">
            <a:off x="-138220" y="32119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5060" name="Google Shape;5060;p67">
            <a:hlinkClick action="ppaction://hlinksldjump" r:id="rId5"/>
          </p:cNvPr>
          <p:cNvSpPr/>
          <p:nvPr/>
        </p:nvSpPr>
        <p:spPr>
          <a:xfrm rot="5397851">
            <a:off x="-138220" y="41720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5061" name="Google Shape;5061;p67">
            <a:hlinkClick action="ppaction://hlinksldjump" r:id="rId6"/>
          </p:cNvPr>
          <p:cNvSpPr/>
          <p:nvPr/>
        </p:nvSpPr>
        <p:spPr>
          <a:xfrm rot="5397851">
            <a:off x="-138220" y="51321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5062" name="Google Shape;5062;p67">
            <a:hlinkClick action="ppaction://hlinksldjump" r:id="rId7"/>
          </p:cNvPr>
          <p:cNvSpPr/>
          <p:nvPr/>
        </p:nvSpPr>
        <p:spPr>
          <a:xfrm rot="5397851">
            <a:off x="-138220" y="609227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5063" name="Google Shape;5063;p67"/>
          <p:cNvSpPr/>
          <p:nvPr/>
        </p:nvSpPr>
        <p:spPr>
          <a:xfrm flipH="1" rot="-5397851">
            <a:off x="-140604" y="300040"/>
            <a:ext cx="959700" cy="525222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lt2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7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5064" name="Google Shape;5064;p67"/>
          <p:cNvSpPr/>
          <p:nvPr/>
        </p:nvSpPr>
        <p:spPr>
          <a:xfrm flipH="1" rot="-5397851">
            <a:off x="-134005" y="6101718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6"/>
          </a:solidFill>
          <a:ln>
            <a:noFill/>
          </a:ln>
          <a:effectLst>
            <a:outerShdw blurRad="50800" rotWithShape="0" algn="tr" dir="1608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6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5065" name="Google Shape;5065;p67"/>
          <p:cNvSpPr/>
          <p:nvPr/>
        </p:nvSpPr>
        <p:spPr>
          <a:xfrm flipH="1" rot="-5397851">
            <a:off x="-141588" y="1272450"/>
            <a:ext cx="959700" cy="525222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1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8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5066" name="Google Shape;5066;p67"/>
          <p:cNvSpPr/>
          <p:nvPr/>
        </p:nvSpPr>
        <p:spPr>
          <a:xfrm flipH="1" rot="-5397851">
            <a:off x="-130768" y="2238962"/>
            <a:ext cx="959700" cy="525222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2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9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5067" name="Google Shape;5067;p67"/>
          <p:cNvSpPr/>
          <p:nvPr/>
        </p:nvSpPr>
        <p:spPr>
          <a:xfrm flipH="1" rot="-5397851">
            <a:off x="-131750" y="3181876"/>
            <a:ext cx="959700" cy="525222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3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10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5068" name="Google Shape;5068;p67"/>
          <p:cNvSpPr/>
          <p:nvPr/>
        </p:nvSpPr>
        <p:spPr>
          <a:xfrm flipH="1" rot="-5397851">
            <a:off x="-132731" y="4136587"/>
            <a:ext cx="959700" cy="525222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4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11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5069" name="Google Shape;5069;p67"/>
          <p:cNvSpPr/>
          <p:nvPr/>
        </p:nvSpPr>
        <p:spPr>
          <a:xfrm flipH="1" rot="-5397851">
            <a:off x="-127815" y="5091293"/>
            <a:ext cx="959700" cy="525222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5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12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5070" name="Google Shape;5070;p67"/>
          <p:cNvSpPr/>
          <p:nvPr/>
        </p:nvSpPr>
        <p:spPr>
          <a:xfrm flipH="1" rot="-5397851">
            <a:off x="-128798" y="6040105"/>
            <a:ext cx="959700" cy="525222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6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13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5071" name="Google Shape;5071;p67"/>
          <p:cNvSpPr/>
          <p:nvPr/>
        </p:nvSpPr>
        <p:spPr>
          <a:xfrm flipH="1" rot="-5397851">
            <a:off x="-206688" y="282492"/>
            <a:ext cx="991884" cy="5787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lt2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14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5072" name="Google Shape;5072;p67"/>
          <p:cNvSpPr/>
          <p:nvPr/>
        </p:nvSpPr>
        <p:spPr>
          <a:xfrm flipH="1" rot="-5397851">
            <a:off x="-206282" y="1231302"/>
            <a:ext cx="991884" cy="5787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1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15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5073" name="Google Shape;5073;p67"/>
          <p:cNvSpPr/>
          <p:nvPr/>
        </p:nvSpPr>
        <p:spPr>
          <a:xfrm flipH="1" rot="-5397851">
            <a:off x="-206283" y="2186014"/>
            <a:ext cx="991884" cy="5787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2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16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5074" name="Google Shape;5074;p67"/>
          <p:cNvSpPr/>
          <p:nvPr/>
        </p:nvSpPr>
        <p:spPr>
          <a:xfrm flipH="1" rot="-5397851">
            <a:off x="-206282" y="3158424"/>
            <a:ext cx="991884" cy="5787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3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17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5075" name="Google Shape;5075;p67"/>
          <p:cNvSpPr/>
          <p:nvPr/>
        </p:nvSpPr>
        <p:spPr>
          <a:xfrm flipH="1" rot="-5397851">
            <a:off x="-206282" y="4119034"/>
            <a:ext cx="991884" cy="5787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4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18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5076" name="Google Shape;5076;p67"/>
          <p:cNvSpPr/>
          <p:nvPr/>
        </p:nvSpPr>
        <p:spPr>
          <a:xfrm flipH="1" rot="-5397851">
            <a:off x="-206282" y="5038347"/>
            <a:ext cx="991884" cy="5787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5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19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5077" name="Google Shape;5077;p67"/>
          <p:cNvSpPr/>
          <p:nvPr/>
        </p:nvSpPr>
        <p:spPr>
          <a:xfrm flipH="1" rot="-5397851">
            <a:off x="-206282" y="6010752"/>
            <a:ext cx="991884" cy="5787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6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20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5078" name="Google Shape;5078;p67"/>
          <p:cNvSpPr/>
          <p:nvPr/>
        </p:nvSpPr>
        <p:spPr>
          <a:xfrm rot="10800000">
            <a:off x="6108850" y="77757"/>
            <a:ext cx="5611312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rotWithShape="0" algn="ctr" sy="101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9" name="Google Shape;5079;p67"/>
          <p:cNvSpPr/>
          <p:nvPr/>
        </p:nvSpPr>
        <p:spPr>
          <a:xfrm>
            <a:off x="541177" y="77757"/>
            <a:ext cx="5528386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rotWithShape="0" algn="ctr" sy="101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080" name="Google Shape;5080;p67"/>
          <p:cNvGrpSpPr/>
          <p:nvPr/>
        </p:nvGrpSpPr>
        <p:grpSpPr>
          <a:xfrm>
            <a:off x="5869732" y="192255"/>
            <a:ext cx="432000" cy="6472908"/>
            <a:chOff x="5869732" y="192255"/>
            <a:chExt cx="432000" cy="6472908"/>
          </a:xfrm>
        </p:grpSpPr>
        <p:grpSp>
          <p:nvGrpSpPr>
            <p:cNvPr id="5081" name="Google Shape;5081;p67"/>
            <p:cNvGrpSpPr/>
            <p:nvPr/>
          </p:nvGrpSpPr>
          <p:grpSpPr>
            <a:xfrm>
              <a:off x="5869732" y="192255"/>
              <a:ext cx="432000" cy="101655"/>
              <a:chOff x="5815912" y="201588"/>
              <a:chExt cx="540000" cy="104994"/>
            </a:xfrm>
          </p:grpSpPr>
          <p:sp>
            <p:nvSpPr>
              <p:cNvPr id="5082" name="Google Shape;5082;p67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83" name="Google Shape;5083;p67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084" name="Google Shape;5084;p67"/>
            <p:cNvGrpSpPr/>
            <p:nvPr/>
          </p:nvGrpSpPr>
          <p:grpSpPr>
            <a:xfrm>
              <a:off x="5869732" y="6563508"/>
              <a:ext cx="432000" cy="101655"/>
              <a:chOff x="5815912" y="201588"/>
              <a:chExt cx="540000" cy="104994"/>
            </a:xfrm>
          </p:grpSpPr>
          <p:sp>
            <p:nvSpPr>
              <p:cNvPr id="5085" name="Google Shape;5085;p67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86" name="Google Shape;5086;p67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087" name="Google Shape;5087;p67"/>
            <p:cNvGrpSpPr/>
            <p:nvPr/>
          </p:nvGrpSpPr>
          <p:grpSpPr>
            <a:xfrm>
              <a:off x="5869732" y="723193"/>
              <a:ext cx="432000" cy="101655"/>
              <a:chOff x="5815912" y="201588"/>
              <a:chExt cx="540000" cy="104994"/>
            </a:xfrm>
          </p:grpSpPr>
          <p:sp>
            <p:nvSpPr>
              <p:cNvPr id="5088" name="Google Shape;5088;p67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89" name="Google Shape;5089;p67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090" name="Google Shape;5090;p67"/>
            <p:cNvGrpSpPr/>
            <p:nvPr/>
          </p:nvGrpSpPr>
          <p:grpSpPr>
            <a:xfrm>
              <a:off x="5869732" y="1254131"/>
              <a:ext cx="432000" cy="101655"/>
              <a:chOff x="5815912" y="201588"/>
              <a:chExt cx="540000" cy="104994"/>
            </a:xfrm>
          </p:grpSpPr>
          <p:sp>
            <p:nvSpPr>
              <p:cNvPr id="5091" name="Google Shape;5091;p67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92" name="Google Shape;5092;p67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093" name="Google Shape;5093;p67"/>
            <p:cNvGrpSpPr/>
            <p:nvPr/>
          </p:nvGrpSpPr>
          <p:grpSpPr>
            <a:xfrm>
              <a:off x="5869732" y="1785069"/>
              <a:ext cx="432000" cy="101655"/>
              <a:chOff x="5815912" y="201588"/>
              <a:chExt cx="540000" cy="104994"/>
            </a:xfrm>
          </p:grpSpPr>
          <p:sp>
            <p:nvSpPr>
              <p:cNvPr id="5094" name="Google Shape;5094;p67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95" name="Google Shape;5095;p67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096" name="Google Shape;5096;p67"/>
            <p:cNvGrpSpPr/>
            <p:nvPr/>
          </p:nvGrpSpPr>
          <p:grpSpPr>
            <a:xfrm>
              <a:off x="5869732" y="2316007"/>
              <a:ext cx="432000" cy="101655"/>
              <a:chOff x="5815912" y="201588"/>
              <a:chExt cx="540000" cy="104994"/>
            </a:xfrm>
          </p:grpSpPr>
          <p:sp>
            <p:nvSpPr>
              <p:cNvPr id="5097" name="Google Shape;5097;p67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98" name="Google Shape;5098;p67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099" name="Google Shape;5099;p67"/>
            <p:cNvGrpSpPr/>
            <p:nvPr/>
          </p:nvGrpSpPr>
          <p:grpSpPr>
            <a:xfrm>
              <a:off x="5869732" y="2846944"/>
              <a:ext cx="432000" cy="101655"/>
              <a:chOff x="5815912" y="201588"/>
              <a:chExt cx="540000" cy="104994"/>
            </a:xfrm>
          </p:grpSpPr>
          <p:sp>
            <p:nvSpPr>
              <p:cNvPr id="5100" name="Google Shape;5100;p67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01" name="Google Shape;5101;p67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102" name="Google Shape;5102;p67"/>
            <p:cNvGrpSpPr/>
            <p:nvPr/>
          </p:nvGrpSpPr>
          <p:grpSpPr>
            <a:xfrm>
              <a:off x="5869732" y="3377883"/>
              <a:ext cx="432000" cy="101655"/>
              <a:chOff x="5815912" y="201588"/>
              <a:chExt cx="540000" cy="104994"/>
            </a:xfrm>
          </p:grpSpPr>
          <p:sp>
            <p:nvSpPr>
              <p:cNvPr id="5103" name="Google Shape;5103;p67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04" name="Google Shape;5104;p67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105" name="Google Shape;5105;p67"/>
            <p:cNvGrpSpPr/>
            <p:nvPr/>
          </p:nvGrpSpPr>
          <p:grpSpPr>
            <a:xfrm>
              <a:off x="5869732" y="3908820"/>
              <a:ext cx="432000" cy="101655"/>
              <a:chOff x="5815912" y="201588"/>
              <a:chExt cx="540000" cy="104994"/>
            </a:xfrm>
          </p:grpSpPr>
          <p:sp>
            <p:nvSpPr>
              <p:cNvPr id="5106" name="Google Shape;5106;p67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07" name="Google Shape;5107;p67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108" name="Google Shape;5108;p67"/>
            <p:cNvGrpSpPr/>
            <p:nvPr/>
          </p:nvGrpSpPr>
          <p:grpSpPr>
            <a:xfrm>
              <a:off x="5869732" y="4439758"/>
              <a:ext cx="432000" cy="101655"/>
              <a:chOff x="5815912" y="201588"/>
              <a:chExt cx="540000" cy="104994"/>
            </a:xfrm>
          </p:grpSpPr>
          <p:sp>
            <p:nvSpPr>
              <p:cNvPr id="5109" name="Google Shape;5109;p67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10" name="Google Shape;5110;p67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111" name="Google Shape;5111;p67"/>
            <p:cNvGrpSpPr/>
            <p:nvPr/>
          </p:nvGrpSpPr>
          <p:grpSpPr>
            <a:xfrm>
              <a:off x="5869732" y="4970697"/>
              <a:ext cx="432000" cy="101655"/>
              <a:chOff x="5815912" y="201588"/>
              <a:chExt cx="540000" cy="104994"/>
            </a:xfrm>
          </p:grpSpPr>
          <p:sp>
            <p:nvSpPr>
              <p:cNvPr id="5112" name="Google Shape;5112;p67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13" name="Google Shape;5113;p67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114" name="Google Shape;5114;p67"/>
            <p:cNvGrpSpPr/>
            <p:nvPr/>
          </p:nvGrpSpPr>
          <p:grpSpPr>
            <a:xfrm>
              <a:off x="5869732" y="5501635"/>
              <a:ext cx="432000" cy="101655"/>
              <a:chOff x="5815912" y="201588"/>
              <a:chExt cx="540000" cy="104994"/>
            </a:xfrm>
          </p:grpSpPr>
          <p:sp>
            <p:nvSpPr>
              <p:cNvPr id="5115" name="Google Shape;5115;p67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16" name="Google Shape;5116;p67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117" name="Google Shape;5117;p67"/>
            <p:cNvGrpSpPr/>
            <p:nvPr/>
          </p:nvGrpSpPr>
          <p:grpSpPr>
            <a:xfrm>
              <a:off x="5869732" y="6032572"/>
              <a:ext cx="432000" cy="101655"/>
              <a:chOff x="5815912" y="201588"/>
              <a:chExt cx="540000" cy="104994"/>
            </a:xfrm>
          </p:grpSpPr>
          <p:sp>
            <p:nvSpPr>
              <p:cNvPr id="5118" name="Google Shape;5118;p67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19" name="Google Shape;5119;p67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5120" name="Google Shape;5120;p67"/>
          <p:cNvSpPr txBox="1"/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Barlow Semi Condensed Medium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Anton"/>
              <a:buNone/>
              <a:defRPr sz="370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Anton"/>
              <a:buNone/>
              <a:defRPr sz="370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Anton"/>
              <a:buNone/>
              <a:defRPr sz="370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Anton"/>
              <a:buNone/>
              <a:defRPr sz="370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Anton"/>
              <a:buNone/>
              <a:defRPr sz="370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Anton"/>
              <a:buNone/>
              <a:defRPr sz="370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Anton"/>
              <a:buNone/>
              <a:defRPr sz="370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Anton"/>
              <a:buNone/>
              <a:defRPr sz="370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/>
        </p:txBody>
      </p:sp>
      <p:sp>
        <p:nvSpPr>
          <p:cNvPr id="5121" name="Google Shape;5121;p67"/>
          <p:cNvSpPr txBox="1"/>
          <p:nvPr>
            <p:ph idx="1" type="body"/>
          </p:nvPr>
        </p:nvSpPr>
        <p:spPr>
          <a:xfrm>
            <a:off x="791475" y="1858400"/>
            <a:ext cx="4844400" cy="46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5122" name="Google Shape;5122;p67"/>
          <p:cNvSpPr txBox="1"/>
          <p:nvPr/>
        </p:nvSpPr>
        <p:spPr>
          <a:xfrm>
            <a:off x="6994575" y="6243375"/>
            <a:ext cx="4616400" cy="4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F3F3F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Template created by: SlidesMania.Com</a:t>
            </a:r>
            <a:endParaRPr b="0" i="0" sz="1800" u="none" cap="none" strike="noStrike">
              <a:solidFill>
                <a:srgbClr val="F3F3F3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sMania">
  <p:cSld name="CUSTOM_13">
    <p:spTree>
      <p:nvGrpSpPr>
        <p:cNvPr id="5123" name="Shape 5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4" name="Google Shape;5124;p6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125" name="Google Shape;5125;p6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126" name="Google Shape;5126;p68">
              <a:hlinkClick r:id="rId2"/>
            </p:cNvPr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65600" y="331100"/>
              <a:ext cx="5101466" cy="22012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127" name="Google Shape;5127;p68"/>
            <p:cNvSpPr txBox="1"/>
            <p:nvPr/>
          </p:nvSpPr>
          <p:spPr>
            <a:xfrm>
              <a:off x="463500" y="2858061"/>
              <a:ext cx="8956500" cy="244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b="1" i="0" lang="en-US" sz="3600" u="none" cap="none" strike="noStrike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Free </a:t>
              </a:r>
              <a:r>
                <a:rPr b="0" i="0" lang="en-US" sz="3600" u="none" cap="none" strike="noStrike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themes and templates for </a:t>
              </a:r>
              <a:r>
                <a:rPr b="1" i="0" lang="en-US" sz="3600" u="none" cap="none" strike="noStrike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Google Slides</a:t>
              </a:r>
              <a:r>
                <a:rPr b="0" i="0" lang="en-US" sz="3600" u="none" cap="none" strike="noStrike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 or </a:t>
              </a:r>
              <a:r>
                <a:rPr b="1" i="0" lang="en-US" sz="3600" u="none" cap="none" strike="noStrike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PowerPoint</a:t>
              </a:r>
              <a:endParaRPr b="1" i="0" sz="3600" u="none" cap="none" strike="noStrike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1" i="0" sz="3600" u="none" cap="none" strike="noStrike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1" i="0" sz="3600" u="none" cap="none" strike="noStrike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1" i="0" lang="en-US" sz="3000" u="none" cap="none" strike="noStrike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NOT to be sold as is or modified!</a:t>
              </a:r>
              <a:endParaRPr b="1" i="0" sz="3000" u="none" cap="none" strike="noStrike">
                <a:solidFill>
                  <a:srgbClr val="FFCB25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rPr b="0" i="0" lang="en-US" sz="2700" u="none" cap="none" strike="noStrike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Read </a:t>
              </a:r>
              <a:r>
                <a:rPr b="0" i="0" lang="en-US" sz="2700" u="sng" cap="none" strike="noStrike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  <a:hlinkClick r:id="rId4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FAQ</a:t>
              </a:r>
              <a:r>
                <a:rPr b="1" i="0" lang="en-US" sz="4400" u="none" cap="none" strike="noStrike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b="0" i="0" lang="en-US" sz="2700" u="none" cap="none" strike="noStrike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on slidesmania.com</a:t>
              </a:r>
              <a:endParaRPr b="0" i="0" sz="2700" u="none" cap="none" strike="noStrike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cxnSp>
          <p:nvCxnSpPr>
            <p:cNvPr id="5128" name="Google Shape;5128;p68"/>
            <p:cNvCxnSpPr/>
            <p:nvPr/>
          </p:nvCxnSpPr>
          <p:spPr>
            <a:xfrm>
              <a:off x="10423367" y="5688858"/>
              <a:ext cx="1495200" cy="12900"/>
            </a:xfrm>
            <a:prstGeom prst="straightConnector1">
              <a:avLst/>
            </a:prstGeom>
            <a:noFill/>
            <a:ln cap="flat" cmpd="sng" w="38100">
              <a:solidFill>
                <a:srgbClr val="FFCB25"/>
              </a:solidFill>
              <a:prstDash val="solid"/>
              <a:round/>
              <a:headEnd len="sm" w="sm" type="none"/>
              <a:tailEnd len="sm" w="sm" type="none"/>
            </a:ln>
          </p:spPr>
        </p:cxnSp>
        <p:pic>
          <p:nvPicPr>
            <p:cNvPr id="5129" name="Google Shape;5129;p68">
              <a:hlinkClick r:id="rId5"/>
            </p:cNvPr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8982558" y="5912306"/>
              <a:ext cx="713232" cy="6378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30" name="Google Shape;5130;p68">
              <a:hlinkClick r:id="rId7"/>
            </p:cNvPr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9764428" y="5916798"/>
              <a:ext cx="708660" cy="6288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31" name="Google Shape;5131;p68">
              <a:hlinkClick r:id="rId9"/>
            </p:cNvPr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10541715" y="5905569"/>
              <a:ext cx="612648" cy="6243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32" name="Google Shape;5132;p68">
              <a:hlinkClick r:id="rId11"/>
            </p:cNvPr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11219049" y="5916799"/>
              <a:ext cx="699516" cy="6019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133" name="Google Shape;5133;p68"/>
            <p:cNvSpPr txBox="1"/>
            <p:nvPr/>
          </p:nvSpPr>
          <p:spPr>
            <a:xfrm>
              <a:off x="7072500" y="4813375"/>
              <a:ext cx="4915500" cy="100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1" i="0" lang="en-US" sz="2400" u="none" cap="none" strike="noStrike">
                  <a:solidFill>
                    <a:srgbClr val="252525"/>
                  </a:solidFill>
                  <a:latin typeface="Homemade Apple"/>
                  <a:ea typeface="Homemade Apple"/>
                  <a:cs typeface="Homemade Apple"/>
                  <a:sym typeface="Homemade Apple"/>
                </a:rPr>
                <a:t>Sharing is caring!</a:t>
              </a:r>
              <a:endParaRPr b="1" i="0" sz="2400" u="none" cap="none" strike="noStrike">
                <a:solidFill>
                  <a:srgbClr val="252525"/>
                </a:solidFill>
                <a:latin typeface="Homemade Apple"/>
                <a:ea typeface="Homemade Apple"/>
                <a:cs typeface="Homemade Apple"/>
                <a:sym typeface="Homemade Apple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4 Explore 2">
  <p:cSld name="007"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8"/>
          <p:cNvSpPr/>
          <p:nvPr/>
        </p:nvSpPr>
        <p:spPr>
          <a:xfrm rot="10800000">
            <a:off x="6108850" y="77757"/>
            <a:ext cx="5611312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rotWithShape="0" algn="ctr" sy="101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91" name="Google Shape;491;p8"/>
          <p:cNvGrpSpPr/>
          <p:nvPr/>
        </p:nvGrpSpPr>
        <p:grpSpPr>
          <a:xfrm>
            <a:off x="11642835" y="65324"/>
            <a:ext cx="549547" cy="6719623"/>
            <a:chOff x="11748685" y="230165"/>
            <a:chExt cx="431880" cy="6719623"/>
          </a:xfrm>
        </p:grpSpPr>
        <p:sp>
          <p:nvSpPr>
            <p:cNvPr id="492" name="Google Shape;492;p8"/>
            <p:cNvSpPr/>
            <p:nvPr/>
          </p:nvSpPr>
          <p:spPr>
            <a:xfrm rot="5397851">
              <a:off x="11484775" y="6254163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20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493" name="Google Shape;493;p8"/>
            <p:cNvSpPr/>
            <p:nvPr/>
          </p:nvSpPr>
          <p:spPr>
            <a:xfrm rot="5397851">
              <a:off x="11484775" y="5294221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19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494" name="Google Shape;494;p8"/>
            <p:cNvSpPr/>
            <p:nvPr/>
          </p:nvSpPr>
          <p:spPr>
            <a:xfrm rot="5397851">
              <a:off x="11484775" y="4334279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18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495" name="Google Shape;495;p8"/>
            <p:cNvSpPr/>
            <p:nvPr/>
          </p:nvSpPr>
          <p:spPr>
            <a:xfrm rot="5397851">
              <a:off x="11484775" y="3374337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17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496" name="Google Shape;496;p8"/>
            <p:cNvSpPr/>
            <p:nvPr/>
          </p:nvSpPr>
          <p:spPr>
            <a:xfrm rot="5397851">
              <a:off x="11484775" y="2414394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16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497" name="Google Shape;497;p8"/>
            <p:cNvSpPr/>
            <p:nvPr/>
          </p:nvSpPr>
          <p:spPr>
            <a:xfrm rot="5397851">
              <a:off x="11484775" y="1454452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1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15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498" name="Google Shape;498;p8"/>
            <p:cNvSpPr/>
            <p:nvPr/>
          </p:nvSpPr>
          <p:spPr>
            <a:xfrm rot="5397851">
              <a:off x="11484775" y="494510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lt2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14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</p:grpSp>
      <p:grpSp>
        <p:nvGrpSpPr>
          <p:cNvPr id="499" name="Google Shape;499;p8"/>
          <p:cNvGrpSpPr/>
          <p:nvPr/>
        </p:nvGrpSpPr>
        <p:grpSpPr>
          <a:xfrm>
            <a:off x="11556455" y="62214"/>
            <a:ext cx="549547" cy="6719623"/>
            <a:chOff x="11748685" y="230165"/>
            <a:chExt cx="431880" cy="6719623"/>
          </a:xfrm>
        </p:grpSpPr>
        <p:sp>
          <p:nvSpPr>
            <p:cNvPr id="500" name="Google Shape;500;p8"/>
            <p:cNvSpPr/>
            <p:nvPr/>
          </p:nvSpPr>
          <p:spPr>
            <a:xfrm rot="5397851">
              <a:off x="11484775" y="6254163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13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501" name="Google Shape;501;p8"/>
            <p:cNvSpPr/>
            <p:nvPr/>
          </p:nvSpPr>
          <p:spPr>
            <a:xfrm rot="5397851">
              <a:off x="11484775" y="5294221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12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502" name="Google Shape;502;p8"/>
            <p:cNvSpPr/>
            <p:nvPr/>
          </p:nvSpPr>
          <p:spPr>
            <a:xfrm rot="5397851">
              <a:off x="11484775" y="4334279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11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503" name="Google Shape;503;p8"/>
            <p:cNvSpPr/>
            <p:nvPr/>
          </p:nvSpPr>
          <p:spPr>
            <a:xfrm rot="5397851">
              <a:off x="11484775" y="3374337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10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504" name="Google Shape;504;p8"/>
            <p:cNvSpPr/>
            <p:nvPr/>
          </p:nvSpPr>
          <p:spPr>
            <a:xfrm rot="5397851">
              <a:off x="11484775" y="2414394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9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505" name="Google Shape;505;p8"/>
            <p:cNvSpPr/>
            <p:nvPr/>
          </p:nvSpPr>
          <p:spPr>
            <a:xfrm rot="5397851">
              <a:off x="11484775" y="1454452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1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8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506" name="Google Shape;506;p8"/>
            <p:cNvSpPr/>
            <p:nvPr/>
          </p:nvSpPr>
          <p:spPr>
            <a:xfrm rot="5397851">
              <a:off x="11484775" y="494510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lt2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7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</p:grpSp>
      <p:sp>
        <p:nvSpPr>
          <p:cNvPr id="507" name="Google Shape;507;p8"/>
          <p:cNvSpPr/>
          <p:nvPr/>
        </p:nvSpPr>
        <p:spPr>
          <a:xfrm rot="-15781">
            <a:off x="5697982" y="124051"/>
            <a:ext cx="849609" cy="6607261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Google Shape;508;p8"/>
          <p:cNvSpPr/>
          <p:nvPr/>
        </p:nvSpPr>
        <p:spPr>
          <a:xfrm>
            <a:off x="460150" y="77757"/>
            <a:ext cx="5611312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rotWithShape="0" algn="ctr" sy="101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509" name="Google Shape;509;p8"/>
          <p:cNvSpPr/>
          <p:nvPr/>
        </p:nvSpPr>
        <p:spPr>
          <a:xfrm rot="5397851">
            <a:off x="11332255" y="6101703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6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6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510" name="Google Shape;510;p8"/>
          <p:cNvSpPr/>
          <p:nvPr/>
        </p:nvSpPr>
        <p:spPr>
          <a:xfrm rot="5397851">
            <a:off x="11332255" y="5141761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5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5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511" name="Google Shape;511;p8"/>
          <p:cNvSpPr/>
          <p:nvPr/>
        </p:nvSpPr>
        <p:spPr>
          <a:xfrm rot="5397851">
            <a:off x="11332255" y="4181819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4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4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512" name="Google Shape;512;p8"/>
          <p:cNvSpPr/>
          <p:nvPr/>
        </p:nvSpPr>
        <p:spPr>
          <a:xfrm rot="5397851">
            <a:off x="11332255" y="3221877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3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3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513" name="Google Shape;513;p8"/>
          <p:cNvSpPr/>
          <p:nvPr/>
        </p:nvSpPr>
        <p:spPr>
          <a:xfrm rot="5397851">
            <a:off x="11332255" y="2261934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2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2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514" name="Google Shape;514;p8"/>
          <p:cNvSpPr/>
          <p:nvPr/>
        </p:nvSpPr>
        <p:spPr>
          <a:xfrm flipH="1">
            <a:off x="6119328" y="77757"/>
            <a:ext cx="5528386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rotWithShape="0" algn="ctr" sy="101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Google Shape;515;p8"/>
          <p:cNvSpPr/>
          <p:nvPr/>
        </p:nvSpPr>
        <p:spPr>
          <a:xfrm flipH="1" rot="-5397851">
            <a:off x="-134005" y="34206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lt2"/>
          </a:solidFill>
          <a:ln>
            <a:noFill/>
          </a:ln>
          <a:effectLst>
            <a:outerShdw blurRad="50800" rotWithShape="0" algn="tr" dir="1602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INTRO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516" name="Google Shape;516;p8"/>
          <p:cNvSpPr/>
          <p:nvPr/>
        </p:nvSpPr>
        <p:spPr>
          <a:xfrm>
            <a:off x="541177" y="77757"/>
            <a:ext cx="5528386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rotWithShape="0" algn="ctr" sy="101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8"/>
          <p:cNvSpPr txBox="1"/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arlow Semi Condensed Medium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/>
        </p:txBody>
      </p:sp>
      <p:grpSp>
        <p:nvGrpSpPr>
          <p:cNvPr id="518" name="Google Shape;518;p8"/>
          <p:cNvGrpSpPr/>
          <p:nvPr/>
        </p:nvGrpSpPr>
        <p:grpSpPr>
          <a:xfrm>
            <a:off x="5869732" y="192255"/>
            <a:ext cx="432000" cy="6472908"/>
            <a:chOff x="5869732" y="192255"/>
            <a:chExt cx="432000" cy="6472908"/>
          </a:xfrm>
        </p:grpSpPr>
        <p:grpSp>
          <p:nvGrpSpPr>
            <p:cNvPr id="519" name="Google Shape;519;p8"/>
            <p:cNvGrpSpPr/>
            <p:nvPr/>
          </p:nvGrpSpPr>
          <p:grpSpPr>
            <a:xfrm>
              <a:off x="5869732" y="192255"/>
              <a:ext cx="432000" cy="101655"/>
              <a:chOff x="5815912" y="201588"/>
              <a:chExt cx="540000" cy="104994"/>
            </a:xfrm>
          </p:grpSpPr>
          <p:sp>
            <p:nvSpPr>
              <p:cNvPr id="520" name="Google Shape;520;p8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1" name="Google Shape;521;p8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22" name="Google Shape;522;p8"/>
            <p:cNvGrpSpPr/>
            <p:nvPr/>
          </p:nvGrpSpPr>
          <p:grpSpPr>
            <a:xfrm>
              <a:off x="5869732" y="6563508"/>
              <a:ext cx="432000" cy="101655"/>
              <a:chOff x="5815912" y="201588"/>
              <a:chExt cx="540000" cy="104994"/>
            </a:xfrm>
          </p:grpSpPr>
          <p:sp>
            <p:nvSpPr>
              <p:cNvPr id="523" name="Google Shape;523;p8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4" name="Google Shape;524;p8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25" name="Google Shape;525;p8"/>
            <p:cNvGrpSpPr/>
            <p:nvPr/>
          </p:nvGrpSpPr>
          <p:grpSpPr>
            <a:xfrm>
              <a:off x="5869732" y="723193"/>
              <a:ext cx="432000" cy="101655"/>
              <a:chOff x="5815912" y="201588"/>
              <a:chExt cx="540000" cy="104994"/>
            </a:xfrm>
          </p:grpSpPr>
          <p:sp>
            <p:nvSpPr>
              <p:cNvPr id="526" name="Google Shape;526;p8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7" name="Google Shape;527;p8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28" name="Google Shape;528;p8"/>
            <p:cNvGrpSpPr/>
            <p:nvPr/>
          </p:nvGrpSpPr>
          <p:grpSpPr>
            <a:xfrm>
              <a:off x="5869732" y="1254131"/>
              <a:ext cx="432000" cy="101655"/>
              <a:chOff x="5815912" y="201588"/>
              <a:chExt cx="540000" cy="104994"/>
            </a:xfrm>
          </p:grpSpPr>
          <p:sp>
            <p:nvSpPr>
              <p:cNvPr id="529" name="Google Shape;529;p8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0" name="Google Shape;530;p8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1" name="Google Shape;531;p8"/>
            <p:cNvGrpSpPr/>
            <p:nvPr/>
          </p:nvGrpSpPr>
          <p:grpSpPr>
            <a:xfrm>
              <a:off x="5869732" y="1785069"/>
              <a:ext cx="432000" cy="101655"/>
              <a:chOff x="5815912" y="201588"/>
              <a:chExt cx="540000" cy="104994"/>
            </a:xfrm>
          </p:grpSpPr>
          <p:sp>
            <p:nvSpPr>
              <p:cNvPr id="532" name="Google Shape;532;p8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3" name="Google Shape;533;p8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4" name="Google Shape;534;p8"/>
            <p:cNvGrpSpPr/>
            <p:nvPr/>
          </p:nvGrpSpPr>
          <p:grpSpPr>
            <a:xfrm>
              <a:off x="5869732" y="2316007"/>
              <a:ext cx="432000" cy="101655"/>
              <a:chOff x="5815912" y="201588"/>
              <a:chExt cx="540000" cy="104994"/>
            </a:xfrm>
          </p:grpSpPr>
          <p:sp>
            <p:nvSpPr>
              <p:cNvPr id="535" name="Google Shape;535;p8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6" name="Google Shape;536;p8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7" name="Google Shape;537;p8"/>
            <p:cNvGrpSpPr/>
            <p:nvPr/>
          </p:nvGrpSpPr>
          <p:grpSpPr>
            <a:xfrm>
              <a:off x="5869732" y="2846944"/>
              <a:ext cx="432000" cy="101655"/>
              <a:chOff x="5815912" y="201588"/>
              <a:chExt cx="540000" cy="104994"/>
            </a:xfrm>
          </p:grpSpPr>
          <p:sp>
            <p:nvSpPr>
              <p:cNvPr id="538" name="Google Shape;538;p8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9" name="Google Shape;539;p8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40" name="Google Shape;540;p8"/>
            <p:cNvGrpSpPr/>
            <p:nvPr/>
          </p:nvGrpSpPr>
          <p:grpSpPr>
            <a:xfrm>
              <a:off x="5869732" y="3377883"/>
              <a:ext cx="432000" cy="101655"/>
              <a:chOff x="5815912" y="201588"/>
              <a:chExt cx="540000" cy="104994"/>
            </a:xfrm>
          </p:grpSpPr>
          <p:sp>
            <p:nvSpPr>
              <p:cNvPr id="541" name="Google Shape;541;p8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2" name="Google Shape;542;p8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43" name="Google Shape;543;p8"/>
            <p:cNvGrpSpPr/>
            <p:nvPr/>
          </p:nvGrpSpPr>
          <p:grpSpPr>
            <a:xfrm>
              <a:off x="5869732" y="3908820"/>
              <a:ext cx="432000" cy="101655"/>
              <a:chOff x="5815912" y="201588"/>
              <a:chExt cx="540000" cy="104994"/>
            </a:xfrm>
          </p:grpSpPr>
          <p:sp>
            <p:nvSpPr>
              <p:cNvPr id="544" name="Google Shape;544;p8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5" name="Google Shape;545;p8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46" name="Google Shape;546;p8"/>
            <p:cNvGrpSpPr/>
            <p:nvPr/>
          </p:nvGrpSpPr>
          <p:grpSpPr>
            <a:xfrm>
              <a:off x="5869732" y="4439758"/>
              <a:ext cx="432000" cy="101655"/>
              <a:chOff x="5815912" y="201588"/>
              <a:chExt cx="540000" cy="104994"/>
            </a:xfrm>
          </p:grpSpPr>
          <p:sp>
            <p:nvSpPr>
              <p:cNvPr id="547" name="Google Shape;547;p8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8" name="Google Shape;548;p8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49" name="Google Shape;549;p8"/>
            <p:cNvGrpSpPr/>
            <p:nvPr/>
          </p:nvGrpSpPr>
          <p:grpSpPr>
            <a:xfrm>
              <a:off x="5869732" y="4970697"/>
              <a:ext cx="432000" cy="101655"/>
              <a:chOff x="5815912" y="201588"/>
              <a:chExt cx="540000" cy="104994"/>
            </a:xfrm>
          </p:grpSpPr>
          <p:sp>
            <p:nvSpPr>
              <p:cNvPr id="550" name="Google Shape;550;p8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1" name="Google Shape;551;p8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52" name="Google Shape;552;p8"/>
            <p:cNvGrpSpPr/>
            <p:nvPr/>
          </p:nvGrpSpPr>
          <p:grpSpPr>
            <a:xfrm>
              <a:off x="5869732" y="5501635"/>
              <a:ext cx="432000" cy="101655"/>
              <a:chOff x="5815912" y="201588"/>
              <a:chExt cx="540000" cy="104994"/>
            </a:xfrm>
          </p:grpSpPr>
          <p:sp>
            <p:nvSpPr>
              <p:cNvPr id="553" name="Google Shape;553;p8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4" name="Google Shape;554;p8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55" name="Google Shape;555;p8"/>
            <p:cNvGrpSpPr/>
            <p:nvPr/>
          </p:nvGrpSpPr>
          <p:grpSpPr>
            <a:xfrm>
              <a:off x="5869732" y="6032572"/>
              <a:ext cx="432000" cy="101655"/>
              <a:chOff x="5815912" y="201588"/>
              <a:chExt cx="540000" cy="104994"/>
            </a:xfrm>
          </p:grpSpPr>
          <p:sp>
            <p:nvSpPr>
              <p:cNvPr id="556" name="Google Shape;556;p8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7" name="Google Shape;557;p8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558" name="Google Shape;558;p8"/>
          <p:cNvSpPr/>
          <p:nvPr/>
        </p:nvSpPr>
        <p:spPr>
          <a:xfrm flipH="1" rot="-5397851">
            <a:off x="-134005" y="1302007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1"/>
          </a:solidFill>
          <a:ln>
            <a:noFill/>
          </a:ln>
          <a:effectLst>
            <a:outerShdw blurRad="50800" rotWithShape="0" algn="tr" dir="1602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559" name="Google Shape;559;p8"/>
          <p:cNvSpPr txBox="1"/>
          <p:nvPr>
            <p:ph idx="1" type="body"/>
          </p:nvPr>
        </p:nvSpPr>
        <p:spPr>
          <a:xfrm>
            <a:off x="6533000" y="530075"/>
            <a:ext cx="4844400" cy="60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560" name="Google Shape;560;p8"/>
          <p:cNvSpPr txBox="1"/>
          <p:nvPr>
            <p:ph idx="2" type="body"/>
          </p:nvPr>
        </p:nvSpPr>
        <p:spPr>
          <a:xfrm>
            <a:off x="791475" y="1438800"/>
            <a:ext cx="4844400" cy="50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561" name="Google Shape;561;p8">
            <a:hlinkClick action="ppaction://hlinksldjump" r:id="rId2"/>
          </p:cNvPr>
          <p:cNvSpPr/>
          <p:nvPr/>
        </p:nvSpPr>
        <p:spPr>
          <a:xfrm rot="5397851">
            <a:off x="-138220" y="38642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562" name="Google Shape;562;p8">
            <a:hlinkClick action="ppaction://hlinksldjump" r:id="rId3"/>
          </p:cNvPr>
          <p:cNvSpPr/>
          <p:nvPr/>
        </p:nvSpPr>
        <p:spPr>
          <a:xfrm rot="5397851">
            <a:off x="-138220" y="134652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563" name="Google Shape;563;p8">
            <a:hlinkClick action="ppaction://hlinksldjump" r:id="rId4"/>
          </p:cNvPr>
          <p:cNvSpPr/>
          <p:nvPr/>
        </p:nvSpPr>
        <p:spPr>
          <a:xfrm rot="5397851">
            <a:off x="11347130" y="230662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564" name="Google Shape;564;p8">
            <a:hlinkClick action="ppaction://hlinksldjump" r:id="rId5"/>
          </p:cNvPr>
          <p:cNvSpPr/>
          <p:nvPr/>
        </p:nvSpPr>
        <p:spPr>
          <a:xfrm rot="5397851">
            <a:off x="11347130" y="326672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565" name="Google Shape;565;p8">
            <a:hlinkClick action="ppaction://hlinksldjump" r:id="rId6"/>
          </p:cNvPr>
          <p:cNvSpPr/>
          <p:nvPr/>
        </p:nvSpPr>
        <p:spPr>
          <a:xfrm rot="5397851">
            <a:off x="11347130" y="422682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566" name="Google Shape;566;p8">
            <a:hlinkClick action="ppaction://hlinksldjump" r:id="rId7"/>
          </p:cNvPr>
          <p:cNvSpPr/>
          <p:nvPr/>
        </p:nvSpPr>
        <p:spPr>
          <a:xfrm rot="5397851">
            <a:off x="11347130" y="518692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567" name="Google Shape;567;p8">
            <a:hlinkClick action="ppaction://hlinksldjump" r:id="rId8"/>
          </p:cNvPr>
          <p:cNvSpPr/>
          <p:nvPr/>
        </p:nvSpPr>
        <p:spPr>
          <a:xfrm rot="5397851">
            <a:off x="11347130" y="614702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4 Explore 3">
  <p:cSld name="008"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9"/>
          <p:cNvSpPr/>
          <p:nvPr/>
        </p:nvSpPr>
        <p:spPr>
          <a:xfrm rot="10800000">
            <a:off x="6108850" y="77757"/>
            <a:ext cx="5611312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rotWithShape="0" algn="ctr" sy="101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70" name="Google Shape;570;p9"/>
          <p:cNvGrpSpPr/>
          <p:nvPr/>
        </p:nvGrpSpPr>
        <p:grpSpPr>
          <a:xfrm>
            <a:off x="11642835" y="65324"/>
            <a:ext cx="549547" cy="6719623"/>
            <a:chOff x="11748685" y="230165"/>
            <a:chExt cx="431880" cy="6719623"/>
          </a:xfrm>
        </p:grpSpPr>
        <p:sp>
          <p:nvSpPr>
            <p:cNvPr id="571" name="Google Shape;571;p9"/>
            <p:cNvSpPr/>
            <p:nvPr/>
          </p:nvSpPr>
          <p:spPr>
            <a:xfrm rot="5397851">
              <a:off x="11484775" y="6254163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20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572" name="Google Shape;572;p9"/>
            <p:cNvSpPr/>
            <p:nvPr/>
          </p:nvSpPr>
          <p:spPr>
            <a:xfrm rot="5397851">
              <a:off x="11484775" y="5294221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19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573" name="Google Shape;573;p9"/>
            <p:cNvSpPr/>
            <p:nvPr/>
          </p:nvSpPr>
          <p:spPr>
            <a:xfrm rot="5397851">
              <a:off x="11484775" y="4334279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18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574" name="Google Shape;574;p9"/>
            <p:cNvSpPr/>
            <p:nvPr/>
          </p:nvSpPr>
          <p:spPr>
            <a:xfrm rot="5397851">
              <a:off x="11484775" y="3374337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17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575" name="Google Shape;575;p9"/>
            <p:cNvSpPr/>
            <p:nvPr/>
          </p:nvSpPr>
          <p:spPr>
            <a:xfrm rot="5397851">
              <a:off x="11484775" y="2414394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16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576" name="Google Shape;576;p9"/>
            <p:cNvSpPr/>
            <p:nvPr/>
          </p:nvSpPr>
          <p:spPr>
            <a:xfrm rot="5397851">
              <a:off x="11484775" y="1454452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1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15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577" name="Google Shape;577;p9"/>
            <p:cNvSpPr/>
            <p:nvPr/>
          </p:nvSpPr>
          <p:spPr>
            <a:xfrm rot="5397851">
              <a:off x="11484775" y="494510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lt2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14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</p:grpSp>
      <p:grpSp>
        <p:nvGrpSpPr>
          <p:cNvPr id="578" name="Google Shape;578;p9"/>
          <p:cNvGrpSpPr/>
          <p:nvPr/>
        </p:nvGrpSpPr>
        <p:grpSpPr>
          <a:xfrm>
            <a:off x="11556455" y="62214"/>
            <a:ext cx="549547" cy="6719623"/>
            <a:chOff x="11748685" y="230165"/>
            <a:chExt cx="431880" cy="6719623"/>
          </a:xfrm>
        </p:grpSpPr>
        <p:sp>
          <p:nvSpPr>
            <p:cNvPr id="579" name="Google Shape;579;p9"/>
            <p:cNvSpPr/>
            <p:nvPr/>
          </p:nvSpPr>
          <p:spPr>
            <a:xfrm rot="5397851">
              <a:off x="11484775" y="6254163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13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580" name="Google Shape;580;p9"/>
            <p:cNvSpPr/>
            <p:nvPr/>
          </p:nvSpPr>
          <p:spPr>
            <a:xfrm rot="5397851">
              <a:off x="11484775" y="5294221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12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581" name="Google Shape;581;p9"/>
            <p:cNvSpPr/>
            <p:nvPr/>
          </p:nvSpPr>
          <p:spPr>
            <a:xfrm rot="5397851">
              <a:off x="11484775" y="4334279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11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582" name="Google Shape;582;p9"/>
            <p:cNvSpPr/>
            <p:nvPr/>
          </p:nvSpPr>
          <p:spPr>
            <a:xfrm rot="5397851">
              <a:off x="11484775" y="3374337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10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583" name="Google Shape;583;p9"/>
            <p:cNvSpPr/>
            <p:nvPr/>
          </p:nvSpPr>
          <p:spPr>
            <a:xfrm rot="5397851">
              <a:off x="11484775" y="2414394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9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584" name="Google Shape;584;p9"/>
            <p:cNvSpPr/>
            <p:nvPr/>
          </p:nvSpPr>
          <p:spPr>
            <a:xfrm rot="5397851">
              <a:off x="11484775" y="1454452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1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8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585" name="Google Shape;585;p9"/>
            <p:cNvSpPr/>
            <p:nvPr/>
          </p:nvSpPr>
          <p:spPr>
            <a:xfrm rot="5397851">
              <a:off x="11484775" y="494510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lt2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7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</p:grpSp>
      <p:sp>
        <p:nvSpPr>
          <p:cNvPr id="586" name="Google Shape;586;p9"/>
          <p:cNvSpPr/>
          <p:nvPr/>
        </p:nvSpPr>
        <p:spPr>
          <a:xfrm>
            <a:off x="460150" y="77757"/>
            <a:ext cx="5611312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rotWithShape="0" algn="ctr" sy="101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587" name="Google Shape;587;p9"/>
          <p:cNvSpPr/>
          <p:nvPr/>
        </p:nvSpPr>
        <p:spPr>
          <a:xfrm flipH="1" rot="-5397851">
            <a:off x="-134005" y="34206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lt2"/>
          </a:solidFill>
          <a:ln>
            <a:noFill/>
          </a:ln>
          <a:effectLst>
            <a:outerShdw blurRad="50800" rotWithShape="0" algn="tr" dir="1602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INTRO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588" name="Google Shape;588;p9"/>
          <p:cNvSpPr/>
          <p:nvPr/>
        </p:nvSpPr>
        <p:spPr>
          <a:xfrm flipH="1" rot="-5397851">
            <a:off x="-134005" y="1302007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1"/>
          </a:solidFill>
          <a:ln>
            <a:noFill/>
          </a:ln>
          <a:effectLst>
            <a:outerShdw blurRad="50800" rotWithShape="0" algn="tr" dir="1602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589" name="Google Shape;589;p9"/>
          <p:cNvSpPr/>
          <p:nvPr/>
        </p:nvSpPr>
        <p:spPr>
          <a:xfrm rot="-15781">
            <a:off x="5697982" y="124051"/>
            <a:ext cx="849609" cy="6607261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0" name="Google Shape;590;p9"/>
          <p:cNvSpPr/>
          <p:nvPr/>
        </p:nvSpPr>
        <p:spPr>
          <a:xfrm rot="5397851">
            <a:off x="11332255" y="6101703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6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6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591" name="Google Shape;591;p9"/>
          <p:cNvSpPr/>
          <p:nvPr/>
        </p:nvSpPr>
        <p:spPr>
          <a:xfrm rot="5397851">
            <a:off x="11332255" y="5141761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5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5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592" name="Google Shape;592;p9"/>
          <p:cNvSpPr/>
          <p:nvPr/>
        </p:nvSpPr>
        <p:spPr>
          <a:xfrm rot="5397851">
            <a:off x="11332255" y="4181819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4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4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593" name="Google Shape;593;p9"/>
          <p:cNvSpPr/>
          <p:nvPr/>
        </p:nvSpPr>
        <p:spPr>
          <a:xfrm rot="5397851">
            <a:off x="11332255" y="3221877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3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3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594" name="Google Shape;594;p9"/>
          <p:cNvSpPr/>
          <p:nvPr/>
        </p:nvSpPr>
        <p:spPr>
          <a:xfrm rot="5397851">
            <a:off x="11332255" y="2261934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2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2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595" name="Google Shape;595;p9"/>
          <p:cNvSpPr/>
          <p:nvPr/>
        </p:nvSpPr>
        <p:spPr>
          <a:xfrm flipH="1">
            <a:off x="6119328" y="77757"/>
            <a:ext cx="5528386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rotWithShape="0" algn="ctr" sy="101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6" name="Google Shape;596;p9"/>
          <p:cNvSpPr/>
          <p:nvPr/>
        </p:nvSpPr>
        <p:spPr>
          <a:xfrm>
            <a:off x="541177" y="77757"/>
            <a:ext cx="5528386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rotWithShape="0" algn="ctr" sy="101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7" name="Google Shape;597;p9"/>
          <p:cNvSpPr txBox="1"/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arlow Semi Condensed Medium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/>
        </p:txBody>
      </p:sp>
      <p:grpSp>
        <p:nvGrpSpPr>
          <p:cNvPr id="598" name="Google Shape;598;p9"/>
          <p:cNvGrpSpPr/>
          <p:nvPr/>
        </p:nvGrpSpPr>
        <p:grpSpPr>
          <a:xfrm>
            <a:off x="5869732" y="192255"/>
            <a:ext cx="432000" cy="6472908"/>
            <a:chOff x="5869732" y="192255"/>
            <a:chExt cx="432000" cy="6472908"/>
          </a:xfrm>
        </p:grpSpPr>
        <p:grpSp>
          <p:nvGrpSpPr>
            <p:cNvPr id="599" name="Google Shape;599;p9"/>
            <p:cNvGrpSpPr/>
            <p:nvPr/>
          </p:nvGrpSpPr>
          <p:grpSpPr>
            <a:xfrm>
              <a:off x="5869732" y="192255"/>
              <a:ext cx="432000" cy="101655"/>
              <a:chOff x="5815912" y="201588"/>
              <a:chExt cx="540000" cy="104994"/>
            </a:xfrm>
          </p:grpSpPr>
          <p:sp>
            <p:nvSpPr>
              <p:cNvPr id="600" name="Google Shape;600;p9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1" name="Google Shape;601;p9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02" name="Google Shape;602;p9"/>
            <p:cNvGrpSpPr/>
            <p:nvPr/>
          </p:nvGrpSpPr>
          <p:grpSpPr>
            <a:xfrm>
              <a:off x="5869732" y="6563508"/>
              <a:ext cx="432000" cy="101655"/>
              <a:chOff x="5815912" y="201588"/>
              <a:chExt cx="540000" cy="104994"/>
            </a:xfrm>
          </p:grpSpPr>
          <p:sp>
            <p:nvSpPr>
              <p:cNvPr id="603" name="Google Shape;603;p9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4" name="Google Shape;604;p9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05" name="Google Shape;605;p9"/>
            <p:cNvGrpSpPr/>
            <p:nvPr/>
          </p:nvGrpSpPr>
          <p:grpSpPr>
            <a:xfrm>
              <a:off x="5869732" y="723193"/>
              <a:ext cx="432000" cy="101655"/>
              <a:chOff x="5815912" y="201588"/>
              <a:chExt cx="540000" cy="104994"/>
            </a:xfrm>
          </p:grpSpPr>
          <p:sp>
            <p:nvSpPr>
              <p:cNvPr id="606" name="Google Shape;606;p9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7" name="Google Shape;607;p9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08" name="Google Shape;608;p9"/>
            <p:cNvGrpSpPr/>
            <p:nvPr/>
          </p:nvGrpSpPr>
          <p:grpSpPr>
            <a:xfrm>
              <a:off x="5869732" y="1254131"/>
              <a:ext cx="432000" cy="101655"/>
              <a:chOff x="5815912" y="201588"/>
              <a:chExt cx="540000" cy="104994"/>
            </a:xfrm>
          </p:grpSpPr>
          <p:sp>
            <p:nvSpPr>
              <p:cNvPr id="609" name="Google Shape;609;p9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0" name="Google Shape;610;p9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1" name="Google Shape;611;p9"/>
            <p:cNvGrpSpPr/>
            <p:nvPr/>
          </p:nvGrpSpPr>
          <p:grpSpPr>
            <a:xfrm>
              <a:off x="5869732" y="1785069"/>
              <a:ext cx="432000" cy="101655"/>
              <a:chOff x="5815912" y="201588"/>
              <a:chExt cx="540000" cy="104994"/>
            </a:xfrm>
          </p:grpSpPr>
          <p:sp>
            <p:nvSpPr>
              <p:cNvPr id="612" name="Google Shape;612;p9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3" name="Google Shape;613;p9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4" name="Google Shape;614;p9"/>
            <p:cNvGrpSpPr/>
            <p:nvPr/>
          </p:nvGrpSpPr>
          <p:grpSpPr>
            <a:xfrm>
              <a:off x="5869732" y="2316007"/>
              <a:ext cx="432000" cy="101655"/>
              <a:chOff x="5815912" y="201588"/>
              <a:chExt cx="540000" cy="104994"/>
            </a:xfrm>
          </p:grpSpPr>
          <p:sp>
            <p:nvSpPr>
              <p:cNvPr id="615" name="Google Shape;615;p9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6" name="Google Shape;616;p9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7" name="Google Shape;617;p9"/>
            <p:cNvGrpSpPr/>
            <p:nvPr/>
          </p:nvGrpSpPr>
          <p:grpSpPr>
            <a:xfrm>
              <a:off x="5869732" y="2846944"/>
              <a:ext cx="432000" cy="101655"/>
              <a:chOff x="5815912" y="201588"/>
              <a:chExt cx="540000" cy="104994"/>
            </a:xfrm>
          </p:grpSpPr>
          <p:sp>
            <p:nvSpPr>
              <p:cNvPr id="618" name="Google Shape;618;p9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9" name="Google Shape;619;p9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20" name="Google Shape;620;p9"/>
            <p:cNvGrpSpPr/>
            <p:nvPr/>
          </p:nvGrpSpPr>
          <p:grpSpPr>
            <a:xfrm>
              <a:off x="5869732" y="3377883"/>
              <a:ext cx="432000" cy="101655"/>
              <a:chOff x="5815912" y="201588"/>
              <a:chExt cx="540000" cy="104994"/>
            </a:xfrm>
          </p:grpSpPr>
          <p:sp>
            <p:nvSpPr>
              <p:cNvPr id="621" name="Google Shape;621;p9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2" name="Google Shape;622;p9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23" name="Google Shape;623;p9"/>
            <p:cNvGrpSpPr/>
            <p:nvPr/>
          </p:nvGrpSpPr>
          <p:grpSpPr>
            <a:xfrm>
              <a:off x="5869732" y="3908820"/>
              <a:ext cx="432000" cy="101655"/>
              <a:chOff x="5815912" y="201588"/>
              <a:chExt cx="540000" cy="104994"/>
            </a:xfrm>
          </p:grpSpPr>
          <p:sp>
            <p:nvSpPr>
              <p:cNvPr id="624" name="Google Shape;624;p9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5" name="Google Shape;625;p9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26" name="Google Shape;626;p9"/>
            <p:cNvGrpSpPr/>
            <p:nvPr/>
          </p:nvGrpSpPr>
          <p:grpSpPr>
            <a:xfrm>
              <a:off x="5869732" y="4439758"/>
              <a:ext cx="432000" cy="101655"/>
              <a:chOff x="5815912" y="201588"/>
              <a:chExt cx="540000" cy="104994"/>
            </a:xfrm>
          </p:grpSpPr>
          <p:sp>
            <p:nvSpPr>
              <p:cNvPr id="627" name="Google Shape;627;p9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8" name="Google Shape;628;p9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29" name="Google Shape;629;p9"/>
            <p:cNvGrpSpPr/>
            <p:nvPr/>
          </p:nvGrpSpPr>
          <p:grpSpPr>
            <a:xfrm>
              <a:off x="5869732" y="4970697"/>
              <a:ext cx="432000" cy="101655"/>
              <a:chOff x="5815912" y="201588"/>
              <a:chExt cx="540000" cy="104994"/>
            </a:xfrm>
          </p:grpSpPr>
          <p:sp>
            <p:nvSpPr>
              <p:cNvPr id="630" name="Google Shape;630;p9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1" name="Google Shape;631;p9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32" name="Google Shape;632;p9"/>
            <p:cNvGrpSpPr/>
            <p:nvPr/>
          </p:nvGrpSpPr>
          <p:grpSpPr>
            <a:xfrm>
              <a:off x="5869732" y="5501635"/>
              <a:ext cx="432000" cy="101655"/>
              <a:chOff x="5815912" y="201588"/>
              <a:chExt cx="540000" cy="104994"/>
            </a:xfrm>
          </p:grpSpPr>
          <p:sp>
            <p:nvSpPr>
              <p:cNvPr id="633" name="Google Shape;633;p9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4" name="Google Shape;634;p9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35" name="Google Shape;635;p9"/>
            <p:cNvGrpSpPr/>
            <p:nvPr/>
          </p:nvGrpSpPr>
          <p:grpSpPr>
            <a:xfrm>
              <a:off x="5869732" y="6032572"/>
              <a:ext cx="432000" cy="101655"/>
              <a:chOff x="5815912" y="201588"/>
              <a:chExt cx="540000" cy="104994"/>
            </a:xfrm>
          </p:grpSpPr>
          <p:sp>
            <p:nvSpPr>
              <p:cNvPr id="636" name="Google Shape;636;p9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7" name="Google Shape;637;p9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638" name="Google Shape;638;p9"/>
          <p:cNvSpPr txBox="1"/>
          <p:nvPr>
            <p:ph idx="1" type="body"/>
          </p:nvPr>
        </p:nvSpPr>
        <p:spPr>
          <a:xfrm>
            <a:off x="6533000" y="530075"/>
            <a:ext cx="4844400" cy="60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639" name="Google Shape;639;p9"/>
          <p:cNvSpPr txBox="1"/>
          <p:nvPr>
            <p:ph idx="2" type="body"/>
          </p:nvPr>
        </p:nvSpPr>
        <p:spPr>
          <a:xfrm>
            <a:off x="791475" y="1438800"/>
            <a:ext cx="4844400" cy="50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640" name="Google Shape;640;p9">
            <a:hlinkClick action="ppaction://hlinksldjump" r:id="rId2"/>
          </p:cNvPr>
          <p:cNvSpPr/>
          <p:nvPr/>
        </p:nvSpPr>
        <p:spPr>
          <a:xfrm rot="5397851">
            <a:off x="11347130" y="230662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641" name="Google Shape;641;p9">
            <a:hlinkClick action="ppaction://hlinksldjump" r:id="rId3"/>
          </p:cNvPr>
          <p:cNvSpPr/>
          <p:nvPr/>
        </p:nvSpPr>
        <p:spPr>
          <a:xfrm rot="5397851">
            <a:off x="11347130" y="326672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642" name="Google Shape;642;p9">
            <a:hlinkClick action="ppaction://hlinksldjump" r:id="rId4"/>
          </p:cNvPr>
          <p:cNvSpPr/>
          <p:nvPr/>
        </p:nvSpPr>
        <p:spPr>
          <a:xfrm rot="5397851">
            <a:off x="11347130" y="422682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643" name="Google Shape;643;p9">
            <a:hlinkClick action="ppaction://hlinksldjump" r:id="rId5"/>
          </p:cNvPr>
          <p:cNvSpPr/>
          <p:nvPr/>
        </p:nvSpPr>
        <p:spPr>
          <a:xfrm rot="5397851">
            <a:off x="11347130" y="518692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644" name="Google Shape;644;p9">
            <a:hlinkClick action="ppaction://hlinksldjump" r:id="rId6"/>
          </p:cNvPr>
          <p:cNvSpPr/>
          <p:nvPr/>
        </p:nvSpPr>
        <p:spPr>
          <a:xfrm rot="5397851">
            <a:off x="11347130" y="614702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645" name="Google Shape;645;p9">
            <a:hlinkClick action="ppaction://hlinksldjump" r:id="rId7"/>
          </p:cNvPr>
          <p:cNvSpPr/>
          <p:nvPr/>
        </p:nvSpPr>
        <p:spPr>
          <a:xfrm rot="5397851">
            <a:off x="-138220" y="38642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646" name="Google Shape;646;p9">
            <a:hlinkClick action="ppaction://hlinksldjump" r:id="rId8"/>
          </p:cNvPr>
          <p:cNvSpPr/>
          <p:nvPr/>
        </p:nvSpPr>
        <p:spPr>
          <a:xfrm rot="5397851">
            <a:off x="-138220" y="134652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5 Explain 1">
  <p:cSld name="009"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10"/>
          <p:cNvSpPr/>
          <p:nvPr/>
        </p:nvSpPr>
        <p:spPr>
          <a:xfrm rot="10800000">
            <a:off x="6108850" y="77757"/>
            <a:ext cx="5611312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rotWithShape="0" algn="ctr" sy="101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49" name="Google Shape;649;p10"/>
          <p:cNvGrpSpPr/>
          <p:nvPr/>
        </p:nvGrpSpPr>
        <p:grpSpPr>
          <a:xfrm>
            <a:off x="11642835" y="65324"/>
            <a:ext cx="549547" cy="6719623"/>
            <a:chOff x="11748685" y="230165"/>
            <a:chExt cx="431880" cy="6719623"/>
          </a:xfrm>
        </p:grpSpPr>
        <p:sp>
          <p:nvSpPr>
            <p:cNvPr id="650" name="Google Shape;650;p10"/>
            <p:cNvSpPr/>
            <p:nvPr/>
          </p:nvSpPr>
          <p:spPr>
            <a:xfrm rot="5397851">
              <a:off x="11484775" y="6254163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20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651" name="Google Shape;651;p10"/>
            <p:cNvSpPr/>
            <p:nvPr/>
          </p:nvSpPr>
          <p:spPr>
            <a:xfrm rot="5397851">
              <a:off x="11484775" y="5294221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19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652" name="Google Shape;652;p10"/>
            <p:cNvSpPr/>
            <p:nvPr/>
          </p:nvSpPr>
          <p:spPr>
            <a:xfrm rot="5397851">
              <a:off x="11484775" y="4334279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18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653" name="Google Shape;653;p10"/>
            <p:cNvSpPr/>
            <p:nvPr/>
          </p:nvSpPr>
          <p:spPr>
            <a:xfrm rot="5397851">
              <a:off x="11484775" y="3374337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17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654" name="Google Shape;654;p10"/>
            <p:cNvSpPr/>
            <p:nvPr/>
          </p:nvSpPr>
          <p:spPr>
            <a:xfrm rot="5397851">
              <a:off x="11484775" y="2414394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16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655" name="Google Shape;655;p10"/>
            <p:cNvSpPr/>
            <p:nvPr/>
          </p:nvSpPr>
          <p:spPr>
            <a:xfrm rot="5397851">
              <a:off x="11484775" y="1454452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1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15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656" name="Google Shape;656;p10"/>
            <p:cNvSpPr/>
            <p:nvPr/>
          </p:nvSpPr>
          <p:spPr>
            <a:xfrm rot="5397851">
              <a:off x="11484775" y="494510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lt2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14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</p:grpSp>
      <p:grpSp>
        <p:nvGrpSpPr>
          <p:cNvPr id="657" name="Google Shape;657;p10"/>
          <p:cNvGrpSpPr/>
          <p:nvPr/>
        </p:nvGrpSpPr>
        <p:grpSpPr>
          <a:xfrm>
            <a:off x="11556455" y="62214"/>
            <a:ext cx="549547" cy="6719623"/>
            <a:chOff x="11748685" y="230165"/>
            <a:chExt cx="431880" cy="6719623"/>
          </a:xfrm>
        </p:grpSpPr>
        <p:sp>
          <p:nvSpPr>
            <p:cNvPr id="658" name="Google Shape;658;p10"/>
            <p:cNvSpPr/>
            <p:nvPr/>
          </p:nvSpPr>
          <p:spPr>
            <a:xfrm rot="5397851">
              <a:off x="11484775" y="6254163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13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659" name="Google Shape;659;p10"/>
            <p:cNvSpPr/>
            <p:nvPr/>
          </p:nvSpPr>
          <p:spPr>
            <a:xfrm rot="5397851">
              <a:off x="11484775" y="5294221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12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660" name="Google Shape;660;p10"/>
            <p:cNvSpPr/>
            <p:nvPr/>
          </p:nvSpPr>
          <p:spPr>
            <a:xfrm rot="5397851">
              <a:off x="11484775" y="4334279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11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661" name="Google Shape;661;p10"/>
            <p:cNvSpPr/>
            <p:nvPr/>
          </p:nvSpPr>
          <p:spPr>
            <a:xfrm rot="5397851">
              <a:off x="11484775" y="3374337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10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662" name="Google Shape;662;p10"/>
            <p:cNvSpPr/>
            <p:nvPr/>
          </p:nvSpPr>
          <p:spPr>
            <a:xfrm rot="5397851">
              <a:off x="11484775" y="2414394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9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663" name="Google Shape;663;p10"/>
            <p:cNvSpPr/>
            <p:nvPr/>
          </p:nvSpPr>
          <p:spPr>
            <a:xfrm rot="5397851">
              <a:off x="11484775" y="1454452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accent1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8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664" name="Google Shape;664;p10"/>
            <p:cNvSpPr/>
            <p:nvPr/>
          </p:nvSpPr>
          <p:spPr>
            <a:xfrm rot="5397851">
              <a:off x="11484775" y="494510"/>
              <a:ext cx="959700" cy="431280"/>
            </a:xfrm>
            <a:prstGeom prst="round2SameRect">
              <a:avLst>
                <a:gd fmla="val 19819" name="adj1"/>
                <a:gd fmla="val 0" name="adj2"/>
              </a:avLst>
            </a:prstGeom>
            <a:solidFill>
              <a:schemeClr val="lt2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WEEK 7</a:t>
              </a:r>
              <a:endParaRPr b="0" i="0" sz="1100" u="none" cap="none" strike="noStrik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</p:grpSp>
      <p:sp>
        <p:nvSpPr>
          <p:cNvPr id="665" name="Google Shape;665;p10"/>
          <p:cNvSpPr/>
          <p:nvPr/>
        </p:nvSpPr>
        <p:spPr>
          <a:xfrm>
            <a:off x="460150" y="77757"/>
            <a:ext cx="5611312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rotWithShape="0" algn="ctr" sy="101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666" name="Google Shape;666;p10"/>
          <p:cNvSpPr/>
          <p:nvPr/>
        </p:nvSpPr>
        <p:spPr>
          <a:xfrm flipH="1" rot="-5397851">
            <a:off x="-134005" y="34206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lt2"/>
          </a:solidFill>
          <a:ln>
            <a:noFill/>
          </a:ln>
          <a:effectLst>
            <a:outerShdw blurRad="50800" rotWithShape="0" algn="tr" dir="1602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INTRO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667" name="Google Shape;667;p10"/>
          <p:cNvSpPr/>
          <p:nvPr/>
        </p:nvSpPr>
        <p:spPr>
          <a:xfrm flipH="1" rot="-5397851">
            <a:off x="-134005" y="1302007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1"/>
          </a:solidFill>
          <a:ln>
            <a:noFill/>
          </a:ln>
          <a:effectLst>
            <a:outerShdw blurRad="50800" rotWithShape="0" algn="tr" dir="1602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1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668" name="Google Shape;668;p10"/>
          <p:cNvSpPr/>
          <p:nvPr/>
        </p:nvSpPr>
        <p:spPr>
          <a:xfrm rot="-15781">
            <a:off x="5697982" y="124051"/>
            <a:ext cx="849609" cy="6607261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9" name="Google Shape;669;p10"/>
          <p:cNvSpPr/>
          <p:nvPr/>
        </p:nvSpPr>
        <p:spPr>
          <a:xfrm rot="5397851">
            <a:off x="11332255" y="6101703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6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6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670" name="Google Shape;670;p10"/>
          <p:cNvSpPr/>
          <p:nvPr/>
        </p:nvSpPr>
        <p:spPr>
          <a:xfrm rot="5397851">
            <a:off x="11332255" y="5141761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5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5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671" name="Google Shape;671;p10"/>
          <p:cNvSpPr/>
          <p:nvPr/>
        </p:nvSpPr>
        <p:spPr>
          <a:xfrm rot="5397851">
            <a:off x="11332255" y="4181819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4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4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672" name="Google Shape;672;p10"/>
          <p:cNvSpPr/>
          <p:nvPr/>
        </p:nvSpPr>
        <p:spPr>
          <a:xfrm rot="5397851">
            <a:off x="11332255" y="3221877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3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3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673" name="Google Shape;673;p10"/>
          <p:cNvSpPr/>
          <p:nvPr/>
        </p:nvSpPr>
        <p:spPr>
          <a:xfrm flipH="1">
            <a:off x="6119328" y="77757"/>
            <a:ext cx="5528386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rotWithShape="0" algn="ctr" sy="101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4" name="Google Shape;674;p10"/>
          <p:cNvSpPr/>
          <p:nvPr/>
        </p:nvSpPr>
        <p:spPr>
          <a:xfrm>
            <a:off x="541177" y="77757"/>
            <a:ext cx="5528386" cy="6719595"/>
          </a:xfrm>
          <a:custGeom>
            <a:rect b="b" l="l" r="r" t="t"/>
            <a:pathLst>
              <a:path extrusionOk="0" h="6719595" w="5528386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rotWithShape="0" algn="ctr" sy="101000">
              <a:srgbClr val="000000">
                <a:alpha val="2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5" name="Google Shape;675;p10"/>
          <p:cNvSpPr txBox="1"/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arlow Semi Condensed Medium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/>
        </p:txBody>
      </p:sp>
      <p:grpSp>
        <p:nvGrpSpPr>
          <p:cNvPr id="676" name="Google Shape;676;p10"/>
          <p:cNvGrpSpPr/>
          <p:nvPr/>
        </p:nvGrpSpPr>
        <p:grpSpPr>
          <a:xfrm>
            <a:off x="5869732" y="192255"/>
            <a:ext cx="432000" cy="6472908"/>
            <a:chOff x="5869732" y="192255"/>
            <a:chExt cx="432000" cy="6472908"/>
          </a:xfrm>
        </p:grpSpPr>
        <p:grpSp>
          <p:nvGrpSpPr>
            <p:cNvPr id="677" name="Google Shape;677;p10"/>
            <p:cNvGrpSpPr/>
            <p:nvPr/>
          </p:nvGrpSpPr>
          <p:grpSpPr>
            <a:xfrm>
              <a:off x="5869732" y="192255"/>
              <a:ext cx="432000" cy="101655"/>
              <a:chOff x="5815912" y="201588"/>
              <a:chExt cx="540000" cy="104994"/>
            </a:xfrm>
          </p:grpSpPr>
          <p:sp>
            <p:nvSpPr>
              <p:cNvPr id="678" name="Google Shape;678;p10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9" name="Google Shape;679;p10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80" name="Google Shape;680;p10"/>
            <p:cNvGrpSpPr/>
            <p:nvPr/>
          </p:nvGrpSpPr>
          <p:grpSpPr>
            <a:xfrm>
              <a:off x="5869732" y="6563508"/>
              <a:ext cx="432000" cy="101655"/>
              <a:chOff x="5815912" y="201588"/>
              <a:chExt cx="540000" cy="104994"/>
            </a:xfrm>
          </p:grpSpPr>
          <p:sp>
            <p:nvSpPr>
              <p:cNvPr id="681" name="Google Shape;681;p10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2" name="Google Shape;682;p10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83" name="Google Shape;683;p10"/>
            <p:cNvGrpSpPr/>
            <p:nvPr/>
          </p:nvGrpSpPr>
          <p:grpSpPr>
            <a:xfrm>
              <a:off x="5869732" y="723193"/>
              <a:ext cx="432000" cy="101655"/>
              <a:chOff x="5815912" y="201588"/>
              <a:chExt cx="540000" cy="104994"/>
            </a:xfrm>
          </p:grpSpPr>
          <p:sp>
            <p:nvSpPr>
              <p:cNvPr id="684" name="Google Shape;684;p10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5" name="Google Shape;685;p10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86" name="Google Shape;686;p10"/>
            <p:cNvGrpSpPr/>
            <p:nvPr/>
          </p:nvGrpSpPr>
          <p:grpSpPr>
            <a:xfrm>
              <a:off x="5869732" y="1254131"/>
              <a:ext cx="432000" cy="101655"/>
              <a:chOff x="5815912" y="201588"/>
              <a:chExt cx="540000" cy="104994"/>
            </a:xfrm>
          </p:grpSpPr>
          <p:sp>
            <p:nvSpPr>
              <p:cNvPr id="687" name="Google Shape;687;p10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8" name="Google Shape;688;p10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89" name="Google Shape;689;p10"/>
            <p:cNvGrpSpPr/>
            <p:nvPr/>
          </p:nvGrpSpPr>
          <p:grpSpPr>
            <a:xfrm>
              <a:off x="5869732" y="1785069"/>
              <a:ext cx="432000" cy="101655"/>
              <a:chOff x="5815912" y="201588"/>
              <a:chExt cx="540000" cy="104994"/>
            </a:xfrm>
          </p:grpSpPr>
          <p:sp>
            <p:nvSpPr>
              <p:cNvPr id="690" name="Google Shape;690;p10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1" name="Google Shape;691;p10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2" name="Google Shape;692;p10"/>
            <p:cNvGrpSpPr/>
            <p:nvPr/>
          </p:nvGrpSpPr>
          <p:grpSpPr>
            <a:xfrm>
              <a:off x="5869732" y="2316007"/>
              <a:ext cx="432000" cy="101655"/>
              <a:chOff x="5815912" y="201588"/>
              <a:chExt cx="540000" cy="104994"/>
            </a:xfrm>
          </p:grpSpPr>
          <p:sp>
            <p:nvSpPr>
              <p:cNvPr id="693" name="Google Shape;693;p10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4" name="Google Shape;694;p10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5" name="Google Shape;695;p10"/>
            <p:cNvGrpSpPr/>
            <p:nvPr/>
          </p:nvGrpSpPr>
          <p:grpSpPr>
            <a:xfrm>
              <a:off x="5869732" y="2846944"/>
              <a:ext cx="432000" cy="101655"/>
              <a:chOff x="5815912" y="201588"/>
              <a:chExt cx="540000" cy="104994"/>
            </a:xfrm>
          </p:grpSpPr>
          <p:sp>
            <p:nvSpPr>
              <p:cNvPr id="696" name="Google Shape;696;p10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7" name="Google Shape;697;p10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8" name="Google Shape;698;p10"/>
            <p:cNvGrpSpPr/>
            <p:nvPr/>
          </p:nvGrpSpPr>
          <p:grpSpPr>
            <a:xfrm>
              <a:off x="5869732" y="3377883"/>
              <a:ext cx="432000" cy="101655"/>
              <a:chOff x="5815912" y="201588"/>
              <a:chExt cx="540000" cy="104994"/>
            </a:xfrm>
          </p:grpSpPr>
          <p:sp>
            <p:nvSpPr>
              <p:cNvPr id="699" name="Google Shape;699;p10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0" name="Google Shape;700;p10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01" name="Google Shape;701;p10"/>
            <p:cNvGrpSpPr/>
            <p:nvPr/>
          </p:nvGrpSpPr>
          <p:grpSpPr>
            <a:xfrm>
              <a:off x="5869732" y="3908820"/>
              <a:ext cx="432000" cy="101655"/>
              <a:chOff x="5815912" y="201588"/>
              <a:chExt cx="540000" cy="104994"/>
            </a:xfrm>
          </p:grpSpPr>
          <p:sp>
            <p:nvSpPr>
              <p:cNvPr id="702" name="Google Shape;702;p10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3" name="Google Shape;703;p10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04" name="Google Shape;704;p10"/>
            <p:cNvGrpSpPr/>
            <p:nvPr/>
          </p:nvGrpSpPr>
          <p:grpSpPr>
            <a:xfrm>
              <a:off x="5869732" y="4439758"/>
              <a:ext cx="432000" cy="101655"/>
              <a:chOff x="5815912" y="201588"/>
              <a:chExt cx="540000" cy="104994"/>
            </a:xfrm>
          </p:grpSpPr>
          <p:sp>
            <p:nvSpPr>
              <p:cNvPr id="705" name="Google Shape;705;p10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6" name="Google Shape;706;p10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07" name="Google Shape;707;p10"/>
            <p:cNvGrpSpPr/>
            <p:nvPr/>
          </p:nvGrpSpPr>
          <p:grpSpPr>
            <a:xfrm>
              <a:off x="5869732" y="4970697"/>
              <a:ext cx="432000" cy="101655"/>
              <a:chOff x="5815912" y="201588"/>
              <a:chExt cx="540000" cy="104994"/>
            </a:xfrm>
          </p:grpSpPr>
          <p:sp>
            <p:nvSpPr>
              <p:cNvPr id="708" name="Google Shape;708;p10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9" name="Google Shape;709;p10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10" name="Google Shape;710;p10"/>
            <p:cNvGrpSpPr/>
            <p:nvPr/>
          </p:nvGrpSpPr>
          <p:grpSpPr>
            <a:xfrm>
              <a:off x="5869732" y="5501635"/>
              <a:ext cx="432000" cy="101655"/>
              <a:chOff x="5815912" y="201588"/>
              <a:chExt cx="540000" cy="104994"/>
            </a:xfrm>
          </p:grpSpPr>
          <p:sp>
            <p:nvSpPr>
              <p:cNvPr id="711" name="Google Shape;711;p10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2" name="Google Shape;712;p10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13" name="Google Shape;713;p10"/>
            <p:cNvGrpSpPr/>
            <p:nvPr/>
          </p:nvGrpSpPr>
          <p:grpSpPr>
            <a:xfrm>
              <a:off x="5869732" y="6032572"/>
              <a:ext cx="432000" cy="101655"/>
              <a:chOff x="5815912" y="201588"/>
              <a:chExt cx="540000" cy="104994"/>
            </a:xfrm>
          </p:grpSpPr>
          <p:sp>
            <p:nvSpPr>
              <p:cNvPr id="714" name="Google Shape;714;p10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5" name="Google Shape;715;p10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716" name="Google Shape;716;p10"/>
          <p:cNvSpPr/>
          <p:nvPr/>
        </p:nvSpPr>
        <p:spPr>
          <a:xfrm rot="5397851">
            <a:off x="11332255" y="2261934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solidFill>
            <a:schemeClr val="accent2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WEEK 2</a:t>
            </a:r>
            <a:endParaRPr b="0" i="0" sz="1100" u="none" cap="none" strike="noStrik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717" name="Google Shape;717;p10"/>
          <p:cNvSpPr txBox="1"/>
          <p:nvPr>
            <p:ph idx="1" type="body"/>
          </p:nvPr>
        </p:nvSpPr>
        <p:spPr>
          <a:xfrm>
            <a:off x="6533000" y="530075"/>
            <a:ext cx="4844400" cy="60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718" name="Google Shape;718;p10"/>
          <p:cNvSpPr txBox="1"/>
          <p:nvPr>
            <p:ph idx="2" type="body"/>
          </p:nvPr>
        </p:nvSpPr>
        <p:spPr>
          <a:xfrm>
            <a:off x="791475" y="1438800"/>
            <a:ext cx="4844400" cy="50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719" name="Google Shape;719;p10">
            <a:hlinkClick action="ppaction://hlinksldjump" r:id="rId2"/>
          </p:cNvPr>
          <p:cNvSpPr/>
          <p:nvPr/>
        </p:nvSpPr>
        <p:spPr>
          <a:xfrm rot="5397851">
            <a:off x="11347130" y="230662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720" name="Google Shape;720;p10">
            <a:hlinkClick action="ppaction://hlinksldjump" r:id="rId3"/>
          </p:cNvPr>
          <p:cNvSpPr/>
          <p:nvPr/>
        </p:nvSpPr>
        <p:spPr>
          <a:xfrm rot="5397851">
            <a:off x="11347130" y="326672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721" name="Google Shape;721;p10">
            <a:hlinkClick action="ppaction://hlinksldjump" r:id="rId4"/>
          </p:cNvPr>
          <p:cNvSpPr/>
          <p:nvPr/>
        </p:nvSpPr>
        <p:spPr>
          <a:xfrm rot="5397851">
            <a:off x="11347130" y="422682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722" name="Google Shape;722;p10">
            <a:hlinkClick action="ppaction://hlinksldjump" r:id="rId5"/>
          </p:cNvPr>
          <p:cNvSpPr/>
          <p:nvPr/>
        </p:nvSpPr>
        <p:spPr>
          <a:xfrm rot="5397851">
            <a:off x="11347130" y="518692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723" name="Google Shape;723;p10">
            <a:hlinkClick action="ppaction://hlinksldjump" r:id="rId6"/>
          </p:cNvPr>
          <p:cNvSpPr/>
          <p:nvPr/>
        </p:nvSpPr>
        <p:spPr>
          <a:xfrm rot="5397851">
            <a:off x="11347130" y="614702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724" name="Google Shape;724;p10">
            <a:hlinkClick action="ppaction://hlinksldjump" r:id="rId7"/>
          </p:cNvPr>
          <p:cNvSpPr/>
          <p:nvPr/>
        </p:nvSpPr>
        <p:spPr>
          <a:xfrm rot="5397851">
            <a:off x="-138220" y="38642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725" name="Google Shape;725;p10">
            <a:hlinkClick action="ppaction://hlinksldjump" r:id="rId8"/>
          </p:cNvPr>
          <p:cNvSpPr/>
          <p:nvPr/>
        </p:nvSpPr>
        <p:spPr>
          <a:xfrm rot="5397851">
            <a:off x="-138220" y="1346525"/>
            <a:ext cx="959700" cy="431400"/>
          </a:xfrm>
          <a:prstGeom prst="round2SameRect">
            <a:avLst>
              <a:gd fmla="val 19819" name="adj1"/>
              <a:gd fmla="val 0" name="adj2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39.xml"/><Relationship Id="rId42" Type="http://schemas.openxmlformats.org/officeDocument/2006/relationships/slideLayout" Target="../slideLayouts/slideLayout41.xml"/><Relationship Id="rId41" Type="http://schemas.openxmlformats.org/officeDocument/2006/relationships/slideLayout" Target="../slideLayouts/slideLayout40.xml"/><Relationship Id="rId44" Type="http://schemas.openxmlformats.org/officeDocument/2006/relationships/slideLayout" Target="../slideLayouts/slideLayout43.xml"/><Relationship Id="rId43" Type="http://schemas.openxmlformats.org/officeDocument/2006/relationships/slideLayout" Target="../slideLayouts/slideLayout42.xml"/><Relationship Id="rId46" Type="http://schemas.openxmlformats.org/officeDocument/2006/relationships/slideLayout" Target="../slideLayouts/slideLayout45.xml"/><Relationship Id="rId45" Type="http://schemas.openxmlformats.org/officeDocument/2006/relationships/slideLayout" Target="../slideLayouts/slideLayout44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48" Type="http://schemas.openxmlformats.org/officeDocument/2006/relationships/slideLayout" Target="../slideLayouts/slideLayout47.xml"/><Relationship Id="rId47" Type="http://schemas.openxmlformats.org/officeDocument/2006/relationships/slideLayout" Target="../slideLayouts/slideLayout46.xml"/><Relationship Id="rId49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31" Type="http://schemas.openxmlformats.org/officeDocument/2006/relationships/slideLayout" Target="../slideLayouts/slideLayout30.xml"/><Relationship Id="rId30" Type="http://schemas.openxmlformats.org/officeDocument/2006/relationships/slideLayout" Target="../slideLayouts/slideLayout29.xml"/><Relationship Id="rId33" Type="http://schemas.openxmlformats.org/officeDocument/2006/relationships/slideLayout" Target="../slideLayouts/slideLayout32.xml"/><Relationship Id="rId32" Type="http://schemas.openxmlformats.org/officeDocument/2006/relationships/slideLayout" Target="../slideLayouts/slideLayout31.xml"/><Relationship Id="rId35" Type="http://schemas.openxmlformats.org/officeDocument/2006/relationships/slideLayout" Target="../slideLayouts/slideLayout34.xml"/><Relationship Id="rId34" Type="http://schemas.openxmlformats.org/officeDocument/2006/relationships/slideLayout" Target="../slideLayouts/slideLayout33.xml"/><Relationship Id="rId37" Type="http://schemas.openxmlformats.org/officeDocument/2006/relationships/slideLayout" Target="../slideLayouts/slideLayout36.xml"/><Relationship Id="rId36" Type="http://schemas.openxmlformats.org/officeDocument/2006/relationships/slideLayout" Target="../slideLayouts/slideLayout35.xml"/><Relationship Id="rId39" Type="http://schemas.openxmlformats.org/officeDocument/2006/relationships/slideLayout" Target="../slideLayouts/slideLayout38.xml"/><Relationship Id="rId38" Type="http://schemas.openxmlformats.org/officeDocument/2006/relationships/slideLayout" Target="../slideLayouts/slideLayout37.xml"/><Relationship Id="rId62" Type="http://schemas.openxmlformats.org/officeDocument/2006/relationships/slideLayout" Target="../slideLayouts/slideLayout61.xml"/><Relationship Id="rId61" Type="http://schemas.openxmlformats.org/officeDocument/2006/relationships/slideLayout" Target="../slideLayouts/slideLayout60.xml"/><Relationship Id="rId20" Type="http://schemas.openxmlformats.org/officeDocument/2006/relationships/slideLayout" Target="../slideLayouts/slideLayout19.xml"/><Relationship Id="rId64" Type="http://schemas.openxmlformats.org/officeDocument/2006/relationships/slideLayout" Target="../slideLayouts/slideLayout63.xml"/><Relationship Id="rId63" Type="http://schemas.openxmlformats.org/officeDocument/2006/relationships/slideLayout" Target="../slideLayouts/slideLayout62.xml"/><Relationship Id="rId22" Type="http://schemas.openxmlformats.org/officeDocument/2006/relationships/slideLayout" Target="../slideLayouts/slideLayout21.xml"/><Relationship Id="rId66" Type="http://schemas.openxmlformats.org/officeDocument/2006/relationships/slideLayout" Target="../slideLayouts/slideLayout65.xml"/><Relationship Id="rId21" Type="http://schemas.openxmlformats.org/officeDocument/2006/relationships/slideLayout" Target="../slideLayouts/slideLayout20.xml"/><Relationship Id="rId65" Type="http://schemas.openxmlformats.org/officeDocument/2006/relationships/slideLayout" Target="../slideLayouts/slideLayout64.xml"/><Relationship Id="rId24" Type="http://schemas.openxmlformats.org/officeDocument/2006/relationships/slideLayout" Target="../slideLayouts/slideLayout23.xml"/><Relationship Id="rId68" Type="http://schemas.openxmlformats.org/officeDocument/2006/relationships/slideLayout" Target="../slideLayouts/slideLayout67.xml"/><Relationship Id="rId23" Type="http://schemas.openxmlformats.org/officeDocument/2006/relationships/slideLayout" Target="../slideLayouts/slideLayout22.xml"/><Relationship Id="rId67" Type="http://schemas.openxmlformats.org/officeDocument/2006/relationships/slideLayout" Target="../slideLayouts/slideLayout66.xml"/><Relationship Id="rId60" Type="http://schemas.openxmlformats.org/officeDocument/2006/relationships/slideLayout" Target="../slideLayouts/slideLayout59.xml"/><Relationship Id="rId26" Type="http://schemas.openxmlformats.org/officeDocument/2006/relationships/slideLayout" Target="../slideLayouts/slideLayout25.xml"/><Relationship Id="rId25" Type="http://schemas.openxmlformats.org/officeDocument/2006/relationships/slideLayout" Target="../slideLayouts/slideLayout24.xml"/><Relationship Id="rId69" Type="http://schemas.openxmlformats.org/officeDocument/2006/relationships/theme" Target="../theme/theme2.xml"/><Relationship Id="rId28" Type="http://schemas.openxmlformats.org/officeDocument/2006/relationships/slideLayout" Target="../slideLayouts/slideLayout27.xml"/><Relationship Id="rId27" Type="http://schemas.openxmlformats.org/officeDocument/2006/relationships/slideLayout" Target="../slideLayouts/slideLayout26.xml"/><Relationship Id="rId29" Type="http://schemas.openxmlformats.org/officeDocument/2006/relationships/slideLayout" Target="../slideLayouts/slideLayout28.xml"/><Relationship Id="rId51" Type="http://schemas.openxmlformats.org/officeDocument/2006/relationships/slideLayout" Target="../slideLayouts/slideLayout50.xml"/><Relationship Id="rId50" Type="http://schemas.openxmlformats.org/officeDocument/2006/relationships/slideLayout" Target="../slideLayouts/slideLayout49.xml"/><Relationship Id="rId53" Type="http://schemas.openxmlformats.org/officeDocument/2006/relationships/slideLayout" Target="../slideLayouts/slideLayout52.xml"/><Relationship Id="rId52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10.xml"/><Relationship Id="rId5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9.xml"/><Relationship Id="rId54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12.xml"/><Relationship Id="rId5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11.xml"/><Relationship Id="rId56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14.xml"/><Relationship Id="rId5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13.xml"/><Relationship Id="rId58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arlow Semi Condensed Medium"/>
              <a:buNone/>
              <a:defRPr b="0" i="0" sz="3700" u="none" cap="none" strike="noStrike">
                <a:solidFill>
                  <a:schemeClr val="dk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arlow Semi Condensed Medium"/>
              <a:buNone/>
              <a:defRPr b="0" i="0" sz="3700" u="none" cap="none" strike="noStrike">
                <a:solidFill>
                  <a:schemeClr val="dk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arlow Semi Condensed Medium"/>
              <a:buNone/>
              <a:defRPr b="0" i="0" sz="3700" u="none" cap="none" strike="noStrike">
                <a:solidFill>
                  <a:schemeClr val="dk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arlow Semi Condensed Medium"/>
              <a:buNone/>
              <a:defRPr b="0" i="0" sz="3700" u="none" cap="none" strike="noStrike">
                <a:solidFill>
                  <a:schemeClr val="dk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arlow Semi Condensed Medium"/>
              <a:buNone/>
              <a:defRPr b="0" i="0" sz="3700" u="none" cap="none" strike="noStrike">
                <a:solidFill>
                  <a:schemeClr val="dk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arlow Semi Condensed Medium"/>
              <a:buNone/>
              <a:defRPr b="0" i="0" sz="3700" u="none" cap="none" strike="noStrike">
                <a:solidFill>
                  <a:schemeClr val="dk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arlow Semi Condensed Medium"/>
              <a:buNone/>
              <a:defRPr b="0" i="0" sz="3700" u="none" cap="none" strike="noStrike">
                <a:solidFill>
                  <a:schemeClr val="dk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arlow Semi Condensed Medium"/>
              <a:buNone/>
              <a:defRPr b="0" i="0" sz="3700" u="none" cap="none" strike="noStrike">
                <a:solidFill>
                  <a:schemeClr val="dk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arlow Semi Condensed Medium"/>
              <a:buNone/>
              <a:defRPr b="0" i="0" sz="3700" u="none" cap="none" strike="noStrike">
                <a:solidFill>
                  <a:schemeClr val="dk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 Semi Condensed"/>
              <a:buChar char="●"/>
              <a:defRPr b="0" i="0" sz="1800" u="none" cap="none" strike="noStrik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indent="-342900" lvl="1" marL="9144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 Semi Condensed"/>
              <a:buChar char="○"/>
              <a:defRPr b="0" i="0" sz="1800" u="none" cap="none" strike="noStrik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indent="-342900" lvl="2" marL="13716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 Semi Condensed"/>
              <a:buChar char="■"/>
              <a:defRPr b="0" i="0" sz="1800" u="none" cap="none" strike="noStrik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 Semi Condensed"/>
              <a:buChar char="●"/>
              <a:defRPr b="0" i="0" sz="1800" u="none" cap="none" strike="noStrik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 Semi Condensed"/>
              <a:buChar char="○"/>
              <a:defRPr b="0" i="0" sz="1800" u="none" cap="none" strike="noStrik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indent="-342900" lvl="5" marL="27432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 Semi Condensed"/>
              <a:buChar char="■"/>
              <a:defRPr b="0" i="0" sz="1800" u="none" cap="none" strike="noStrik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indent="-342900" lvl="6" marL="32004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 Semi Condensed"/>
              <a:buChar char="●"/>
              <a:defRPr b="0" i="0" sz="1800" u="none" cap="none" strike="noStrik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indent="-342900" lvl="7" marL="36576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 Semi Condensed"/>
              <a:buChar char="○"/>
              <a:defRPr b="0" i="0" sz="1800" u="none" cap="none" strike="noStrik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indent="-342900" lvl="8" marL="4114800" marR="0" rtl="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800"/>
              <a:buFont typeface="Barlow Semi Condensed"/>
              <a:buChar char="■"/>
              <a:defRPr b="0" i="0" sz="1800" u="none" cap="none" strike="noStrik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" name="Google Shape;9;p1"/>
          <p:cNvSpPr txBox="1"/>
          <p:nvPr/>
        </p:nvSpPr>
        <p:spPr>
          <a:xfrm rot="5400000">
            <a:off x="-679350" y="57920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b="0" i="0" sz="1200" u="none" cap="none" strike="noStrike"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  <p:sldLayoutId id="2147483669" r:id="rId23"/>
    <p:sldLayoutId id="2147483670" r:id="rId24"/>
    <p:sldLayoutId id="2147483671" r:id="rId25"/>
    <p:sldLayoutId id="2147483672" r:id="rId26"/>
    <p:sldLayoutId id="2147483673" r:id="rId27"/>
    <p:sldLayoutId id="2147483674" r:id="rId28"/>
    <p:sldLayoutId id="2147483675" r:id="rId29"/>
    <p:sldLayoutId id="2147483676" r:id="rId30"/>
    <p:sldLayoutId id="2147483677" r:id="rId31"/>
    <p:sldLayoutId id="2147483678" r:id="rId32"/>
    <p:sldLayoutId id="2147483679" r:id="rId33"/>
    <p:sldLayoutId id="2147483680" r:id="rId34"/>
    <p:sldLayoutId id="2147483681" r:id="rId35"/>
    <p:sldLayoutId id="2147483682" r:id="rId36"/>
    <p:sldLayoutId id="2147483683" r:id="rId37"/>
    <p:sldLayoutId id="2147483684" r:id="rId38"/>
    <p:sldLayoutId id="2147483685" r:id="rId39"/>
    <p:sldLayoutId id="2147483686" r:id="rId40"/>
    <p:sldLayoutId id="2147483687" r:id="rId41"/>
    <p:sldLayoutId id="2147483688" r:id="rId42"/>
    <p:sldLayoutId id="2147483689" r:id="rId43"/>
    <p:sldLayoutId id="2147483690" r:id="rId44"/>
    <p:sldLayoutId id="2147483691" r:id="rId45"/>
    <p:sldLayoutId id="2147483692" r:id="rId46"/>
    <p:sldLayoutId id="2147483693" r:id="rId47"/>
    <p:sldLayoutId id="2147483694" r:id="rId48"/>
    <p:sldLayoutId id="2147483695" r:id="rId49"/>
    <p:sldLayoutId id="2147483696" r:id="rId50"/>
    <p:sldLayoutId id="2147483697" r:id="rId51"/>
    <p:sldLayoutId id="2147483698" r:id="rId52"/>
    <p:sldLayoutId id="2147483699" r:id="rId53"/>
    <p:sldLayoutId id="2147483700" r:id="rId54"/>
    <p:sldLayoutId id="2147483701" r:id="rId55"/>
    <p:sldLayoutId id="2147483702" r:id="rId56"/>
    <p:sldLayoutId id="2147483703" r:id="rId57"/>
    <p:sldLayoutId id="2147483704" r:id="rId58"/>
    <p:sldLayoutId id="2147483705" r:id="rId59"/>
    <p:sldLayoutId id="2147483706" r:id="rId60"/>
    <p:sldLayoutId id="2147483707" r:id="rId61"/>
    <p:sldLayoutId id="2147483708" r:id="rId62"/>
    <p:sldLayoutId id="2147483709" r:id="rId63"/>
    <p:sldLayoutId id="2147483710" r:id="rId64"/>
    <p:sldLayoutId id="2147483711" r:id="rId65"/>
    <p:sldLayoutId id="2147483712" r:id="rId66"/>
    <p:sldLayoutId id="2147483713" r:id="rId67"/>
    <p:sldLayoutId id="2147483714" r:id="rId6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slide" Target="/ppt/slides/slide2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Relationship Id="rId3" Type="http://schemas.openxmlformats.org/officeDocument/2006/relationships/slide" Target="/ppt/slides/slide2.xml"/><Relationship Id="rId4" Type="http://schemas.openxmlformats.org/officeDocument/2006/relationships/slide" Target="/ppt/slides/slide3.xml"/><Relationship Id="rId9" Type="http://schemas.openxmlformats.org/officeDocument/2006/relationships/slide" Target="/ppt/slides/slide23.xml"/><Relationship Id="rId5" Type="http://schemas.openxmlformats.org/officeDocument/2006/relationships/slide" Target="/ppt/slides/slide7.xml"/><Relationship Id="rId6" Type="http://schemas.openxmlformats.org/officeDocument/2006/relationships/slide" Target="/ppt/slides/slide11.xml"/><Relationship Id="rId7" Type="http://schemas.openxmlformats.org/officeDocument/2006/relationships/slide" Target="/ppt/slides/slide15.xml"/><Relationship Id="rId8" Type="http://schemas.openxmlformats.org/officeDocument/2006/relationships/slide" Target="/ppt/slides/slide19.xml"/><Relationship Id="rId11" Type="http://schemas.openxmlformats.org/officeDocument/2006/relationships/slide" Target="/ppt/slides/slide31.xml"/><Relationship Id="rId10" Type="http://schemas.openxmlformats.org/officeDocument/2006/relationships/slide" Target="/ppt/slides/slide27.xml"/><Relationship Id="rId12" Type="http://schemas.openxmlformats.org/officeDocument/2006/relationships/slide" Target="/ppt/slides/slide35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drive.google.com/file/d/1lRpfzJHpLfTUCUNl9BlkMns42xD21ud1/view?usp=sharing" TargetMode="External"/><Relationship Id="rId4" Type="http://schemas.openxmlformats.org/officeDocument/2006/relationships/image" Target="../media/image6.png"/><Relationship Id="rId9" Type="http://schemas.openxmlformats.org/officeDocument/2006/relationships/slide" Target="/ppt/slides/slide15.xml"/><Relationship Id="rId5" Type="http://schemas.openxmlformats.org/officeDocument/2006/relationships/slide" Target="/ppt/slides/slide2.xml"/><Relationship Id="rId6" Type="http://schemas.openxmlformats.org/officeDocument/2006/relationships/slide" Target="/ppt/slides/slide3.xml"/><Relationship Id="rId7" Type="http://schemas.openxmlformats.org/officeDocument/2006/relationships/slide" Target="/ppt/slides/slide7.xml"/><Relationship Id="rId8" Type="http://schemas.openxmlformats.org/officeDocument/2006/relationships/slide" Target="/ppt/slides/slide11.xml"/><Relationship Id="rId11" Type="http://schemas.openxmlformats.org/officeDocument/2006/relationships/slide" Target="/ppt/slides/slide23.xml"/><Relationship Id="rId10" Type="http://schemas.openxmlformats.org/officeDocument/2006/relationships/slide" Target="/ppt/slides/slide19.xml"/><Relationship Id="rId13" Type="http://schemas.openxmlformats.org/officeDocument/2006/relationships/slide" Target="/ppt/slides/slide31.xml"/><Relationship Id="rId12" Type="http://schemas.openxmlformats.org/officeDocument/2006/relationships/slide" Target="/ppt/slides/slide27.xml"/><Relationship Id="rId14" Type="http://schemas.openxmlformats.org/officeDocument/2006/relationships/slide" Target="/ppt/slides/slide35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2.xml"/><Relationship Id="rId3" Type="http://schemas.openxmlformats.org/officeDocument/2006/relationships/slide" Target="/ppt/slides/slide2.xml"/><Relationship Id="rId4" Type="http://schemas.openxmlformats.org/officeDocument/2006/relationships/slide" Target="/ppt/slides/slide3.xml"/><Relationship Id="rId9" Type="http://schemas.openxmlformats.org/officeDocument/2006/relationships/slide" Target="/ppt/slides/slide23.xml"/><Relationship Id="rId5" Type="http://schemas.openxmlformats.org/officeDocument/2006/relationships/slide" Target="/ppt/slides/slide7.xml"/><Relationship Id="rId6" Type="http://schemas.openxmlformats.org/officeDocument/2006/relationships/slide" Target="/ppt/slides/slide11.xml"/><Relationship Id="rId7" Type="http://schemas.openxmlformats.org/officeDocument/2006/relationships/slide" Target="/ppt/slides/slide15.xml"/><Relationship Id="rId8" Type="http://schemas.openxmlformats.org/officeDocument/2006/relationships/slide" Target="/ppt/slides/slide19.xml"/><Relationship Id="rId11" Type="http://schemas.openxmlformats.org/officeDocument/2006/relationships/slide" Target="/ppt/slides/slide31.xml"/><Relationship Id="rId10" Type="http://schemas.openxmlformats.org/officeDocument/2006/relationships/slide" Target="/ppt/slides/slide27.xml"/><Relationship Id="rId13" Type="http://schemas.openxmlformats.org/officeDocument/2006/relationships/slide" Target="/ppt/slides/slide39.xml"/><Relationship Id="rId12" Type="http://schemas.openxmlformats.org/officeDocument/2006/relationships/slide" Target="/ppt/slides/slide35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slide" Target="/ppt/slides/slide2.xml"/><Relationship Id="rId4" Type="http://schemas.openxmlformats.org/officeDocument/2006/relationships/slide" Target="/ppt/slides/slide3.xml"/><Relationship Id="rId9" Type="http://schemas.openxmlformats.org/officeDocument/2006/relationships/slide" Target="/ppt/slides/slide23.xml"/><Relationship Id="rId5" Type="http://schemas.openxmlformats.org/officeDocument/2006/relationships/slide" Target="/ppt/slides/slide7.xml"/><Relationship Id="rId6" Type="http://schemas.openxmlformats.org/officeDocument/2006/relationships/slide" Target="/ppt/slides/slide11.xml"/><Relationship Id="rId7" Type="http://schemas.openxmlformats.org/officeDocument/2006/relationships/slide" Target="/ppt/slides/slide15.xml"/><Relationship Id="rId8" Type="http://schemas.openxmlformats.org/officeDocument/2006/relationships/slide" Target="/ppt/slides/slide19.xml"/><Relationship Id="rId11" Type="http://schemas.openxmlformats.org/officeDocument/2006/relationships/slide" Target="/ppt/slides/slide31.xml"/><Relationship Id="rId10" Type="http://schemas.openxmlformats.org/officeDocument/2006/relationships/slide" Target="/ppt/slides/slide27.xml"/><Relationship Id="rId13" Type="http://schemas.openxmlformats.org/officeDocument/2006/relationships/slide" Target="/ppt/slides/slide39.xml"/><Relationship Id="rId12" Type="http://schemas.openxmlformats.org/officeDocument/2006/relationships/slide" Target="/ppt/slides/slide35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slide" Target="/ppt/slides/slide2.xml"/><Relationship Id="rId4" Type="http://schemas.openxmlformats.org/officeDocument/2006/relationships/slide" Target="/ppt/slides/slide3.xml"/><Relationship Id="rId9" Type="http://schemas.openxmlformats.org/officeDocument/2006/relationships/slide" Target="/ppt/slides/slide23.xml"/><Relationship Id="rId5" Type="http://schemas.openxmlformats.org/officeDocument/2006/relationships/slide" Target="/ppt/slides/slide7.xml"/><Relationship Id="rId6" Type="http://schemas.openxmlformats.org/officeDocument/2006/relationships/slide" Target="/ppt/slides/slide11.xml"/><Relationship Id="rId7" Type="http://schemas.openxmlformats.org/officeDocument/2006/relationships/slide" Target="/ppt/slides/slide15.xml"/><Relationship Id="rId8" Type="http://schemas.openxmlformats.org/officeDocument/2006/relationships/slide" Target="/ppt/slides/slide19.xml"/><Relationship Id="rId11" Type="http://schemas.openxmlformats.org/officeDocument/2006/relationships/slide" Target="/ppt/slides/slide31.xml"/><Relationship Id="rId10" Type="http://schemas.openxmlformats.org/officeDocument/2006/relationships/slide" Target="/ppt/slides/slide27.xml"/><Relationship Id="rId13" Type="http://schemas.openxmlformats.org/officeDocument/2006/relationships/slide" Target="/ppt/slides/slide39.xml"/><Relationship Id="rId12" Type="http://schemas.openxmlformats.org/officeDocument/2006/relationships/slide" Target="/ppt/slides/slide35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drive.google.com/file/d/1lRpfzJHpLfTUCUNl9BlkMns42xD21ud1/view?usp=sharing" TargetMode="External"/><Relationship Id="rId4" Type="http://schemas.openxmlformats.org/officeDocument/2006/relationships/image" Target="../media/image6.png"/><Relationship Id="rId9" Type="http://schemas.openxmlformats.org/officeDocument/2006/relationships/slide" Target="/ppt/slides/slide15.xml"/><Relationship Id="rId5" Type="http://schemas.openxmlformats.org/officeDocument/2006/relationships/slide" Target="/ppt/slides/slide2.xml"/><Relationship Id="rId6" Type="http://schemas.openxmlformats.org/officeDocument/2006/relationships/slide" Target="/ppt/slides/slide3.xml"/><Relationship Id="rId7" Type="http://schemas.openxmlformats.org/officeDocument/2006/relationships/slide" Target="/ppt/slides/slide7.xml"/><Relationship Id="rId8" Type="http://schemas.openxmlformats.org/officeDocument/2006/relationships/slide" Target="/ppt/slides/slide11.xml"/><Relationship Id="rId11" Type="http://schemas.openxmlformats.org/officeDocument/2006/relationships/slide" Target="/ppt/slides/slide23.xml"/><Relationship Id="rId10" Type="http://schemas.openxmlformats.org/officeDocument/2006/relationships/slide" Target="/ppt/slides/slide19.xml"/><Relationship Id="rId13" Type="http://schemas.openxmlformats.org/officeDocument/2006/relationships/slide" Target="/ppt/slides/slide31.xml"/><Relationship Id="rId12" Type="http://schemas.openxmlformats.org/officeDocument/2006/relationships/slide" Target="/ppt/slides/slide27.xml"/><Relationship Id="rId15" Type="http://schemas.openxmlformats.org/officeDocument/2006/relationships/slide" Target="/ppt/slides/slide39.xml"/><Relationship Id="rId14" Type="http://schemas.openxmlformats.org/officeDocument/2006/relationships/slide" Target="/ppt/slides/slide3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Relationship Id="rId3" Type="http://schemas.openxmlformats.org/officeDocument/2006/relationships/slide" Target="/ppt/slides/slide2.xml"/><Relationship Id="rId4" Type="http://schemas.openxmlformats.org/officeDocument/2006/relationships/slide" Target="/ppt/slides/slide3.xml"/><Relationship Id="rId9" Type="http://schemas.openxmlformats.org/officeDocument/2006/relationships/slide" Target="/ppt/slides/slide23.xml"/><Relationship Id="rId5" Type="http://schemas.openxmlformats.org/officeDocument/2006/relationships/slide" Target="/ppt/slides/slide7.xml"/><Relationship Id="rId6" Type="http://schemas.openxmlformats.org/officeDocument/2006/relationships/slide" Target="/ppt/slides/slide11.xml"/><Relationship Id="rId7" Type="http://schemas.openxmlformats.org/officeDocument/2006/relationships/slide" Target="/ppt/slides/slide15.xml"/><Relationship Id="rId8" Type="http://schemas.openxmlformats.org/officeDocument/2006/relationships/slide" Target="/ppt/slides/slide19.xml"/><Relationship Id="rId11" Type="http://schemas.openxmlformats.org/officeDocument/2006/relationships/slide" Target="/ppt/slides/slide31.xml"/><Relationship Id="rId10" Type="http://schemas.openxmlformats.org/officeDocument/2006/relationships/slide" Target="/ppt/slides/slide27.xml"/><Relationship Id="rId13" Type="http://schemas.openxmlformats.org/officeDocument/2006/relationships/slide" Target="/ppt/slides/slide39.xml"/><Relationship Id="rId12" Type="http://schemas.openxmlformats.org/officeDocument/2006/relationships/slide" Target="/ppt/slides/slide35.xml"/><Relationship Id="rId14" Type="http://schemas.openxmlformats.org/officeDocument/2006/relationships/slide" Target="/ppt/slides/slide43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7.xml"/><Relationship Id="rId3" Type="http://schemas.openxmlformats.org/officeDocument/2006/relationships/slide" Target="/ppt/slides/slide2.xml"/><Relationship Id="rId4" Type="http://schemas.openxmlformats.org/officeDocument/2006/relationships/slide" Target="/ppt/slides/slide3.xml"/><Relationship Id="rId9" Type="http://schemas.openxmlformats.org/officeDocument/2006/relationships/slide" Target="/ppt/slides/slide23.xml"/><Relationship Id="rId5" Type="http://schemas.openxmlformats.org/officeDocument/2006/relationships/slide" Target="/ppt/slides/slide7.xml"/><Relationship Id="rId6" Type="http://schemas.openxmlformats.org/officeDocument/2006/relationships/slide" Target="/ppt/slides/slide11.xml"/><Relationship Id="rId7" Type="http://schemas.openxmlformats.org/officeDocument/2006/relationships/slide" Target="/ppt/slides/slide15.xml"/><Relationship Id="rId8" Type="http://schemas.openxmlformats.org/officeDocument/2006/relationships/slide" Target="/ppt/slides/slide19.xml"/><Relationship Id="rId11" Type="http://schemas.openxmlformats.org/officeDocument/2006/relationships/slide" Target="/ppt/slides/slide31.xml"/><Relationship Id="rId10" Type="http://schemas.openxmlformats.org/officeDocument/2006/relationships/slide" Target="/ppt/slides/slide27.xml"/><Relationship Id="rId13" Type="http://schemas.openxmlformats.org/officeDocument/2006/relationships/slide" Target="/ppt/slides/slide39.xml"/><Relationship Id="rId12" Type="http://schemas.openxmlformats.org/officeDocument/2006/relationships/slide" Target="/ppt/slides/slide35.xml"/><Relationship Id="rId14" Type="http://schemas.openxmlformats.org/officeDocument/2006/relationships/slide" Target="/ppt/slides/slide43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8.xml"/><Relationship Id="rId3" Type="http://schemas.openxmlformats.org/officeDocument/2006/relationships/slide" Target="/ppt/slides/slide2.xml"/><Relationship Id="rId4" Type="http://schemas.openxmlformats.org/officeDocument/2006/relationships/slide" Target="/ppt/slides/slide3.xml"/><Relationship Id="rId9" Type="http://schemas.openxmlformats.org/officeDocument/2006/relationships/slide" Target="/ppt/slides/slide23.xml"/><Relationship Id="rId5" Type="http://schemas.openxmlformats.org/officeDocument/2006/relationships/slide" Target="/ppt/slides/slide7.xml"/><Relationship Id="rId6" Type="http://schemas.openxmlformats.org/officeDocument/2006/relationships/slide" Target="/ppt/slides/slide11.xml"/><Relationship Id="rId7" Type="http://schemas.openxmlformats.org/officeDocument/2006/relationships/slide" Target="/ppt/slides/slide15.xml"/><Relationship Id="rId8" Type="http://schemas.openxmlformats.org/officeDocument/2006/relationships/slide" Target="/ppt/slides/slide19.xml"/><Relationship Id="rId11" Type="http://schemas.openxmlformats.org/officeDocument/2006/relationships/slide" Target="/ppt/slides/slide31.xml"/><Relationship Id="rId10" Type="http://schemas.openxmlformats.org/officeDocument/2006/relationships/slide" Target="/ppt/slides/slide27.xml"/><Relationship Id="rId13" Type="http://schemas.openxmlformats.org/officeDocument/2006/relationships/slide" Target="/ppt/slides/slide39.xml"/><Relationship Id="rId12" Type="http://schemas.openxmlformats.org/officeDocument/2006/relationships/slide" Target="/ppt/slides/slide35.xml"/><Relationship Id="rId14" Type="http://schemas.openxmlformats.org/officeDocument/2006/relationships/slide" Target="/ppt/slides/slide43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drive.google.com/file/d/1lRpfzJHpLfTUCUNl9BlkMns42xD21ud1/view?usp=sharing" TargetMode="External"/><Relationship Id="rId4" Type="http://schemas.openxmlformats.org/officeDocument/2006/relationships/image" Target="../media/image6.png"/><Relationship Id="rId9" Type="http://schemas.openxmlformats.org/officeDocument/2006/relationships/slide" Target="/ppt/slides/slide15.xml"/><Relationship Id="rId5" Type="http://schemas.openxmlformats.org/officeDocument/2006/relationships/slide" Target="/ppt/slides/slide2.xml"/><Relationship Id="rId6" Type="http://schemas.openxmlformats.org/officeDocument/2006/relationships/slide" Target="/ppt/slides/slide3.xml"/><Relationship Id="rId7" Type="http://schemas.openxmlformats.org/officeDocument/2006/relationships/slide" Target="/ppt/slides/slide7.xml"/><Relationship Id="rId8" Type="http://schemas.openxmlformats.org/officeDocument/2006/relationships/slide" Target="/ppt/slides/slide11.xml"/><Relationship Id="rId11" Type="http://schemas.openxmlformats.org/officeDocument/2006/relationships/slide" Target="/ppt/slides/slide23.xml"/><Relationship Id="rId10" Type="http://schemas.openxmlformats.org/officeDocument/2006/relationships/slide" Target="/ppt/slides/slide19.xml"/><Relationship Id="rId13" Type="http://schemas.openxmlformats.org/officeDocument/2006/relationships/slide" Target="/ppt/slides/slide31.xml"/><Relationship Id="rId12" Type="http://schemas.openxmlformats.org/officeDocument/2006/relationships/slide" Target="/ppt/slides/slide27.xml"/><Relationship Id="rId15" Type="http://schemas.openxmlformats.org/officeDocument/2006/relationships/slide" Target="/ppt/slides/slide39.xml"/><Relationship Id="rId14" Type="http://schemas.openxmlformats.org/officeDocument/2006/relationships/slide" Target="/ppt/slides/slide35.xml"/><Relationship Id="rId16" Type="http://schemas.openxmlformats.org/officeDocument/2006/relationships/slide" Target="/ppt/slides/slide4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3.xml"/><Relationship Id="rId4" Type="http://schemas.openxmlformats.org/officeDocument/2006/relationships/slide" Target="/ppt/slides/slide31.xml"/><Relationship Id="rId9" Type="http://schemas.openxmlformats.org/officeDocument/2006/relationships/slide" Target="/ppt/slides/slide11.xml"/><Relationship Id="rId5" Type="http://schemas.openxmlformats.org/officeDocument/2006/relationships/slide" Target="/ppt/slides/slide59.xml"/><Relationship Id="rId6" Type="http://schemas.openxmlformats.org/officeDocument/2006/relationships/slide" Target="/ppt/slides/slide7.xml"/><Relationship Id="rId7" Type="http://schemas.openxmlformats.org/officeDocument/2006/relationships/slide" Target="/ppt/slides/slide35.xml"/><Relationship Id="rId8" Type="http://schemas.openxmlformats.org/officeDocument/2006/relationships/slide" Target="/ppt/slides/slide63.xml"/><Relationship Id="rId30" Type="http://schemas.openxmlformats.org/officeDocument/2006/relationships/slide" Target="/ppt/slides/slide27.xml"/><Relationship Id="rId20" Type="http://schemas.openxmlformats.org/officeDocument/2006/relationships/slide" Target="/ppt/slides/slide79.xml"/><Relationship Id="rId22" Type="http://schemas.openxmlformats.org/officeDocument/2006/relationships/slide" Target="/ppt/slides/slide55.xml"/><Relationship Id="rId21" Type="http://schemas.openxmlformats.org/officeDocument/2006/relationships/slide" Target="/ppt/slides/slide27.xml"/><Relationship Id="rId24" Type="http://schemas.openxmlformats.org/officeDocument/2006/relationships/slide" Target="/ppt/slides/slide3.xml"/><Relationship Id="rId23" Type="http://schemas.openxmlformats.org/officeDocument/2006/relationships/slide" Target="/ppt/slides/slide83.xml"/><Relationship Id="rId26" Type="http://schemas.openxmlformats.org/officeDocument/2006/relationships/slide" Target="/ppt/slides/slide11.xml"/><Relationship Id="rId25" Type="http://schemas.openxmlformats.org/officeDocument/2006/relationships/slide" Target="/ppt/slides/slide7.xml"/><Relationship Id="rId28" Type="http://schemas.openxmlformats.org/officeDocument/2006/relationships/slide" Target="/ppt/slides/slide19.xml"/><Relationship Id="rId27" Type="http://schemas.openxmlformats.org/officeDocument/2006/relationships/slide" Target="/ppt/slides/slide15.xml"/><Relationship Id="rId29" Type="http://schemas.openxmlformats.org/officeDocument/2006/relationships/slide" Target="/ppt/slides/slide23.xml"/><Relationship Id="rId11" Type="http://schemas.openxmlformats.org/officeDocument/2006/relationships/slide" Target="/ppt/slides/slide67.xml"/><Relationship Id="rId10" Type="http://schemas.openxmlformats.org/officeDocument/2006/relationships/slide" Target="/ppt/slides/slide39.xml"/><Relationship Id="rId13" Type="http://schemas.openxmlformats.org/officeDocument/2006/relationships/slide" Target="/ppt/slides/slide43.xml"/><Relationship Id="rId12" Type="http://schemas.openxmlformats.org/officeDocument/2006/relationships/slide" Target="/ppt/slides/slide15.xml"/><Relationship Id="rId15" Type="http://schemas.openxmlformats.org/officeDocument/2006/relationships/slide" Target="/ppt/slides/slide19.xml"/><Relationship Id="rId14" Type="http://schemas.openxmlformats.org/officeDocument/2006/relationships/slide" Target="/ppt/slides/slide71.xml"/><Relationship Id="rId17" Type="http://schemas.openxmlformats.org/officeDocument/2006/relationships/slide" Target="/ppt/slides/slide75.xml"/><Relationship Id="rId16" Type="http://schemas.openxmlformats.org/officeDocument/2006/relationships/slide" Target="/ppt/slides/slide47.xml"/><Relationship Id="rId19" Type="http://schemas.openxmlformats.org/officeDocument/2006/relationships/slide" Target="/ppt/slides/slide51.xml"/><Relationship Id="rId18" Type="http://schemas.openxmlformats.org/officeDocument/2006/relationships/slide" Target="/ppt/slides/slide23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0.xml"/><Relationship Id="rId3" Type="http://schemas.openxmlformats.org/officeDocument/2006/relationships/slide" Target="/ppt/slides/slide2.xml"/><Relationship Id="rId4" Type="http://schemas.openxmlformats.org/officeDocument/2006/relationships/slide" Target="/ppt/slides/slide3.xml"/><Relationship Id="rId9" Type="http://schemas.openxmlformats.org/officeDocument/2006/relationships/slide" Target="/ppt/slides/slide23.xml"/><Relationship Id="rId5" Type="http://schemas.openxmlformats.org/officeDocument/2006/relationships/slide" Target="/ppt/slides/slide7.xml"/><Relationship Id="rId6" Type="http://schemas.openxmlformats.org/officeDocument/2006/relationships/slide" Target="/ppt/slides/slide11.xml"/><Relationship Id="rId7" Type="http://schemas.openxmlformats.org/officeDocument/2006/relationships/slide" Target="/ppt/slides/slide15.xml"/><Relationship Id="rId8" Type="http://schemas.openxmlformats.org/officeDocument/2006/relationships/slide" Target="/ppt/slides/slide19.xml"/><Relationship Id="rId11" Type="http://schemas.openxmlformats.org/officeDocument/2006/relationships/slide" Target="/ppt/slides/slide31.xml"/><Relationship Id="rId10" Type="http://schemas.openxmlformats.org/officeDocument/2006/relationships/slide" Target="/ppt/slides/slide27.xml"/><Relationship Id="rId13" Type="http://schemas.openxmlformats.org/officeDocument/2006/relationships/slide" Target="/ppt/slides/slide39.xml"/><Relationship Id="rId12" Type="http://schemas.openxmlformats.org/officeDocument/2006/relationships/slide" Target="/ppt/slides/slide35.xml"/><Relationship Id="rId15" Type="http://schemas.openxmlformats.org/officeDocument/2006/relationships/slide" Target="/ppt/slides/slide47.xml"/><Relationship Id="rId14" Type="http://schemas.openxmlformats.org/officeDocument/2006/relationships/slide" Target="/ppt/slides/slide43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1.xml"/><Relationship Id="rId3" Type="http://schemas.openxmlformats.org/officeDocument/2006/relationships/slide" Target="/ppt/slides/slide2.xml"/><Relationship Id="rId4" Type="http://schemas.openxmlformats.org/officeDocument/2006/relationships/slide" Target="/ppt/slides/slide3.xml"/><Relationship Id="rId9" Type="http://schemas.openxmlformats.org/officeDocument/2006/relationships/slide" Target="/ppt/slides/slide23.xml"/><Relationship Id="rId5" Type="http://schemas.openxmlformats.org/officeDocument/2006/relationships/slide" Target="/ppt/slides/slide7.xml"/><Relationship Id="rId6" Type="http://schemas.openxmlformats.org/officeDocument/2006/relationships/slide" Target="/ppt/slides/slide11.xml"/><Relationship Id="rId7" Type="http://schemas.openxmlformats.org/officeDocument/2006/relationships/slide" Target="/ppt/slides/slide15.xml"/><Relationship Id="rId8" Type="http://schemas.openxmlformats.org/officeDocument/2006/relationships/slide" Target="/ppt/slides/slide19.xml"/><Relationship Id="rId11" Type="http://schemas.openxmlformats.org/officeDocument/2006/relationships/slide" Target="/ppt/slides/slide31.xml"/><Relationship Id="rId10" Type="http://schemas.openxmlformats.org/officeDocument/2006/relationships/slide" Target="/ppt/slides/slide27.xml"/><Relationship Id="rId13" Type="http://schemas.openxmlformats.org/officeDocument/2006/relationships/slide" Target="/ppt/slides/slide39.xml"/><Relationship Id="rId12" Type="http://schemas.openxmlformats.org/officeDocument/2006/relationships/slide" Target="/ppt/slides/slide35.xml"/><Relationship Id="rId15" Type="http://schemas.openxmlformats.org/officeDocument/2006/relationships/slide" Target="/ppt/slides/slide47.xml"/><Relationship Id="rId14" Type="http://schemas.openxmlformats.org/officeDocument/2006/relationships/slide" Target="/ppt/slides/slide43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2.xml"/><Relationship Id="rId3" Type="http://schemas.openxmlformats.org/officeDocument/2006/relationships/slide" Target="/ppt/slides/slide2.xml"/><Relationship Id="rId4" Type="http://schemas.openxmlformats.org/officeDocument/2006/relationships/slide" Target="/ppt/slides/slide3.xml"/><Relationship Id="rId9" Type="http://schemas.openxmlformats.org/officeDocument/2006/relationships/slide" Target="/ppt/slides/slide23.xml"/><Relationship Id="rId5" Type="http://schemas.openxmlformats.org/officeDocument/2006/relationships/slide" Target="/ppt/slides/slide7.xml"/><Relationship Id="rId6" Type="http://schemas.openxmlformats.org/officeDocument/2006/relationships/slide" Target="/ppt/slides/slide11.xml"/><Relationship Id="rId7" Type="http://schemas.openxmlformats.org/officeDocument/2006/relationships/slide" Target="/ppt/slides/slide15.xml"/><Relationship Id="rId8" Type="http://schemas.openxmlformats.org/officeDocument/2006/relationships/slide" Target="/ppt/slides/slide19.xml"/><Relationship Id="rId11" Type="http://schemas.openxmlformats.org/officeDocument/2006/relationships/slide" Target="/ppt/slides/slide31.xml"/><Relationship Id="rId10" Type="http://schemas.openxmlformats.org/officeDocument/2006/relationships/slide" Target="/ppt/slides/slide27.xml"/><Relationship Id="rId13" Type="http://schemas.openxmlformats.org/officeDocument/2006/relationships/slide" Target="/ppt/slides/slide39.xml"/><Relationship Id="rId12" Type="http://schemas.openxmlformats.org/officeDocument/2006/relationships/slide" Target="/ppt/slides/slide35.xml"/><Relationship Id="rId15" Type="http://schemas.openxmlformats.org/officeDocument/2006/relationships/slide" Target="/ppt/slides/slide47.xml"/><Relationship Id="rId14" Type="http://schemas.openxmlformats.org/officeDocument/2006/relationships/slide" Target="/ppt/slides/slide43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s://drive.google.com/file/d/1lRpfzJHpLfTUCUNl9BlkMns42xD21ud1/view?usp=sharing" TargetMode="External"/><Relationship Id="rId4" Type="http://schemas.openxmlformats.org/officeDocument/2006/relationships/image" Target="../media/image6.png"/><Relationship Id="rId9" Type="http://schemas.openxmlformats.org/officeDocument/2006/relationships/slide" Target="/ppt/slides/slide15.xml"/><Relationship Id="rId5" Type="http://schemas.openxmlformats.org/officeDocument/2006/relationships/slide" Target="/ppt/slides/slide2.xml"/><Relationship Id="rId6" Type="http://schemas.openxmlformats.org/officeDocument/2006/relationships/slide" Target="/ppt/slides/slide3.xml"/><Relationship Id="rId7" Type="http://schemas.openxmlformats.org/officeDocument/2006/relationships/slide" Target="/ppt/slides/slide7.xml"/><Relationship Id="rId8" Type="http://schemas.openxmlformats.org/officeDocument/2006/relationships/slide" Target="/ppt/slides/slide11.xml"/><Relationship Id="rId11" Type="http://schemas.openxmlformats.org/officeDocument/2006/relationships/slide" Target="/ppt/slides/slide23.xml"/><Relationship Id="rId10" Type="http://schemas.openxmlformats.org/officeDocument/2006/relationships/slide" Target="/ppt/slides/slide19.xml"/><Relationship Id="rId13" Type="http://schemas.openxmlformats.org/officeDocument/2006/relationships/slide" Target="/ppt/slides/slide31.xml"/><Relationship Id="rId12" Type="http://schemas.openxmlformats.org/officeDocument/2006/relationships/slide" Target="/ppt/slides/slide27.xml"/><Relationship Id="rId15" Type="http://schemas.openxmlformats.org/officeDocument/2006/relationships/slide" Target="/ppt/slides/slide39.xml"/><Relationship Id="rId14" Type="http://schemas.openxmlformats.org/officeDocument/2006/relationships/slide" Target="/ppt/slides/slide35.xml"/><Relationship Id="rId17" Type="http://schemas.openxmlformats.org/officeDocument/2006/relationships/slide" Target="/ppt/slides/slide47.xml"/><Relationship Id="rId16" Type="http://schemas.openxmlformats.org/officeDocument/2006/relationships/slide" Target="/ppt/slides/slide4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4.xml"/><Relationship Id="rId3" Type="http://schemas.openxmlformats.org/officeDocument/2006/relationships/slide" Target="/ppt/slides/slide2.xml"/><Relationship Id="rId4" Type="http://schemas.openxmlformats.org/officeDocument/2006/relationships/slide" Target="/ppt/slides/slide3.xml"/><Relationship Id="rId9" Type="http://schemas.openxmlformats.org/officeDocument/2006/relationships/slide" Target="/ppt/slides/slide23.xml"/><Relationship Id="rId5" Type="http://schemas.openxmlformats.org/officeDocument/2006/relationships/slide" Target="/ppt/slides/slide7.xml"/><Relationship Id="rId6" Type="http://schemas.openxmlformats.org/officeDocument/2006/relationships/slide" Target="/ppt/slides/slide11.xml"/><Relationship Id="rId7" Type="http://schemas.openxmlformats.org/officeDocument/2006/relationships/slide" Target="/ppt/slides/slide15.xml"/><Relationship Id="rId8" Type="http://schemas.openxmlformats.org/officeDocument/2006/relationships/slide" Target="/ppt/slides/slide19.xml"/><Relationship Id="rId11" Type="http://schemas.openxmlformats.org/officeDocument/2006/relationships/slide" Target="/ppt/slides/slide31.xml"/><Relationship Id="rId10" Type="http://schemas.openxmlformats.org/officeDocument/2006/relationships/slide" Target="/ppt/slides/slide27.xml"/><Relationship Id="rId13" Type="http://schemas.openxmlformats.org/officeDocument/2006/relationships/slide" Target="/ppt/slides/slide39.xml"/><Relationship Id="rId12" Type="http://schemas.openxmlformats.org/officeDocument/2006/relationships/slide" Target="/ppt/slides/slide35.xml"/><Relationship Id="rId15" Type="http://schemas.openxmlformats.org/officeDocument/2006/relationships/slide" Target="/ppt/slides/slide47.xml"/><Relationship Id="rId14" Type="http://schemas.openxmlformats.org/officeDocument/2006/relationships/slide" Target="/ppt/slides/slide43.xml"/><Relationship Id="rId16" Type="http://schemas.openxmlformats.org/officeDocument/2006/relationships/slide" Target="/ppt/slides/slide51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5.xml"/><Relationship Id="rId3" Type="http://schemas.openxmlformats.org/officeDocument/2006/relationships/slide" Target="/ppt/slides/slide2.xml"/><Relationship Id="rId4" Type="http://schemas.openxmlformats.org/officeDocument/2006/relationships/slide" Target="/ppt/slides/slide3.xml"/><Relationship Id="rId9" Type="http://schemas.openxmlformats.org/officeDocument/2006/relationships/slide" Target="/ppt/slides/slide23.xml"/><Relationship Id="rId5" Type="http://schemas.openxmlformats.org/officeDocument/2006/relationships/slide" Target="/ppt/slides/slide7.xml"/><Relationship Id="rId6" Type="http://schemas.openxmlformats.org/officeDocument/2006/relationships/slide" Target="/ppt/slides/slide11.xml"/><Relationship Id="rId7" Type="http://schemas.openxmlformats.org/officeDocument/2006/relationships/slide" Target="/ppt/slides/slide15.xml"/><Relationship Id="rId8" Type="http://schemas.openxmlformats.org/officeDocument/2006/relationships/slide" Target="/ppt/slides/slide19.xml"/><Relationship Id="rId11" Type="http://schemas.openxmlformats.org/officeDocument/2006/relationships/slide" Target="/ppt/slides/slide31.xml"/><Relationship Id="rId10" Type="http://schemas.openxmlformats.org/officeDocument/2006/relationships/slide" Target="/ppt/slides/slide27.xml"/><Relationship Id="rId13" Type="http://schemas.openxmlformats.org/officeDocument/2006/relationships/slide" Target="/ppt/slides/slide39.xml"/><Relationship Id="rId12" Type="http://schemas.openxmlformats.org/officeDocument/2006/relationships/slide" Target="/ppt/slides/slide35.xml"/><Relationship Id="rId15" Type="http://schemas.openxmlformats.org/officeDocument/2006/relationships/slide" Target="/ppt/slides/slide47.xml"/><Relationship Id="rId14" Type="http://schemas.openxmlformats.org/officeDocument/2006/relationships/slide" Target="/ppt/slides/slide43.xml"/><Relationship Id="rId16" Type="http://schemas.openxmlformats.org/officeDocument/2006/relationships/slide" Target="/ppt/slides/slide51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6.xml"/><Relationship Id="rId3" Type="http://schemas.openxmlformats.org/officeDocument/2006/relationships/slide" Target="/ppt/slides/slide2.xml"/><Relationship Id="rId4" Type="http://schemas.openxmlformats.org/officeDocument/2006/relationships/slide" Target="/ppt/slides/slide3.xml"/><Relationship Id="rId9" Type="http://schemas.openxmlformats.org/officeDocument/2006/relationships/slide" Target="/ppt/slides/slide23.xml"/><Relationship Id="rId5" Type="http://schemas.openxmlformats.org/officeDocument/2006/relationships/slide" Target="/ppt/slides/slide7.xml"/><Relationship Id="rId6" Type="http://schemas.openxmlformats.org/officeDocument/2006/relationships/slide" Target="/ppt/slides/slide11.xml"/><Relationship Id="rId7" Type="http://schemas.openxmlformats.org/officeDocument/2006/relationships/slide" Target="/ppt/slides/slide15.xml"/><Relationship Id="rId8" Type="http://schemas.openxmlformats.org/officeDocument/2006/relationships/slide" Target="/ppt/slides/slide19.xml"/><Relationship Id="rId11" Type="http://schemas.openxmlformats.org/officeDocument/2006/relationships/slide" Target="/ppt/slides/slide31.xml"/><Relationship Id="rId10" Type="http://schemas.openxmlformats.org/officeDocument/2006/relationships/slide" Target="/ppt/slides/slide27.xml"/><Relationship Id="rId13" Type="http://schemas.openxmlformats.org/officeDocument/2006/relationships/slide" Target="/ppt/slides/slide39.xml"/><Relationship Id="rId12" Type="http://schemas.openxmlformats.org/officeDocument/2006/relationships/slide" Target="/ppt/slides/slide35.xml"/><Relationship Id="rId15" Type="http://schemas.openxmlformats.org/officeDocument/2006/relationships/slide" Target="/ppt/slides/slide47.xml"/><Relationship Id="rId14" Type="http://schemas.openxmlformats.org/officeDocument/2006/relationships/slide" Target="/ppt/slides/slide43.xml"/><Relationship Id="rId16" Type="http://schemas.openxmlformats.org/officeDocument/2006/relationships/slide" Target="/ppt/slides/slide51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7.xml"/><Relationship Id="rId3" Type="http://schemas.openxmlformats.org/officeDocument/2006/relationships/hyperlink" Target="https://drive.google.com/file/d/1lRpfzJHpLfTUCUNl9BlkMns42xD21ud1/view?usp=sharing" TargetMode="External"/><Relationship Id="rId4" Type="http://schemas.openxmlformats.org/officeDocument/2006/relationships/image" Target="../media/image6.png"/><Relationship Id="rId9" Type="http://schemas.openxmlformats.org/officeDocument/2006/relationships/slide" Target="/ppt/slides/slide15.xml"/><Relationship Id="rId5" Type="http://schemas.openxmlformats.org/officeDocument/2006/relationships/slide" Target="/ppt/slides/slide2.xml"/><Relationship Id="rId6" Type="http://schemas.openxmlformats.org/officeDocument/2006/relationships/slide" Target="/ppt/slides/slide3.xml"/><Relationship Id="rId7" Type="http://schemas.openxmlformats.org/officeDocument/2006/relationships/slide" Target="/ppt/slides/slide7.xml"/><Relationship Id="rId8" Type="http://schemas.openxmlformats.org/officeDocument/2006/relationships/slide" Target="/ppt/slides/slide11.xml"/><Relationship Id="rId11" Type="http://schemas.openxmlformats.org/officeDocument/2006/relationships/slide" Target="/ppt/slides/slide23.xml"/><Relationship Id="rId10" Type="http://schemas.openxmlformats.org/officeDocument/2006/relationships/slide" Target="/ppt/slides/slide19.xml"/><Relationship Id="rId13" Type="http://schemas.openxmlformats.org/officeDocument/2006/relationships/slide" Target="/ppt/slides/slide31.xml"/><Relationship Id="rId12" Type="http://schemas.openxmlformats.org/officeDocument/2006/relationships/slide" Target="/ppt/slides/slide27.xml"/><Relationship Id="rId15" Type="http://schemas.openxmlformats.org/officeDocument/2006/relationships/slide" Target="/ppt/slides/slide39.xml"/><Relationship Id="rId14" Type="http://schemas.openxmlformats.org/officeDocument/2006/relationships/slide" Target="/ppt/slides/slide35.xml"/><Relationship Id="rId17" Type="http://schemas.openxmlformats.org/officeDocument/2006/relationships/slide" Target="/ppt/slides/slide47.xml"/><Relationship Id="rId16" Type="http://schemas.openxmlformats.org/officeDocument/2006/relationships/slide" Target="/ppt/slides/slide43.xml"/><Relationship Id="rId18" Type="http://schemas.openxmlformats.org/officeDocument/2006/relationships/slide" Target="/ppt/slides/slide51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8.xml"/><Relationship Id="rId3" Type="http://schemas.openxmlformats.org/officeDocument/2006/relationships/slide" Target="/ppt/slides/slide2.xml"/><Relationship Id="rId4" Type="http://schemas.openxmlformats.org/officeDocument/2006/relationships/slide" Target="/ppt/slides/slide3.xml"/><Relationship Id="rId9" Type="http://schemas.openxmlformats.org/officeDocument/2006/relationships/slide" Target="/ppt/slides/slide23.xml"/><Relationship Id="rId5" Type="http://schemas.openxmlformats.org/officeDocument/2006/relationships/slide" Target="/ppt/slides/slide7.xml"/><Relationship Id="rId6" Type="http://schemas.openxmlformats.org/officeDocument/2006/relationships/slide" Target="/ppt/slides/slide11.xml"/><Relationship Id="rId7" Type="http://schemas.openxmlformats.org/officeDocument/2006/relationships/slide" Target="/ppt/slides/slide15.xml"/><Relationship Id="rId8" Type="http://schemas.openxmlformats.org/officeDocument/2006/relationships/slide" Target="/ppt/slides/slide19.xml"/><Relationship Id="rId11" Type="http://schemas.openxmlformats.org/officeDocument/2006/relationships/slide" Target="/ppt/slides/slide31.xml"/><Relationship Id="rId10" Type="http://schemas.openxmlformats.org/officeDocument/2006/relationships/slide" Target="/ppt/slides/slide27.xml"/><Relationship Id="rId13" Type="http://schemas.openxmlformats.org/officeDocument/2006/relationships/slide" Target="/ppt/slides/slide39.xml"/><Relationship Id="rId12" Type="http://schemas.openxmlformats.org/officeDocument/2006/relationships/slide" Target="/ppt/slides/slide35.xml"/><Relationship Id="rId15" Type="http://schemas.openxmlformats.org/officeDocument/2006/relationships/slide" Target="/ppt/slides/slide47.xml"/><Relationship Id="rId14" Type="http://schemas.openxmlformats.org/officeDocument/2006/relationships/slide" Target="/ppt/slides/slide43.xml"/><Relationship Id="rId17" Type="http://schemas.openxmlformats.org/officeDocument/2006/relationships/slide" Target="/ppt/slides/slide55.xml"/><Relationship Id="rId16" Type="http://schemas.openxmlformats.org/officeDocument/2006/relationships/slide" Target="/ppt/slides/slide51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9.xml"/><Relationship Id="rId3" Type="http://schemas.openxmlformats.org/officeDocument/2006/relationships/slide" Target="/ppt/slides/slide2.xml"/><Relationship Id="rId4" Type="http://schemas.openxmlformats.org/officeDocument/2006/relationships/slide" Target="/ppt/slides/slide3.xml"/><Relationship Id="rId9" Type="http://schemas.openxmlformats.org/officeDocument/2006/relationships/slide" Target="/ppt/slides/slide23.xml"/><Relationship Id="rId5" Type="http://schemas.openxmlformats.org/officeDocument/2006/relationships/slide" Target="/ppt/slides/slide7.xml"/><Relationship Id="rId6" Type="http://schemas.openxmlformats.org/officeDocument/2006/relationships/slide" Target="/ppt/slides/slide11.xml"/><Relationship Id="rId7" Type="http://schemas.openxmlformats.org/officeDocument/2006/relationships/slide" Target="/ppt/slides/slide15.xml"/><Relationship Id="rId8" Type="http://schemas.openxmlformats.org/officeDocument/2006/relationships/slide" Target="/ppt/slides/slide19.xml"/><Relationship Id="rId11" Type="http://schemas.openxmlformats.org/officeDocument/2006/relationships/slide" Target="/ppt/slides/slide31.xml"/><Relationship Id="rId10" Type="http://schemas.openxmlformats.org/officeDocument/2006/relationships/slide" Target="/ppt/slides/slide27.xml"/><Relationship Id="rId13" Type="http://schemas.openxmlformats.org/officeDocument/2006/relationships/slide" Target="/ppt/slides/slide39.xml"/><Relationship Id="rId12" Type="http://schemas.openxmlformats.org/officeDocument/2006/relationships/slide" Target="/ppt/slides/slide35.xml"/><Relationship Id="rId15" Type="http://schemas.openxmlformats.org/officeDocument/2006/relationships/slide" Target="/ppt/slides/slide47.xml"/><Relationship Id="rId14" Type="http://schemas.openxmlformats.org/officeDocument/2006/relationships/slide" Target="/ppt/slides/slide43.xml"/><Relationship Id="rId17" Type="http://schemas.openxmlformats.org/officeDocument/2006/relationships/slide" Target="/ppt/slides/slide55.xml"/><Relationship Id="rId16" Type="http://schemas.openxmlformats.org/officeDocument/2006/relationships/slide" Target="/ppt/slides/slide51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drive.google.com/file/d/1lRpfzJHpLfTUCUNl9BlkMns42xD21ud1/view?usp=sharing" TargetMode="External"/><Relationship Id="rId4" Type="http://schemas.openxmlformats.org/officeDocument/2006/relationships/image" Target="../media/image6.png"/><Relationship Id="rId9" Type="http://schemas.openxmlformats.org/officeDocument/2006/relationships/slide" Target="/ppt/slides/slide15.xml"/><Relationship Id="rId5" Type="http://schemas.openxmlformats.org/officeDocument/2006/relationships/slide" Target="/ppt/slides/slide2.xml"/><Relationship Id="rId6" Type="http://schemas.openxmlformats.org/officeDocument/2006/relationships/slide" Target="/ppt/slides/slide3.xml"/><Relationship Id="rId7" Type="http://schemas.openxmlformats.org/officeDocument/2006/relationships/slide" Target="/ppt/slides/slide7.xml"/><Relationship Id="rId8" Type="http://schemas.openxmlformats.org/officeDocument/2006/relationships/slide" Target="/ppt/slides/slide11.xml"/><Relationship Id="rId11" Type="http://schemas.openxmlformats.org/officeDocument/2006/relationships/slide" Target="/ppt/slides/slide23.xml"/><Relationship Id="rId10" Type="http://schemas.openxmlformats.org/officeDocument/2006/relationships/slide" Target="/ppt/slides/slide19.xml"/><Relationship Id="rId12" Type="http://schemas.openxmlformats.org/officeDocument/2006/relationships/slide" Target="/ppt/slides/slide27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0.xml"/><Relationship Id="rId3" Type="http://schemas.openxmlformats.org/officeDocument/2006/relationships/slide" Target="/ppt/slides/slide2.xml"/><Relationship Id="rId4" Type="http://schemas.openxmlformats.org/officeDocument/2006/relationships/slide" Target="/ppt/slides/slide3.xml"/><Relationship Id="rId9" Type="http://schemas.openxmlformats.org/officeDocument/2006/relationships/slide" Target="/ppt/slides/slide23.xml"/><Relationship Id="rId5" Type="http://schemas.openxmlformats.org/officeDocument/2006/relationships/slide" Target="/ppt/slides/slide7.xml"/><Relationship Id="rId6" Type="http://schemas.openxmlformats.org/officeDocument/2006/relationships/slide" Target="/ppt/slides/slide11.xml"/><Relationship Id="rId7" Type="http://schemas.openxmlformats.org/officeDocument/2006/relationships/slide" Target="/ppt/slides/slide15.xml"/><Relationship Id="rId8" Type="http://schemas.openxmlformats.org/officeDocument/2006/relationships/slide" Target="/ppt/slides/slide19.xml"/><Relationship Id="rId20" Type="http://schemas.openxmlformats.org/officeDocument/2006/relationships/slide" Target="/ppt/slides/slide39.xml"/><Relationship Id="rId22" Type="http://schemas.openxmlformats.org/officeDocument/2006/relationships/slide" Target="/ppt/slides/slide47.xml"/><Relationship Id="rId21" Type="http://schemas.openxmlformats.org/officeDocument/2006/relationships/slide" Target="/ppt/slides/slide43.xml"/><Relationship Id="rId24" Type="http://schemas.openxmlformats.org/officeDocument/2006/relationships/slide" Target="/ppt/slides/slide55.xml"/><Relationship Id="rId23" Type="http://schemas.openxmlformats.org/officeDocument/2006/relationships/slide" Target="/ppt/slides/slide51.xml"/><Relationship Id="rId11" Type="http://schemas.openxmlformats.org/officeDocument/2006/relationships/slide" Target="/ppt/slides/slide31.xml"/><Relationship Id="rId10" Type="http://schemas.openxmlformats.org/officeDocument/2006/relationships/slide" Target="/ppt/slides/slide27.xml"/><Relationship Id="rId13" Type="http://schemas.openxmlformats.org/officeDocument/2006/relationships/slide" Target="/ppt/slides/slide39.xml"/><Relationship Id="rId12" Type="http://schemas.openxmlformats.org/officeDocument/2006/relationships/slide" Target="/ppt/slides/slide35.xml"/><Relationship Id="rId15" Type="http://schemas.openxmlformats.org/officeDocument/2006/relationships/slide" Target="/ppt/slides/slide47.xml"/><Relationship Id="rId14" Type="http://schemas.openxmlformats.org/officeDocument/2006/relationships/slide" Target="/ppt/slides/slide43.xml"/><Relationship Id="rId17" Type="http://schemas.openxmlformats.org/officeDocument/2006/relationships/slide" Target="/ppt/slides/slide55.xml"/><Relationship Id="rId16" Type="http://schemas.openxmlformats.org/officeDocument/2006/relationships/slide" Target="/ppt/slides/slide51.xml"/><Relationship Id="rId19" Type="http://schemas.openxmlformats.org/officeDocument/2006/relationships/slide" Target="/ppt/slides/slide35.xml"/><Relationship Id="rId18" Type="http://schemas.openxmlformats.org/officeDocument/2006/relationships/slide" Target="/ppt/slides/slide31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1.xml"/><Relationship Id="rId3" Type="http://schemas.openxmlformats.org/officeDocument/2006/relationships/hyperlink" Target="https://drive.google.com/file/d/1lRpfzJHpLfTUCUNl9BlkMns42xD21ud1/view?usp=sharing" TargetMode="External"/><Relationship Id="rId4" Type="http://schemas.openxmlformats.org/officeDocument/2006/relationships/image" Target="../media/image6.png"/><Relationship Id="rId9" Type="http://schemas.openxmlformats.org/officeDocument/2006/relationships/slide" Target="/ppt/slides/slide15.xml"/><Relationship Id="rId5" Type="http://schemas.openxmlformats.org/officeDocument/2006/relationships/slide" Target="/ppt/slides/slide2.xml"/><Relationship Id="rId6" Type="http://schemas.openxmlformats.org/officeDocument/2006/relationships/slide" Target="/ppt/slides/slide3.xml"/><Relationship Id="rId7" Type="http://schemas.openxmlformats.org/officeDocument/2006/relationships/slide" Target="/ppt/slides/slide7.xml"/><Relationship Id="rId8" Type="http://schemas.openxmlformats.org/officeDocument/2006/relationships/slide" Target="/ppt/slides/slide11.xml"/><Relationship Id="rId20" Type="http://schemas.openxmlformats.org/officeDocument/2006/relationships/slide" Target="/ppt/slides/slide39.xml"/><Relationship Id="rId11" Type="http://schemas.openxmlformats.org/officeDocument/2006/relationships/slide" Target="/ppt/slides/slide23.xml"/><Relationship Id="rId10" Type="http://schemas.openxmlformats.org/officeDocument/2006/relationships/slide" Target="/ppt/slides/slide19.xml"/><Relationship Id="rId13" Type="http://schemas.openxmlformats.org/officeDocument/2006/relationships/slide" Target="/ppt/slides/slide31.xml"/><Relationship Id="rId12" Type="http://schemas.openxmlformats.org/officeDocument/2006/relationships/slide" Target="/ppt/slides/slide27.xml"/><Relationship Id="rId15" Type="http://schemas.openxmlformats.org/officeDocument/2006/relationships/slide" Target="/ppt/slides/slide39.xml"/><Relationship Id="rId14" Type="http://schemas.openxmlformats.org/officeDocument/2006/relationships/slide" Target="/ppt/slides/slide35.xml"/><Relationship Id="rId17" Type="http://schemas.openxmlformats.org/officeDocument/2006/relationships/slide" Target="/ppt/slides/slide47.xml"/><Relationship Id="rId16" Type="http://schemas.openxmlformats.org/officeDocument/2006/relationships/slide" Target="/ppt/slides/slide43.xml"/><Relationship Id="rId19" Type="http://schemas.openxmlformats.org/officeDocument/2006/relationships/slide" Target="/ppt/slides/slide55.xml"/><Relationship Id="rId18" Type="http://schemas.openxmlformats.org/officeDocument/2006/relationships/slide" Target="/ppt/slides/slide5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2.xml"/><Relationship Id="rId3" Type="http://schemas.openxmlformats.org/officeDocument/2006/relationships/slide" Target="/ppt/slides/slide2.xml"/><Relationship Id="rId4" Type="http://schemas.openxmlformats.org/officeDocument/2006/relationships/slide" Target="/ppt/slides/slide7.xml"/><Relationship Id="rId9" Type="http://schemas.openxmlformats.org/officeDocument/2006/relationships/slide" Target="/ppt/slides/slide27.xml"/><Relationship Id="rId5" Type="http://schemas.openxmlformats.org/officeDocument/2006/relationships/slide" Target="/ppt/slides/slide11.xml"/><Relationship Id="rId6" Type="http://schemas.openxmlformats.org/officeDocument/2006/relationships/slide" Target="/ppt/slides/slide15.xml"/><Relationship Id="rId7" Type="http://schemas.openxmlformats.org/officeDocument/2006/relationships/slide" Target="/ppt/slides/slide19.xml"/><Relationship Id="rId8" Type="http://schemas.openxmlformats.org/officeDocument/2006/relationships/slide" Target="/ppt/slides/slide23.xml"/><Relationship Id="rId11" Type="http://schemas.openxmlformats.org/officeDocument/2006/relationships/slide" Target="/ppt/slides/slide35.xml"/><Relationship Id="rId10" Type="http://schemas.openxmlformats.org/officeDocument/2006/relationships/slide" Target="/ppt/slides/slide31.xml"/><Relationship Id="rId13" Type="http://schemas.openxmlformats.org/officeDocument/2006/relationships/slide" Target="/ppt/slides/slide43.xml"/><Relationship Id="rId12" Type="http://schemas.openxmlformats.org/officeDocument/2006/relationships/slide" Target="/ppt/slides/slide39.xml"/><Relationship Id="rId15" Type="http://schemas.openxmlformats.org/officeDocument/2006/relationships/slide" Target="/ppt/slides/slide51.xml"/><Relationship Id="rId14" Type="http://schemas.openxmlformats.org/officeDocument/2006/relationships/slide" Target="/ppt/slides/slide47.xml"/><Relationship Id="rId17" Type="http://schemas.openxmlformats.org/officeDocument/2006/relationships/slide" Target="/ppt/slides/slide59.xml"/><Relationship Id="rId16" Type="http://schemas.openxmlformats.org/officeDocument/2006/relationships/slide" Target="/ppt/slides/slide55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3.xml"/><Relationship Id="rId3" Type="http://schemas.openxmlformats.org/officeDocument/2006/relationships/slide" Target="/ppt/slides/slide2.xml"/><Relationship Id="rId4" Type="http://schemas.openxmlformats.org/officeDocument/2006/relationships/slide" Target="/ppt/slides/slide7.xml"/><Relationship Id="rId9" Type="http://schemas.openxmlformats.org/officeDocument/2006/relationships/slide" Target="/ppt/slides/slide27.xml"/><Relationship Id="rId5" Type="http://schemas.openxmlformats.org/officeDocument/2006/relationships/slide" Target="/ppt/slides/slide11.xml"/><Relationship Id="rId6" Type="http://schemas.openxmlformats.org/officeDocument/2006/relationships/slide" Target="/ppt/slides/slide15.xml"/><Relationship Id="rId7" Type="http://schemas.openxmlformats.org/officeDocument/2006/relationships/slide" Target="/ppt/slides/slide19.xml"/><Relationship Id="rId8" Type="http://schemas.openxmlformats.org/officeDocument/2006/relationships/slide" Target="/ppt/slides/slide23.xml"/><Relationship Id="rId11" Type="http://schemas.openxmlformats.org/officeDocument/2006/relationships/slide" Target="/ppt/slides/slide35.xml"/><Relationship Id="rId10" Type="http://schemas.openxmlformats.org/officeDocument/2006/relationships/slide" Target="/ppt/slides/slide31.xml"/><Relationship Id="rId13" Type="http://schemas.openxmlformats.org/officeDocument/2006/relationships/slide" Target="/ppt/slides/slide43.xml"/><Relationship Id="rId12" Type="http://schemas.openxmlformats.org/officeDocument/2006/relationships/slide" Target="/ppt/slides/slide39.xml"/><Relationship Id="rId15" Type="http://schemas.openxmlformats.org/officeDocument/2006/relationships/slide" Target="/ppt/slides/slide51.xml"/><Relationship Id="rId14" Type="http://schemas.openxmlformats.org/officeDocument/2006/relationships/slide" Target="/ppt/slides/slide47.xml"/><Relationship Id="rId17" Type="http://schemas.openxmlformats.org/officeDocument/2006/relationships/slide" Target="/ppt/slides/slide59.xml"/><Relationship Id="rId16" Type="http://schemas.openxmlformats.org/officeDocument/2006/relationships/slide" Target="/ppt/slides/slide55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4.xml"/><Relationship Id="rId3" Type="http://schemas.openxmlformats.org/officeDocument/2006/relationships/slide" Target="/ppt/slides/slide2.xml"/><Relationship Id="rId4" Type="http://schemas.openxmlformats.org/officeDocument/2006/relationships/slide" Target="/ppt/slides/slide7.xml"/><Relationship Id="rId9" Type="http://schemas.openxmlformats.org/officeDocument/2006/relationships/slide" Target="/ppt/slides/slide27.xml"/><Relationship Id="rId5" Type="http://schemas.openxmlformats.org/officeDocument/2006/relationships/slide" Target="/ppt/slides/slide11.xml"/><Relationship Id="rId6" Type="http://schemas.openxmlformats.org/officeDocument/2006/relationships/slide" Target="/ppt/slides/slide15.xml"/><Relationship Id="rId7" Type="http://schemas.openxmlformats.org/officeDocument/2006/relationships/slide" Target="/ppt/slides/slide19.xml"/><Relationship Id="rId8" Type="http://schemas.openxmlformats.org/officeDocument/2006/relationships/slide" Target="/ppt/slides/slide23.xml"/><Relationship Id="rId11" Type="http://schemas.openxmlformats.org/officeDocument/2006/relationships/slide" Target="/ppt/slides/slide35.xml"/><Relationship Id="rId10" Type="http://schemas.openxmlformats.org/officeDocument/2006/relationships/slide" Target="/ppt/slides/slide31.xml"/><Relationship Id="rId13" Type="http://schemas.openxmlformats.org/officeDocument/2006/relationships/slide" Target="/ppt/slides/slide43.xml"/><Relationship Id="rId12" Type="http://schemas.openxmlformats.org/officeDocument/2006/relationships/slide" Target="/ppt/slides/slide39.xml"/><Relationship Id="rId15" Type="http://schemas.openxmlformats.org/officeDocument/2006/relationships/slide" Target="/ppt/slides/slide51.xml"/><Relationship Id="rId14" Type="http://schemas.openxmlformats.org/officeDocument/2006/relationships/slide" Target="/ppt/slides/slide47.xml"/><Relationship Id="rId17" Type="http://schemas.openxmlformats.org/officeDocument/2006/relationships/slide" Target="/ppt/slides/slide59.xml"/><Relationship Id="rId16" Type="http://schemas.openxmlformats.org/officeDocument/2006/relationships/slide" Target="/ppt/slides/slide55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35.xml"/><Relationship Id="rId3" Type="http://schemas.openxmlformats.org/officeDocument/2006/relationships/hyperlink" Target="https://drive.google.com/file/d/1lRpfzJHpLfTUCUNl9BlkMns42xD21ud1/view?usp=sharing" TargetMode="External"/><Relationship Id="rId4" Type="http://schemas.openxmlformats.org/officeDocument/2006/relationships/image" Target="../media/image6.png"/><Relationship Id="rId9" Type="http://schemas.openxmlformats.org/officeDocument/2006/relationships/slide" Target="/ppt/slides/slide19.xml"/><Relationship Id="rId5" Type="http://schemas.openxmlformats.org/officeDocument/2006/relationships/slide" Target="/ppt/slides/slide2.xml"/><Relationship Id="rId6" Type="http://schemas.openxmlformats.org/officeDocument/2006/relationships/slide" Target="/ppt/slides/slide7.xml"/><Relationship Id="rId7" Type="http://schemas.openxmlformats.org/officeDocument/2006/relationships/slide" Target="/ppt/slides/slide11.xml"/><Relationship Id="rId8" Type="http://schemas.openxmlformats.org/officeDocument/2006/relationships/slide" Target="/ppt/slides/slide15.xml"/><Relationship Id="rId11" Type="http://schemas.openxmlformats.org/officeDocument/2006/relationships/slide" Target="/ppt/slides/slide27.xml"/><Relationship Id="rId10" Type="http://schemas.openxmlformats.org/officeDocument/2006/relationships/slide" Target="/ppt/slides/slide23.xml"/><Relationship Id="rId13" Type="http://schemas.openxmlformats.org/officeDocument/2006/relationships/slide" Target="/ppt/slides/slide35.xml"/><Relationship Id="rId12" Type="http://schemas.openxmlformats.org/officeDocument/2006/relationships/slide" Target="/ppt/slides/slide31.xml"/><Relationship Id="rId15" Type="http://schemas.openxmlformats.org/officeDocument/2006/relationships/slide" Target="/ppt/slides/slide43.xml"/><Relationship Id="rId14" Type="http://schemas.openxmlformats.org/officeDocument/2006/relationships/slide" Target="/ppt/slides/slide39.xml"/><Relationship Id="rId17" Type="http://schemas.openxmlformats.org/officeDocument/2006/relationships/slide" Target="/ppt/slides/slide51.xml"/><Relationship Id="rId16" Type="http://schemas.openxmlformats.org/officeDocument/2006/relationships/slide" Target="/ppt/slides/slide47.xml"/><Relationship Id="rId19" Type="http://schemas.openxmlformats.org/officeDocument/2006/relationships/slide" Target="/ppt/slides/slide59.xml"/><Relationship Id="rId18" Type="http://schemas.openxmlformats.org/officeDocument/2006/relationships/slide" Target="/ppt/slides/slide5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36.xml"/><Relationship Id="rId3" Type="http://schemas.openxmlformats.org/officeDocument/2006/relationships/slide" Target="/ppt/slides/slide2.xml"/><Relationship Id="rId4" Type="http://schemas.openxmlformats.org/officeDocument/2006/relationships/slide" Target="/ppt/slides/slide11.xml"/><Relationship Id="rId9" Type="http://schemas.openxmlformats.org/officeDocument/2006/relationships/slide" Target="/ppt/slides/slide31.xml"/><Relationship Id="rId5" Type="http://schemas.openxmlformats.org/officeDocument/2006/relationships/slide" Target="/ppt/slides/slide15.xml"/><Relationship Id="rId6" Type="http://schemas.openxmlformats.org/officeDocument/2006/relationships/slide" Target="/ppt/slides/slide19.xml"/><Relationship Id="rId7" Type="http://schemas.openxmlformats.org/officeDocument/2006/relationships/slide" Target="/ppt/slides/slide23.xml"/><Relationship Id="rId8" Type="http://schemas.openxmlformats.org/officeDocument/2006/relationships/slide" Target="/ppt/slides/slide27.xml"/><Relationship Id="rId11" Type="http://schemas.openxmlformats.org/officeDocument/2006/relationships/slide" Target="/ppt/slides/slide39.xml"/><Relationship Id="rId10" Type="http://schemas.openxmlformats.org/officeDocument/2006/relationships/slide" Target="/ppt/slides/slide35.xml"/><Relationship Id="rId13" Type="http://schemas.openxmlformats.org/officeDocument/2006/relationships/slide" Target="/ppt/slides/slide47.xml"/><Relationship Id="rId12" Type="http://schemas.openxmlformats.org/officeDocument/2006/relationships/slide" Target="/ppt/slides/slide43.xml"/><Relationship Id="rId15" Type="http://schemas.openxmlformats.org/officeDocument/2006/relationships/slide" Target="/ppt/slides/slide55.xml"/><Relationship Id="rId14" Type="http://schemas.openxmlformats.org/officeDocument/2006/relationships/slide" Target="/ppt/slides/slide51.xml"/><Relationship Id="rId17" Type="http://schemas.openxmlformats.org/officeDocument/2006/relationships/slide" Target="/ppt/slides/slide63.xml"/><Relationship Id="rId16" Type="http://schemas.openxmlformats.org/officeDocument/2006/relationships/slide" Target="/ppt/slides/slide59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37.xml"/><Relationship Id="rId3" Type="http://schemas.openxmlformats.org/officeDocument/2006/relationships/slide" Target="/ppt/slides/slide2.xml"/><Relationship Id="rId4" Type="http://schemas.openxmlformats.org/officeDocument/2006/relationships/slide" Target="/ppt/slides/slide11.xml"/><Relationship Id="rId9" Type="http://schemas.openxmlformats.org/officeDocument/2006/relationships/slide" Target="/ppt/slides/slide31.xml"/><Relationship Id="rId5" Type="http://schemas.openxmlformats.org/officeDocument/2006/relationships/slide" Target="/ppt/slides/slide15.xml"/><Relationship Id="rId6" Type="http://schemas.openxmlformats.org/officeDocument/2006/relationships/slide" Target="/ppt/slides/slide19.xml"/><Relationship Id="rId7" Type="http://schemas.openxmlformats.org/officeDocument/2006/relationships/slide" Target="/ppt/slides/slide23.xml"/><Relationship Id="rId8" Type="http://schemas.openxmlformats.org/officeDocument/2006/relationships/slide" Target="/ppt/slides/slide27.xml"/><Relationship Id="rId11" Type="http://schemas.openxmlformats.org/officeDocument/2006/relationships/slide" Target="/ppt/slides/slide39.xml"/><Relationship Id="rId10" Type="http://schemas.openxmlformats.org/officeDocument/2006/relationships/slide" Target="/ppt/slides/slide35.xml"/><Relationship Id="rId13" Type="http://schemas.openxmlformats.org/officeDocument/2006/relationships/slide" Target="/ppt/slides/slide47.xml"/><Relationship Id="rId12" Type="http://schemas.openxmlformats.org/officeDocument/2006/relationships/slide" Target="/ppt/slides/slide43.xml"/><Relationship Id="rId15" Type="http://schemas.openxmlformats.org/officeDocument/2006/relationships/slide" Target="/ppt/slides/slide55.xml"/><Relationship Id="rId14" Type="http://schemas.openxmlformats.org/officeDocument/2006/relationships/slide" Target="/ppt/slides/slide51.xml"/><Relationship Id="rId17" Type="http://schemas.openxmlformats.org/officeDocument/2006/relationships/slide" Target="/ppt/slides/slide63.xml"/><Relationship Id="rId16" Type="http://schemas.openxmlformats.org/officeDocument/2006/relationships/slide" Target="/ppt/slides/slide59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38.xml"/><Relationship Id="rId3" Type="http://schemas.openxmlformats.org/officeDocument/2006/relationships/slide" Target="/ppt/slides/slide2.xml"/><Relationship Id="rId4" Type="http://schemas.openxmlformats.org/officeDocument/2006/relationships/slide" Target="/ppt/slides/slide11.xml"/><Relationship Id="rId9" Type="http://schemas.openxmlformats.org/officeDocument/2006/relationships/slide" Target="/ppt/slides/slide31.xml"/><Relationship Id="rId5" Type="http://schemas.openxmlformats.org/officeDocument/2006/relationships/slide" Target="/ppt/slides/slide15.xml"/><Relationship Id="rId6" Type="http://schemas.openxmlformats.org/officeDocument/2006/relationships/slide" Target="/ppt/slides/slide19.xml"/><Relationship Id="rId7" Type="http://schemas.openxmlformats.org/officeDocument/2006/relationships/slide" Target="/ppt/slides/slide23.xml"/><Relationship Id="rId8" Type="http://schemas.openxmlformats.org/officeDocument/2006/relationships/slide" Target="/ppt/slides/slide27.xml"/><Relationship Id="rId11" Type="http://schemas.openxmlformats.org/officeDocument/2006/relationships/slide" Target="/ppt/slides/slide39.xml"/><Relationship Id="rId10" Type="http://schemas.openxmlformats.org/officeDocument/2006/relationships/slide" Target="/ppt/slides/slide35.xml"/><Relationship Id="rId13" Type="http://schemas.openxmlformats.org/officeDocument/2006/relationships/slide" Target="/ppt/slides/slide47.xml"/><Relationship Id="rId12" Type="http://schemas.openxmlformats.org/officeDocument/2006/relationships/slide" Target="/ppt/slides/slide43.xml"/><Relationship Id="rId15" Type="http://schemas.openxmlformats.org/officeDocument/2006/relationships/slide" Target="/ppt/slides/slide55.xml"/><Relationship Id="rId14" Type="http://schemas.openxmlformats.org/officeDocument/2006/relationships/slide" Target="/ppt/slides/slide51.xml"/><Relationship Id="rId17" Type="http://schemas.openxmlformats.org/officeDocument/2006/relationships/slide" Target="/ppt/slides/slide63.xml"/><Relationship Id="rId16" Type="http://schemas.openxmlformats.org/officeDocument/2006/relationships/slide" Target="/ppt/slides/slide59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39.xml"/><Relationship Id="rId3" Type="http://schemas.openxmlformats.org/officeDocument/2006/relationships/hyperlink" Target="https://drive.google.com/file/d/1lRpfzJHpLfTUCUNl9BlkMns42xD21ud1/view?usp=sharing" TargetMode="External"/><Relationship Id="rId4" Type="http://schemas.openxmlformats.org/officeDocument/2006/relationships/image" Target="../media/image6.png"/><Relationship Id="rId9" Type="http://schemas.openxmlformats.org/officeDocument/2006/relationships/slide" Target="/ppt/slides/slide23.xml"/><Relationship Id="rId5" Type="http://schemas.openxmlformats.org/officeDocument/2006/relationships/slide" Target="/ppt/slides/slide2.xml"/><Relationship Id="rId6" Type="http://schemas.openxmlformats.org/officeDocument/2006/relationships/slide" Target="/ppt/slides/slide11.xml"/><Relationship Id="rId7" Type="http://schemas.openxmlformats.org/officeDocument/2006/relationships/slide" Target="/ppt/slides/slide15.xml"/><Relationship Id="rId8" Type="http://schemas.openxmlformats.org/officeDocument/2006/relationships/slide" Target="/ppt/slides/slide19.xml"/><Relationship Id="rId11" Type="http://schemas.openxmlformats.org/officeDocument/2006/relationships/slide" Target="/ppt/slides/slide31.xml"/><Relationship Id="rId10" Type="http://schemas.openxmlformats.org/officeDocument/2006/relationships/slide" Target="/ppt/slides/slide27.xml"/><Relationship Id="rId13" Type="http://schemas.openxmlformats.org/officeDocument/2006/relationships/slide" Target="/ppt/slides/slide39.xml"/><Relationship Id="rId12" Type="http://schemas.openxmlformats.org/officeDocument/2006/relationships/slide" Target="/ppt/slides/slide35.xml"/><Relationship Id="rId15" Type="http://schemas.openxmlformats.org/officeDocument/2006/relationships/slide" Target="/ppt/slides/slide47.xml"/><Relationship Id="rId14" Type="http://schemas.openxmlformats.org/officeDocument/2006/relationships/slide" Target="/ppt/slides/slide43.xml"/><Relationship Id="rId17" Type="http://schemas.openxmlformats.org/officeDocument/2006/relationships/slide" Target="/ppt/slides/slide55.xml"/><Relationship Id="rId16" Type="http://schemas.openxmlformats.org/officeDocument/2006/relationships/slide" Target="/ppt/slides/slide51.xml"/><Relationship Id="rId19" Type="http://schemas.openxmlformats.org/officeDocument/2006/relationships/slide" Target="/ppt/slides/slide63.xml"/><Relationship Id="rId18" Type="http://schemas.openxmlformats.org/officeDocument/2006/relationships/slide" Target="/ppt/slides/slide5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slide" Target="/ppt/slides/slide2.xml"/><Relationship Id="rId4" Type="http://schemas.openxmlformats.org/officeDocument/2006/relationships/slide" Target="/ppt/slides/slide3.xml"/><Relationship Id="rId9" Type="http://schemas.openxmlformats.org/officeDocument/2006/relationships/slide" Target="/ppt/slides/slide23.xml"/><Relationship Id="rId5" Type="http://schemas.openxmlformats.org/officeDocument/2006/relationships/slide" Target="/ppt/slides/slide7.xml"/><Relationship Id="rId6" Type="http://schemas.openxmlformats.org/officeDocument/2006/relationships/slide" Target="/ppt/slides/slide11.xml"/><Relationship Id="rId7" Type="http://schemas.openxmlformats.org/officeDocument/2006/relationships/slide" Target="/ppt/slides/slide15.xml"/><Relationship Id="rId8" Type="http://schemas.openxmlformats.org/officeDocument/2006/relationships/slide" Target="/ppt/slides/slide19.xml"/><Relationship Id="rId11" Type="http://schemas.openxmlformats.org/officeDocument/2006/relationships/slide" Target="/ppt/slides/slide31.xml"/><Relationship Id="rId10" Type="http://schemas.openxmlformats.org/officeDocument/2006/relationships/slide" Target="/ppt/slides/slide27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40.xml"/><Relationship Id="rId3" Type="http://schemas.openxmlformats.org/officeDocument/2006/relationships/slide" Target="/ppt/slides/slide2.xml"/><Relationship Id="rId4" Type="http://schemas.openxmlformats.org/officeDocument/2006/relationships/slide" Target="/ppt/slides/slide15.xml"/><Relationship Id="rId9" Type="http://schemas.openxmlformats.org/officeDocument/2006/relationships/slide" Target="/ppt/slides/slide35.xml"/><Relationship Id="rId5" Type="http://schemas.openxmlformats.org/officeDocument/2006/relationships/slide" Target="/ppt/slides/slide19.xml"/><Relationship Id="rId6" Type="http://schemas.openxmlformats.org/officeDocument/2006/relationships/slide" Target="/ppt/slides/slide23.xml"/><Relationship Id="rId7" Type="http://schemas.openxmlformats.org/officeDocument/2006/relationships/slide" Target="/ppt/slides/slide27.xml"/><Relationship Id="rId8" Type="http://schemas.openxmlformats.org/officeDocument/2006/relationships/slide" Target="/ppt/slides/slide31.xml"/><Relationship Id="rId11" Type="http://schemas.openxmlformats.org/officeDocument/2006/relationships/slide" Target="/ppt/slides/slide43.xml"/><Relationship Id="rId10" Type="http://schemas.openxmlformats.org/officeDocument/2006/relationships/slide" Target="/ppt/slides/slide39.xml"/><Relationship Id="rId13" Type="http://schemas.openxmlformats.org/officeDocument/2006/relationships/slide" Target="/ppt/slides/slide51.xml"/><Relationship Id="rId12" Type="http://schemas.openxmlformats.org/officeDocument/2006/relationships/slide" Target="/ppt/slides/slide47.xml"/><Relationship Id="rId15" Type="http://schemas.openxmlformats.org/officeDocument/2006/relationships/slide" Target="/ppt/slides/slide59.xml"/><Relationship Id="rId14" Type="http://schemas.openxmlformats.org/officeDocument/2006/relationships/slide" Target="/ppt/slides/slide55.xml"/><Relationship Id="rId17" Type="http://schemas.openxmlformats.org/officeDocument/2006/relationships/slide" Target="/ppt/slides/slide67.xml"/><Relationship Id="rId16" Type="http://schemas.openxmlformats.org/officeDocument/2006/relationships/slide" Target="/ppt/slides/slide63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41.xml"/><Relationship Id="rId3" Type="http://schemas.openxmlformats.org/officeDocument/2006/relationships/slide" Target="/ppt/slides/slide2.xml"/><Relationship Id="rId4" Type="http://schemas.openxmlformats.org/officeDocument/2006/relationships/slide" Target="/ppt/slides/slide15.xml"/><Relationship Id="rId9" Type="http://schemas.openxmlformats.org/officeDocument/2006/relationships/slide" Target="/ppt/slides/slide35.xml"/><Relationship Id="rId5" Type="http://schemas.openxmlformats.org/officeDocument/2006/relationships/slide" Target="/ppt/slides/slide19.xml"/><Relationship Id="rId6" Type="http://schemas.openxmlformats.org/officeDocument/2006/relationships/slide" Target="/ppt/slides/slide23.xml"/><Relationship Id="rId7" Type="http://schemas.openxmlformats.org/officeDocument/2006/relationships/slide" Target="/ppt/slides/slide27.xml"/><Relationship Id="rId8" Type="http://schemas.openxmlformats.org/officeDocument/2006/relationships/slide" Target="/ppt/slides/slide31.xml"/><Relationship Id="rId11" Type="http://schemas.openxmlformats.org/officeDocument/2006/relationships/slide" Target="/ppt/slides/slide43.xml"/><Relationship Id="rId10" Type="http://schemas.openxmlformats.org/officeDocument/2006/relationships/slide" Target="/ppt/slides/slide39.xml"/><Relationship Id="rId13" Type="http://schemas.openxmlformats.org/officeDocument/2006/relationships/slide" Target="/ppt/slides/slide51.xml"/><Relationship Id="rId12" Type="http://schemas.openxmlformats.org/officeDocument/2006/relationships/slide" Target="/ppt/slides/slide47.xml"/><Relationship Id="rId15" Type="http://schemas.openxmlformats.org/officeDocument/2006/relationships/slide" Target="/ppt/slides/slide59.xml"/><Relationship Id="rId14" Type="http://schemas.openxmlformats.org/officeDocument/2006/relationships/slide" Target="/ppt/slides/slide55.xml"/><Relationship Id="rId17" Type="http://schemas.openxmlformats.org/officeDocument/2006/relationships/slide" Target="/ppt/slides/slide67.xml"/><Relationship Id="rId16" Type="http://schemas.openxmlformats.org/officeDocument/2006/relationships/slide" Target="/ppt/slides/slide63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42.xml"/><Relationship Id="rId3" Type="http://schemas.openxmlformats.org/officeDocument/2006/relationships/slide" Target="/ppt/slides/slide2.xml"/><Relationship Id="rId4" Type="http://schemas.openxmlformats.org/officeDocument/2006/relationships/slide" Target="/ppt/slides/slide15.xml"/><Relationship Id="rId9" Type="http://schemas.openxmlformats.org/officeDocument/2006/relationships/slide" Target="/ppt/slides/slide35.xml"/><Relationship Id="rId5" Type="http://schemas.openxmlformats.org/officeDocument/2006/relationships/slide" Target="/ppt/slides/slide19.xml"/><Relationship Id="rId6" Type="http://schemas.openxmlformats.org/officeDocument/2006/relationships/slide" Target="/ppt/slides/slide23.xml"/><Relationship Id="rId7" Type="http://schemas.openxmlformats.org/officeDocument/2006/relationships/slide" Target="/ppt/slides/slide27.xml"/><Relationship Id="rId8" Type="http://schemas.openxmlformats.org/officeDocument/2006/relationships/slide" Target="/ppt/slides/slide31.xml"/><Relationship Id="rId11" Type="http://schemas.openxmlformats.org/officeDocument/2006/relationships/slide" Target="/ppt/slides/slide43.xml"/><Relationship Id="rId10" Type="http://schemas.openxmlformats.org/officeDocument/2006/relationships/slide" Target="/ppt/slides/slide39.xml"/><Relationship Id="rId13" Type="http://schemas.openxmlformats.org/officeDocument/2006/relationships/slide" Target="/ppt/slides/slide51.xml"/><Relationship Id="rId12" Type="http://schemas.openxmlformats.org/officeDocument/2006/relationships/slide" Target="/ppt/slides/slide47.xml"/><Relationship Id="rId15" Type="http://schemas.openxmlformats.org/officeDocument/2006/relationships/slide" Target="/ppt/slides/slide59.xml"/><Relationship Id="rId14" Type="http://schemas.openxmlformats.org/officeDocument/2006/relationships/slide" Target="/ppt/slides/slide55.xml"/><Relationship Id="rId17" Type="http://schemas.openxmlformats.org/officeDocument/2006/relationships/slide" Target="/ppt/slides/slide67.xml"/><Relationship Id="rId16" Type="http://schemas.openxmlformats.org/officeDocument/2006/relationships/slide" Target="/ppt/slides/slide63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43.xml"/><Relationship Id="rId3" Type="http://schemas.openxmlformats.org/officeDocument/2006/relationships/hyperlink" Target="https://drive.google.com/file/d/1lRpfzJHpLfTUCUNl9BlkMns42xD21ud1/view?usp=sharing" TargetMode="External"/><Relationship Id="rId4" Type="http://schemas.openxmlformats.org/officeDocument/2006/relationships/image" Target="../media/image6.png"/><Relationship Id="rId9" Type="http://schemas.openxmlformats.org/officeDocument/2006/relationships/slide" Target="/ppt/slides/slide27.xml"/><Relationship Id="rId5" Type="http://schemas.openxmlformats.org/officeDocument/2006/relationships/slide" Target="/ppt/slides/slide2.xml"/><Relationship Id="rId6" Type="http://schemas.openxmlformats.org/officeDocument/2006/relationships/slide" Target="/ppt/slides/slide15.xml"/><Relationship Id="rId7" Type="http://schemas.openxmlformats.org/officeDocument/2006/relationships/slide" Target="/ppt/slides/slide19.xml"/><Relationship Id="rId8" Type="http://schemas.openxmlformats.org/officeDocument/2006/relationships/slide" Target="/ppt/slides/slide23.xml"/><Relationship Id="rId11" Type="http://schemas.openxmlformats.org/officeDocument/2006/relationships/slide" Target="/ppt/slides/slide35.xml"/><Relationship Id="rId10" Type="http://schemas.openxmlformats.org/officeDocument/2006/relationships/slide" Target="/ppt/slides/slide31.xml"/><Relationship Id="rId13" Type="http://schemas.openxmlformats.org/officeDocument/2006/relationships/slide" Target="/ppt/slides/slide43.xml"/><Relationship Id="rId12" Type="http://schemas.openxmlformats.org/officeDocument/2006/relationships/slide" Target="/ppt/slides/slide39.xml"/><Relationship Id="rId15" Type="http://schemas.openxmlformats.org/officeDocument/2006/relationships/slide" Target="/ppt/slides/slide51.xml"/><Relationship Id="rId14" Type="http://schemas.openxmlformats.org/officeDocument/2006/relationships/slide" Target="/ppt/slides/slide47.xml"/><Relationship Id="rId17" Type="http://schemas.openxmlformats.org/officeDocument/2006/relationships/slide" Target="/ppt/slides/slide59.xml"/><Relationship Id="rId16" Type="http://schemas.openxmlformats.org/officeDocument/2006/relationships/slide" Target="/ppt/slides/slide55.xml"/><Relationship Id="rId19" Type="http://schemas.openxmlformats.org/officeDocument/2006/relationships/slide" Target="/ppt/slides/slide67.xml"/><Relationship Id="rId18" Type="http://schemas.openxmlformats.org/officeDocument/2006/relationships/slide" Target="/ppt/slides/slide6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44.xml"/><Relationship Id="rId3" Type="http://schemas.openxmlformats.org/officeDocument/2006/relationships/slide" Target="/ppt/slides/slide2.xml"/><Relationship Id="rId4" Type="http://schemas.openxmlformats.org/officeDocument/2006/relationships/slide" Target="/ppt/slides/slide19.xml"/><Relationship Id="rId9" Type="http://schemas.openxmlformats.org/officeDocument/2006/relationships/slide" Target="/ppt/slides/slide39.xml"/><Relationship Id="rId5" Type="http://schemas.openxmlformats.org/officeDocument/2006/relationships/slide" Target="/ppt/slides/slide23.xml"/><Relationship Id="rId6" Type="http://schemas.openxmlformats.org/officeDocument/2006/relationships/slide" Target="/ppt/slides/slide27.xml"/><Relationship Id="rId7" Type="http://schemas.openxmlformats.org/officeDocument/2006/relationships/slide" Target="/ppt/slides/slide31.xml"/><Relationship Id="rId8" Type="http://schemas.openxmlformats.org/officeDocument/2006/relationships/slide" Target="/ppt/slides/slide35.xml"/><Relationship Id="rId11" Type="http://schemas.openxmlformats.org/officeDocument/2006/relationships/slide" Target="/ppt/slides/slide47.xml"/><Relationship Id="rId10" Type="http://schemas.openxmlformats.org/officeDocument/2006/relationships/slide" Target="/ppt/slides/slide43.xml"/><Relationship Id="rId13" Type="http://schemas.openxmlformats.org/officeDocument/2006/relationships/slide" Target="/ppt/slides/slide55.xml"/><Relationship Id="rId12" Type="http://schemas.openxmlformats.org/officeDocument/2006/relationships/slide" Target="/ppt/slides/slide51.xml"/><Relationship Id="rId15" Type="http://schemas.openxmlformats.org/officeDocument/2006/relationships/slide" Target="/ppt/slides/slide63.xml"/><Relationship Id="rId14" Type="http://schemas.openxmlformats.org/officeDocument/2006/relationships/slide" Target="/ppt/slides/slide59.xml"/><Relationship Id="rId17" Type="http://schemas.openxmlformats.org/officeDocument/2006/relationships/slide" Target="/ppt/slides/slide71.xml"/><Relationship Id="rId16" Type="http://schemas.openxmlformats.org/officeDocument/2006/relationships/slide" Target="/ppt/slides/slide67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45.xml"/><Relationship Id="rId3" Type="http://schemas.openxmlformats.org/officeDocument/2006/relationships/slide" Target="/ppt/slides/slide2.xml"/><Relationship Id="rId4" Type="http://schemas.openxmlformats.org/officeDocument/2006/relationships/slide" Target="/ppt/slides/slide19.xml"/><Relationship Id="rId9" Type="http://schemas.openxmlformats.org/officeDocument/2006/relationships/slide" Target="/ppt/slides/slide39.xml"/><Relationship Id="rId5" Type="http://schemas.openxmlformats.org/officeDocument/2006/relationships/slide" Target="/ppt/slides/slide23.xml"/><Relationship Id="rId6" Type="http://schemas.openxmlformats.org/officeDocument/2006/relationships/slide" Target="/ppt/slides/slide27.xml"/><Relationship Id="rId7" Type="http://schemas.openxmlformats.org/officeDocument/2006/relationships/slide" Target="/ppt/slides/slide31.xml"/><Relationship Id="rId8" Type="http://schemas.openxmlformats.org/officeDocument/2006/relationships/slide" Target="/ppt/slides/slide35.xml"/><Relationship Id="rId11" Type="http://schemas.openxmlformats.org/officeDocument/2006/relationships/slide" Target="/ppt/slides/slide47.xml"/><Relationship Id="rId10" Type="http://schemas.openxmlformats.org/officeDocument/2006/relationships/slide" Target="/ppt/slides/slide43.xml"/><Relationship Id="rId13" Type="http://schemas.openxmlformats.org/officeDocument/2006/relationships/slide" Target="/ppt/slides/slide55.xml"/><Relationship Id="rId12" Type="http://schemas.openxmlformats.org/officeDocument/2006/relationships/slide" Target="/ppt/slides/slide51.xml"/><Relationship Id="rId15" Type="http://schemas.openxmlformats.org/officeDocument/2006/relationships/slide" Target="/ppt/slides/slide63.xml"/><Relationship Id="rId14" Type="http://schemas.openxmlformats.org/officeDocument/2006/relationships/slide" Target="/ppt/slides/slide59.xml"/><Relationship Id="rId17" Type="http://schemas.openxmlformats.org/officeDocument/2006/relationships/slide" Target="/ppt/slides/slide71.xml"/><Relationship Id="rId16" Type="http://schemas.openxmlformats.org/officeDocument/2006/relationships/slide" Target="/ppt/slides/slide67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46.xml"/><Relationship Id="rId3" Type="http://schemas.openxmlformats.org/officeDocument/2006/relationships/slide" Target="/ppt/slides/slide2.xml"/><Relationship Id="rId4" Type="http://schemas.openxmlformats.org/officeDocument/2006/relationships/slide" Target="/ppt/slides/slide19.xml"/><Relationship Id="rId9" Type="http://schemas.openxmlformats.org/officeDocument/2006/relationships/slide" Target="/ppt/slides/slide39.xml"/><Relationship Id="rId5" Type="http://schemas.openxmlformats.org/officeDocument/2006/relationships/slide" Target="/ppt/slides/slide23.xml"/><Relationship Id="rId6" Type="http://schemas.openxmlformats.org/officeDocument/2006/relationships/slide" Target="/ppt/slides/slide27.xml"/><Relationship Id="rId7" Type="http://schemas.openxmlformats.org/officeDocument/2006/relationships/slide" Target="/ppt/slides/slide31.xml"/><Relationship Id="rId8" Type="http://schemas.openxmlformats.org/officeDocument/2006/relationships/slide" Target="/ppt/slides/slide35.xml"/><Relationship Id="rId11" Type="http://schemas.openxmlformats.org/officeDocument/2006/relationships/slide" Target="/ppt/slides/slide47.xml"/><Relationship Id="rId10" Type="http://schemas.openxmlformats.org/officeDocument/2006/relationships/slide" Target="/ppt/slides/slide43.xml"/><Relationship Id="rId13" Type="http://schemas.openxmlformats.org/officeDocument/2006/relationships/slide" Target="/ppt/slides/slide55.xml"/><Relationship Id="rId12" Type="http://schemas.openxmlformats.org/officeDocument/2006/relationships/slide" Target="/ppt/slides/slide51.xml"/><Relationship Id="rId15" Type="http://schemas.openxmlformats.org/officeDocument/2006/relationships/slide" Target="/ppt/slides/slide63.xml"/><Relationship Id="rId14" Type="http://schemas.openxmlformats.org/officeDocument/2006/relationships/slide" Target="/ppt/slides/slide59.xml"/><Relationship Id="rId17" Type="http://schemas.openxmlformats.org/officeDocument/2006/relationships/slide" Target="/ppt/slides/slide71.xml"/><Relationship Id="rId16" Type="http://schemas.openxmlformats.org/officeDocument/2006/relationships/slide" Target="/ppt/slides/slide67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47.xml"/><Relationship Id="rId3" Type="http://schemas.openxmlformats.org/officeDocument/2006/relationships/hyperlink" Target="https://drive.google.com/file/d/1lRpfzJHpLfTUCUNl9BlkMns42xD21ud1/view?usp=sharing" TargetMode="External"/><Relationship Id="rId4" Type="http://schemas.openxmlformats.org/officeDocument/2006/relationships/image" Target="../media/image6.png"/><Relationship Id="rId9" Type="http://schemas.openxmlformats.org/officeDocument/2006/relationships/slide" Target="/ppt/slides/slide31.xml"/><Relationship Id="rId5" Type="http://schemas.openxmlformats.org/officeDocument/2006/relationships/slide" Target="/ppt/slides/slide2.xml"/><Relationship Id="rId6" Type="http://schemas.openxmlformats.org/officeDocument/2006/relationships/slide" Target="/ppt/slides/slide19.xml"/><Relationship Id="rId7" Type="http://schemas.openxmlformats.org/officeDocument/2006/relationships/slide" Target="/ppt/slides/slide23.xml"/><Relationship Id="rId8" Type="http://schemas.openxmlformats.org/officeDocument/2006/relationships/slide" Target="/ppt/slides/slide27.xml"/><Relationship Id="rId11" Type="http://schemas.openxmlformats.org/officeDocument/2006/relationships/slide" Target="/ppt/slides/slide39.xml"/><Relationship Id="rId10" Type="http://schemas.openxmlformats.org/officeDocument/2006/relationships/slide" Target="/ppt/slides/slide35.xml"/><Relationship Id="rId13" Type="http://schemas.openxmlformats.org/officeDocument/2006/relationships/slide" Target="/ppt/slides/slide47.xml"/><Relationship Id="rId12" Type="http://schemas.openxmlformats.org/officeDocument/2006/relationships/slide" Target="/ppt/slides/slide43.xml"/><Relationship Id="rId15" Type="http://schemas.openxmlformats.org/officeDocument/2006/relationships/slide" Target="/ppt/slides/slide55.xml"/><Relationship Id="rId14" Type="http://schemas.openxmlformats.org/officeDocument/2006/relationships/slide" Target="/ppt/slides/slide51.xml"/><Relationship Id="rId17" Type="http://schemas.openxmlformats.org/officeDocument/2006/relationships/slide" Target="/ppt/slides/slide63.xml"/><Relationship Id="rId16" Type="http://schemas.openxmlformats.org/officeDocument/2006/relationships/slide" Target="/ppt/slides/slide59.xml"/><Relationship Id="rId19" Type="http://schemas.openxmlformats.org/officeDocument/2006/relationships/slide" Target="/ppt/slides/slide71.xml"/><Relationship Id="rId18" Type="http://schemas.openxmlformats.org/officeDocument/2006/relationships/slide" Target="/ppt/slides/slide6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48.xml"/><Relationship Id="rId3" Type="http://schemas.openxmlformats.org/officeDocument/2006/relationships/slide" Target="/ppt/slides/slide2.xml"/><Relationship Id="rId4" Type="http://schemas.openxmlformats.org/officeDocument/2006/relationships/slide" Target="/ppt/slides/slide23.xml"/><Relationship Id="rId9" Type="http://schemas.openxmlformats.org/officeDocument/2006/relationships/slide" Target="/ppt/slides/slide43.xml"/><Relationship Id="rId5" Type="http://schemas.openxmlformats.org/officeDocument/2006/relationships/slide" Target="/ppt/slides/slide27.xml"/><Relationship Id="rId6" Type="http://schemas.openxmlformats.org/officeDocument/2006/relationships/slide" Target="/ppt/slides/slide31.xml"/><Relationship Id="rId7" Type="http://schemas.openxmlformats.org/officeDocument/2006/relationships/slide" Target="/ppt/slides/slide35.xml"/><Relationship Id="rId8" Type="http://schemas.openxmlformats.org/officeDocument/2006/relationships/slide" Target="/ppt/slides/slide39.xml"/><Relationship Id="rId11" Type="http://schemas.openxmlformats.org/officeDocument/2006/relationships/slide" Target="/ppt/slides/slide51.xml"/><Relationship Id="rId10" Type="http://schemas.openxmlformats.org/officeDocument/2006/relationships/slide" Target="/ppt/slides/slide47.xml"/><Relationship Id="rId13" Type="http://schemas.openxmlformats.org/officeDocument/2006/relationships/slide" Target="/ppt/slides/slide59.xml"/><Relationship Id="rId12" Type="http://schemas.openxmlformats.org/officeDocument/2006/relationships/slide" Target="/ppt/slides/slide55.xml"/><Relationship Id="rId15" Type="http://schemas.openxmlformats.org/officeDocument/2006/relationships/slide" Target="/ppt/slides/slide67.xml"/><Relationship Id="rId14" Type="http://schemas.openxmlformats.org/officeDocument/2006/relationships/slide" Target="/ppt/slides/slide63.xml"/><Relationship Id="rId17" Type="http://schemas.openxmlformats.org/officeDocument/2006/relationships/slide" Target="/ppt/slides/slide75.xml"/><Relationship Id="rId16" Type="http://schemas.openxmlformats.org/officeDocument/2006/relationships/slide" Target="/ppt/slides/slide71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49.xml"/><Relationship Id="rId3" Type="http://schemas.openxmlformats.org/officeDocument/2006/relationships/slide" Target="/ppt/slides/slide2.xml"/><Relationship Id="rId4" Type="http://schemas.openxmlformats.org/officeDocument/2006/relationships/slide" Target="/ppt/slides/slide23.xml"/><Relationship Id="rId9" Type="http://schemas.openxmlformats.org/officeDocument/2006/relationships/slide" Target="/ppt/slides/slide43.xml"/><Relationship Id="rId5" Type="http://schemas.openxmlformats.org/officeDocument/2006/relationships/slide" Target="/ppt/slides/slide27.xml"/><Relationship Id="rId6" Type="http://schemas.openxmlformats.org/officeDocument/2006/relationships/slide" Target="/ppt/slides/slide31.xml"/><Relationship Id="rId7" Type="http://schemas.openxmlformats.org/officeDocument/2006/relationships/slide" Target="/ppt/slides/slide35.xml"/><Relationship Id="rId8" Type="http://schemas.openxmlformats.org/officeDocument/2006/relationships/slide" Target="/ppt/slides/slide39.xml"/><Relationship Id="rId11" Type="http://schemas.openxmlformats.org/officeDocument/2006/relationships/slide" Target="/ppt/slides/slide51.xml"/><Relationship Id="rId10" Type="http://schemas.openxmlformats.org/officeDocument/2006/relationships/slide" Target="/ppt/slides/slide47.xml"/><Relationship Id="rId13" Type="http://schemas.openxmlformats.org/officeDocument/2006/relationships/slide" Target="/ppt/slides/slide59.xml"/><Relationship Id="rId12" Type="http://schemas.openxmlformats.org/officeDocument/2006/relationships/slide" Target="/ppt/slides/slide55.xml"/><Relationship Id="rId15" Type="http://schemas.openxmlformats.org/officeDocument/2006/relationships/slide" Target="/ppt/slides/slide67.xml"/><Relationship Id="rId14" Type="http://schemas.openxmlformats.org/officeDocument/2006/relationships/slide" Target="/ppt/slides/slide63.xml"/><Relationship Id="rId17" Type="http://schemas.openxmlformats.org/officeDocument/2006/relationships/slide" Target="/ppt/slides/slide75.xml"/><Relationship Id="rId16" Type="http://schemas.openxmlformats.org/officeDocument/2006/relationships/slide" Target="/ppt/slides/slide71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slide" Target="/ppt/slides/slide2.xml"/><Relationship Id="rId4" Type="http://schemas.openxmlformats.org/officeDocument/2006/relationships/slide" Target="/ppt/slides/slide3.xml"/><Relationship Id="rId9" Type="http://schemas.openxmlformats.org/officeDocument/2006/relationships/slide" Target="/ppt/slides/slide23.xml"/><Relationship Id="rId5" Type="http://schemas.openxmlformats.org/officeDocument/2006/relationships/slide" Target="/ppt/slides/slide7.xml"/><Relationship Id="rId6" Type="http://schemas.openxmlformats.org/officeDocument/2006/relationships/slide" Target="/ppt/slides/slide11.xml"/><Relationship Id="rId7" Type="http://schemas.openxmlformats.org/officeDocument/2006/relationships/slide" Target="/ppt/slides/slide15.xml"/><Relationship Id="rId8" Type="http://schemas.openxmlformats.org/officeDocument/2006/relationships/slide" Target="/ppt/slides/slide19.xml"/><Relationship Id="rId11" Type="http://schemas.openxmlformats.org/officeDocument/2006/relationships/slide" Target="/ppt/slides/slide31.xml"/><Relationship Id="rId10" Type="http://schemas.openxmlformats.org/officeDocument/2006/relationships/slide" Target="/ppt/slides/slide27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50.xml"/><Relationship Id="rId3" Type="http://schemas.openxmlformats.org/officeDocument/2006/relationships/slide" Target="/ppt/slides/slide2.xml"/><Relationship Id="rId4" Type="http://schemas.openxmlformats.org/officeDocument/2006/relationships/slide" Target="/ppt/slides/slide23.xml"/><Relationship Id="rId9" Type="http://schemas.openxmlformats.org/officeDocument/2006/relationships/slide" Target="/ppt/slides/slide43.xml"/><Relationship Id="rId5" Type="http://schemas.openxmlformats.org/officeDocument/2006/relationships/slide" Target="/ppt/slides/slide27.xml"/><Relationship Id="rId6" Type="http://schemas.openxmlformats.org/officeDocument/2006/relationships/slide" Target="/ppt/slides/slide31.xml"/><Relationship Id="rId7" Type="http://schemas.openxmlformats.org/officeDocument/2006/relationships/slide" Target="/ppt/slides/slide35.xml"/><Relationship Id="rId8" Type="http://schemas.openxmlformats.org/officeDocument/2006/relationships/slide" Target="/ppt/slides/slide39.xml"/><Relationship Id="rId11" Type="http://schemas.openxmlformats.org/officeDocument/2006/relationships/slide" Target="/ppt/slides/slide51.xml"/><Relationship Id="rId10" Type="http://schemas.openxmlformats.org/officeDocument/2006/relationships/slide" Target="/ppt/slides/slide47.xml"/><Relationship Id="rId13" Type="http://schemas.openxmlformats.org/officeDocument/2006/relationships/slide" Target="/ppt/slides/slide59.xml"/><Relationship Id="rId12" Type="http://schemas.openxmlformats.org/officeDocument/2006/relationships/slide" Target="/ppt/slides/slide55.xml"/><Relationship Id="rId15" Type="http://schemas.openxmlformats.org/officeDocument/2006/relationships/slide" Target="/ppt/slides/slide67.xml"/><Relationship Id="rId14" Type="http://schemas.openxmlformats.org/officeDocument/2006/relationships/slide" Target="/ppt/slides/slide63.xml"/><Relationship Id="rId17" Type="http://schemas.openxmlformats.org/officeDocument/2006/relationships/slide" Target="/ppt/slides/slide75.xml"/><Relationship Id="rId16" Type="http://schemas.openxmlformats.org/officeDocument/2006/relationships/slide" Target="/ppt/slides/slide71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51.xml"/><Relationship Id="rId3" Type="http://schemas.openxmlformats.org/officeDocument/2006/relationships/hyperlink" Target="https://drive.google.com/file/d/1lRpfzJHpLfTUCUNl9BlkMns42xD21ud1/view?usp=sharing" TargetMode="External"/><Relationship Id="rId4" Type="http://schemas.openxmlformats.org/officeDocument/2006/relationships/image" Target="../media/image6.png"/><Relationship Id="rId9" Type="http://schemas.openxmlformats.org/officeDocument/2006/relationships/slide" Target="/ppt/slides/slide35.xml"/><Relationship Id="rId5" Type="http://schemas.openxmlformats.org/officeDocument/2006/relationships/slide" Target="/ppt/slides/slide2.xml"/><Relationship Id="rId6" Type="http://schemas.openxmlformats.org/officeDocument/2006/relationships/slide" Target="/ppt/slides/slide23.xml"/><Relationship Id="rId7" Type="http://schemas.openxmlformats.org/officeDocument/2006/relationships/slide" Target="/ppt/slides/slide27.xml"/><Relationship Id="rId8" Type="http://schemas.openxmlformats.org/officeDocument/2006/relationships/slide" Target="/ppt/slides/slide31.xml"/><Relationship Id="rId11" Type="http://schemas.openxmlformats.org/officeDocument/2006/relationships/slide" Target="/ppt/slides/slide43.xml"/><Relationship Id="rId10" Type="http://schemas.openxmlformats.org/officeDocument/2006/relationships/slide" Target="/ppt/slides/slide39.xml"/><Relationship Id="rId13" Type="http://schemas.openxmlformats.org/officeDocument/2006/relationships/slide" Target="/ppt/slides/slide51.xml"/><Relationship Id="rId12" Type="http://schemas.openxmlformats.org/officeDocument/2006/relationships/slide" Target="/ppt/slides/slide47.xml"/><Relationship Id="rId15" Type="http://schemas.openxmlformats.org/officeDocument/2006/relationships/slide" Target="/ppt/slides/slide59.xml"/><Relationship Id="rId14" Type="http://schemas.openxmlformats.org/officeDocument/2006/relationships/slide" Target="/ppt/slides/slide55.xml"/><Relationship Id="rId17" Type="http://schemas.openxmlformats.org/officeDocument/2006/relationships/slide" Target="/ppt/slides/slide67.xml"/><Relationship Id="rId16" Type="http://schemas.openxmlformats.org/officeDocument/2006/relationships/slide" Target="/ppt/slides/slide63.xml"/><Relationship Id="rId19" Type="http://schemas.openxmlformats.org/officeDocument/2006/relationships/slide" Target="/ppt/slides/slide75.xml"/><Relationship Id="rId18" Type="http://schemas.openxmlformats.org/officeDocument/2006/relationships/slide" Target="/ppt/slides/slide7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52.xml"/><Relationship Id="rId3" Type="http://schemas.openxmlformats.org/officeDocument/2006/relationships/slide" Target="/ppt/slides/slide2.xml"/><Relationship Id="rId4" Type="http://schemas.openxmlformats.org/officeDocument/2006/relationships/slide" Target="/ppt/slides/slide27.xml"/><Relationship Id="rId9" Type="http://schemas.openxmlformats.org/officeDocument/2006/relationships/slide" Target="/ppt/slides/slide47.xml"/><Relationship Id="rId5" Type="http://schemas.openxmlformats.org/officeDocument/2006/relationships/slide" Target="/ppt/slides/slide31.xml"/><Relationship Id="rId6" Type="http://schemas.openxmlformats.org/officeDocument/2006/relationships/slide" Target="/ppt/slides/slide35.xml"/><Relationship Id="rId7" Type="http://schemas.openxmlformats.org/officeDocument/2006/relationships/slide" Target="/ppt/slides/slide39.xml"/><Relationship Id="rId8" Type="http://schemas.openxmlformats.org/officeDocument/2006/relationships/slide" Target="/ppt/slides/slide43.xml"/><Relationship Id="rId11" Type="http://schemas.openxmlformats.org/officeDocument/2006/relationships/slide" Target="/ppt/slides/slide55.xml"/><Relationship Id="rId10" Type="http://schemas.openxmlformats.org/officeDocument/2006/relationships/slide" Target="/ppt/slides/slide51.xml"/><Relationship Id="rId13" Type="http://schemas.openxmlformats.org/officeDocument/2006/relationships/slide" Target="/ppt/slides/slide63.xml"/><Relationship Id="rId12" Type="http://schemas.openxmlformats.org/officeDocument/2006/relationships/slide" Target="/ppt/slides/slide59.xml"/><Relationship Id="rId15" Type="http://schemas.openxmlformats.org/officeDocument/2006/relationships/slide" Target="/ppt/slides/slide71.xml"/><Relationship Id="rId14" Type="http://schemas.openxmlformats.org/officeDocument/2006/relationships/slide" Target="/ppt/slides/slide67.xml"/><Relationship Id="rId17" Type="http://schemas.openxmlformats.org/officeDocument/2006/relationships/slide" Target="/ppt/slides/slide79.xml"/><Relationship Id="rId16" Type="http://schemas.openxmlformats.org/officeDocument/2006/relationships/slide" Target="/ppt/slides/slide75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53.xml"/><Relationship Id="rId3" Type="http://schemas.openxmlformats.org/officeDocument/2006/relationships/slide" Target="/ppt/slides/slide2.xml"/><Relationship Id="rId4" Type="http://schemas.openxmlformats.org/officeDocument/2006/relationships/slide" Target="/ppt/slides/slide27.xml"/><Relationship Id="rId9" Type="http://schemas.openxmlformats.org/officeDocument/2006/relationships/slide" Target="/ppt/slides/slide47.xml"/><Relationship Id="rId5" Type="http://schemas.openxmlformats.org/officeDocument/2006/relationships/slide" Target="/ppt/slides/slide31.xml"/><Relationship Id="rId6" Type="http://schemas.openxmlformats.org/officeDocument/2006/relationships/slide" Target="/ppt/slides/slide35.xml"/><Relationship Id="rId7" Type="http://schemas.openxmlformats.org/officeDocument/2006/relationships/slide" Target="/ppt/slides/slide39.xml"/><Relationship Id="rId8" Type="http://schemas.openxmlformats.org/officeDocument/2006/relationships/slide" Target="/ppt/slides/slide43.xml"/><Relationship Id="rId11" Type="http://schemas.openxmlformats.org/officeDocument/2006/relationships/slide" Target="/ppt/slides/slide55.xml"/><Relationship Id="rId10" Type="http://schemas.openxmlformats.org/officeDocument/2006/relationships/slide" Target="/ppt/slides/slide51.xml"/><Relationship Id="rId13" Type="http://schemas.openxmlformats.org/officeDocument/2006/relationships/slide" Target="/ppt/slides/slide63.xml"/><Relationship Id="rId12" Type="http://schemas.openxmlformats.org/officeDocument/2006/relationships/slide" Target="/ppt/slides/slide59.xml"/><Relationship Id="rId15" Type="http://schemas.openxmlformats.org/officeDocument/2006/relationships/slide" Target="/ppt/slides/slide71.xml"/><Relationship Id="rId14" Type="http://schemas.openxmlformats.org/officeDocument/2006/relationships/slide" Target="/ppt/slides/slide67.xml"/><Relationship Id="rId17" Type="http://schemas.openxmlformats.org/officeDocument/2006/relationships/slide" Target="/ppt/slides/slide79.xml"/><Relationship Id="rId16" Type="http://schemas.openxmlformats.org/officeDocument/2006/relationships/slide" Target="/ppt/slides/slide75.xml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54.xml"/><Relationship Id="rId3" Type="http://schemas.openxmlformats.org/officeDocument/2006/relationships/slide" Target="/ppt/slides/slide2.xml"/><Relationship Id="rId4" Type="http://schemas.openxmlformats.org/officeDocument/2006/relationships/slide" Target="/ppt/slides/slide27.xml"/><Relationship Id="rId9" Type="http://schemas.openxmlformats.org/officeDocument/2006/relationships/slide" Target="/ppt/slides/slide47.xml"/><Relationship Id="rId5" Type="http://schemas.openxmlformats.org/officeDocument/2006/relationships/slide" Target="/ppt/slides/slide31.xml"/><Relationship Id="rId6" Type="http://schemas.openxmlformats.org/officeDocument/2006/relationships/slide" Target="/ppt/slides/slide35.xml"/><Relationship Id="rId7" Type="http://schemas.openxmlformats.org/officeDocument/2006/relationships/slide" Target="/ppt/slides/slide39.xml"/><Relationship Id="rId8" Type="http://schemas.openxmlformats.org/officeDocument/2006/relationships/slide" Target="/ppt/slides/slide43.xml"/><Relationship Id="rId11" Type="http://schemas.openxmlformats.org/officeDocument/2006/relationships/slide" Target="/ppt/slides/slide55.xml"/><Relationship Id="rId10" Type="http://schemas.openxmlformats.org/officeDocument/2006/relationships/slide" Target="/ppt/slides/slide51.xml"/><Relationship Id="rId13" Type="http://schemas.openxmlformats.org/officeDocument/2006/relationships/slide" Target="/ppt/slides/slide63.xml"/><Relationship Id="rId12" Type="http://schemas.openxmlformats.org/officeDocument/2006/relationships/slide" Target="/ppt/slides/slide59.xml"/><Relationship Id="rId15" Type="http://schemas.openxmlformats.org/officeDocument/2006/relationships/slide" Target="/ppt/slides/slide71.xml"/><Relationship Id="rId14" Type="http://schemas.openxmlformats.org/officeDocument/2006/relationships/slide" Target="/ppt/slides/slide67.xml"/><Relationship Id="rId17" Type="http://schemas.openxmlformats.org/officeDocument/2006/relationships/slide" Target="/ppt/slides/slide79.xml"/><Relationship Id="rId16" Type="http://schemas.openxmlformats.org/officeDocument/2006/relationships/slide" Target="/ppt/slides/slide75.xml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55.xml"/><Relationship Id="rId3" Type="http://schemas.openxmlformats.org/officeDocument/2006/relationships/hyperlink" Target="https://drive.google.com/file/d/1lRpfzJHpLfTUCUNl9BlkMns42xD21ud1/view?usp=sharing" TargetMode="External"/><Relationship Id="rId4" Type="http://schemas.openxmlformats.org/officeDocument/2006/relationships/image" Target="../media/image6.png"/><Relationship Id="rId9" Type="http://schemas.openxmlformats.org/officeDocument/2006/relationships/slide" Target="/ppt/slides/slide39.xml"/><Relationship Id="rId5" Type="http://schemas.openxmlformats.org/officeDocument/2006/relationships/slide" Target="/ppt/slides/slide2.xml"/><Relationship Id="rId6" Type="http://schemas.openxmlformats.org/officeDocument/2006/relationships/slide" Target="/ppt/slides/slide27.xml"/><Relationship Id="rId7" Type="http://schemas.openxmlformats.org/officeDocument/2006/relationships/slide" Target="/ppt/slides/slide31.xml"/><Relationship Id="rId8" Type="http://schemas.openxmlformats.org/officeDocument/2006/relationships/slide" Target="/ppt/slides/slide35.xml"/><Relationship Id="rId11" Type="http://schemas.openxmlformats.org/officeDocument/2006/relationships/slide" Target="/ppt/slides/slide47.xml"/><Relationship Id="rId10" Type="http://schemas.openxmlformats.org/officeDocument/2006/relationships/slide" Target="/ppt/slides/slide43.xml"/><Relationship Id="rId13" Type="http://schemas.openxmlformats.org/officeDocument/2006/relationships/slide" Target="/ppt/slides/slide55.xml"/><Relationship Id="rId12" Type="http://schemas.openxmlformats.org/officeDocument/2006/relationships/slide" Target="/ppt/slides/slide51.xml"/><Relationship Id="rId15" Type="http://schemas.openxmlformats.org/officeDocument/2006/relationships/slide" Target="/ppt/slides/slide63.xml"/><Relationship Id="rId14" Type="http://schemas.openxmlformats.org/officeDocument/2006/relationships/slide" Target="/ppt/slides/slide59.xml"/><Relationship Id="rId17" Type="http://schemas.openxmlformats.org/officeDocument/2006/relationships/slide" Target="/ppt/slides/slide71.xml"/><Relationship Id="rId16" Type="http://schemas.openxmlformats.org/officeDocument/2006/relationships/slide" Target="/ppt/slides/slide67.xml"/><Relationship Id="rId19" Type="http://schemas.openxmlformats.org/officeDocument/2006/relationships/slide" Target="/ppt/slides/slide79.xml"/><Relationship Id="rId18" Type="http://schemas.openxmlformats.org/officeDocument/2006/relationships/slide" Target="/ppt/slides/slide75.xml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notesSlide" Target="../notesSlides/notesSlide56.xml"/><Relationship Id="rId3" Type="http://schemas.openxmlformats.org/officeDocument/2006/relationships/slide" Target="/ppt/slides/slide2.xml"/><Relationship Id="rId4" Type="http://schemas.openxmlformats.org/officeDocument/2006/relationships/slide" Target="/ppt/slides/slide31.xml"/><Relationship Id="rId9" Type="http://schemas.openxmlformats.org/officeDocument/2006/relationships/slide" Target="/ppt/slides/slide51.xml"/><Relationship Id="rId5" Type="http://schemas.openxmlformats.org/officeDocument/2006/relationships/slide" Target="/ppt/slides/slide35.xml"/><Relationship Id="rId6" Type="http://schemas.openxmlformats.org/officeDocument/2006/relationships/slide" Target="/ppt/slides/slide39.xml"/><Relationship Id="rId7" Type="http://schemas.openxmlformats.org/officeDocument/2006/relationships/slide" Target="/ppt/slides/slide43.xml"/><Relationship Id="rId8" Type="http://schemas.openxmlformats.org/officeDocument/2006/relationships/slide" Target="/ppt/slides/slide47.xml"/><Relationship Id="rId11" Type="http://schemas.openxmlformats.org/officeDocument/2006/relationships/slide" Target="/ppt/slides/slide59.xml"/><Relationship Id="rId10" Type="http://schemas.openxmlformats.org/officeDocument/2006/relationships/slide" Target="/ppt/slides/slide55.xml"/><Relationship Id="rId13" Type="http://schemas.openxmlformats.org/officeDocument/2006/relationships/slide" Target="/ppt/slides/slide67.xml"/><Relationship Id="rId12" Type="http://schemas.openxmlformats.org/officeDocument/2006/relationships/slide" Target="/ppt/slides/slide63.xml"/><Relationship Id="rId15" Type="http://schemas.openxmlformats.org/officeDocument/2006/relationships/slide" Target="/ppt/slides/slide75.xml"/><Relationship Id="rId14" Type="http://schemas.openxmlformats.org/officeDocument/2006/relationships/slide" Target="/ppt/slides/slide71.xml"/><Relationship Id="rId17" Type="http://schemas.openxmlformats.org/officeDocument/2006/relationships/slide" Target="/ppt/slides/slide83.xml"/><Relationship Id="rId16" Type="http://schemas.openxmlformats.org/officeDocument/2006/relationships/slide" Target="/ppt/slides/slide79.xml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notesSlide" Target="../notesSlides/notesSlide57.xml"/><Relationship Id="rId3" Type="http://schemas.openxmlformats.org/officeDocument/2006/relationships/slide" Target="/ppt/slides/slide2.xml"/><Relationship Id="rId4" Type="http://schemas.openxmlformats.org/officeDocument/2006/relationships/slide" Target="/ppt/slides/slide31.xml"/><Relationship Id="rId9" Type="http://schemas.openxmlformats.org/officeDocument/2006/relationships/slide" Target="/ppt/slides/slide51.xml"/><Relationship Id="rId5" Type="http://schemas.openxmlformats.org/officeDocument/2006/relationships/slide" Target="/ppt/slides/slide35.xml"/><Relationship Id="rId6" Type="http://schemas.openxmlformats.org/officeDocument/2006/relationships/slide" Target="/ppt/slides/slide39.xml"/><Relationship Id="rId7" Type="http://schemas.openxmlformats.org/officeDocument/2006/relationships/slide" Target="/ppt/slides/slide43.xml"/><Relationship Id="rId8" Type="http://schemas.openxmlformats.org/officeDocument/2006/relationships/slide" Target="/ppt/slides/slide47.xml"/><Relationship Id="rId11" Type="http://schemas.openxmlformats.org/officeDocument/2006/relationships/slide" Target="/ppt/slides/slide59.xml"/><Relationship Id="rId10" Type="http://schemas.openxmlformats.org/officeDocument/2006/relationships/slide" Target="/ppt/slides/slide55.xml"/><Relationship Id="rId13" Type="http://schemas.openxmlformats.org/officeDocument/2006/relationships/slide" Target="/ppt/slides/slide67.xml"/><Relationship Id="rId12" Type="http://schemas.openxmlformats.org/officeDocument/2006/relationships/slide" Target="/ppt/slides/slide63.xml"/><Relationship Id="rId15" Type="http://schemas.openxmlformats.org/officeDocument/2006/relationships/slide" Target="/ppt/slides/slide75.xml"/><Relationship Id="rId14" Type="http://schemas.openxmlformats.org/officeDocument/2006/relationships/slide" Target="/ppt/slides/slide71.xml"/><Relationship Id="rId17" Type="http://schemas.openxmlformats.org/officeDocument/2006/relationships/slide" Target="/ppt/slides/slide83.xml"/><Relationship Id="rId16" Type="http://schemas.openxmlformats.org/officeDocument/2006/relationships/slide" Target="/ppt/slides/slide79.xml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notesSlide" Target="../notesSlides/notesSlide58.xml"/><Relationship Id="rId3" Type="http://schemas.openxmlformats.org/officeDocument/2006/relationships/slide" Target="/ppt/slides/slide2.xml"/><Relationship Id="rId4" Type="http://schemas.openxmlformats.org/officeDocument/2006/relationships/slide" Target="/ppt/slides/slide31.xml"/><Relationship Id="rId9" Type="http://schemas.openxmlformats.org/officeDocument/2006/relationships/slide" Target="/ppt/slides/slide51.xml"/><Relationship Id="rId5" Type="http://schemas.openxmlformats.org/officeDocument/2006/relationships/slide" Target="/ppt/slides/slide35.xml"/><Relationship Id="rId6" Type="http://schemas.openxmlformats.org/officeDocument/2006/relationships/slide" Target="/ppt/slides/slide39.xml"/><Relationship Id="rId7" Type="http://schemas.openxmlformats.org/officeDocument/2006/relationships/slide" Target="/ppt/slides/slide43.xml"/><Relationship Id="rId8" Type="http://schemas.openxmlformats.org/officeDocument/2006/relationships/slide" Target="/ppt/slides/slide47.xml"/><Relationship Id="rId11" Type="http://schemas.openxmlformats.org/officeDocument/2006/relationships/slide" Target="/ppt/slides/slide59.xml"/><Relationship Id="rId10" Type="http://schemas.openxmlformats.org/officeDocument/2006/relationships/slide" Target="/ppt/slides/slide55.xml"/><Relationship Id="rId13" Type="http://schemas.openxmlformats.org/officeDocument/2006/relationships/slide" Target="/ppt/slides/slide67.xml"/><Relationship Id="rId12" Type="http://schemas.openxmlformats.org/officeDocument/2006/relationships/slide" Target="/ppt/slides/slide63.xml"/><Relationship Id="rId15" Type="http://schemas.openxmlformats.org/officeDocument/2006/relationships/slide" Target="/ppt/slides/slide75.xml"/><Relationship Id="rId14" Type="http://schemas.openxmlformats.org/officeDocument/2006/relationships/slide" Target="/ppt/slides/slide71.xml"/><Relationship Id="rId17" Type="http://schemas.openxmlformats.org/officeDocument/2006/relationships/slide" Target="/ppt/slides/slide83.xml"/><Relationship Id="rId16" Type="http://schemas.openxmlformats.org/officeDocument/2006/relationships/slide" Target="/ppt/slides/slide79.xml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59.xml"/><Relationship Id="rId3" Type="http://schemas.openxmlformats.org/officeDocument/2006/relationships/hyperlink" Target="https://drive.google.com/file/d/1lRpfzJHpLfTUCUNl9BlkMns42xD21ud1/view?usp=sharing" TargetMode="External"/><Relationship Id="rId4" Type="http://schemas.openxmlformats.org/officeDocument/2006/relationships/image" Target="../media/image6.png"/><Relationship Id="rId9" Type="http://schemas.openxmlformats.org/officeDocument/2006/relationships/slide" Target="/ppt/slides/slide43.xml"/><Relationship Id="rId5" Type="http://schemas.openxmlformats.org/officeDocument/2006/relationships/slide" Target="/ppt/slides/slide2.xml"/><Relationship Id="rId6" Type="http://schemas.openxmlformats.org/officeDocument/2006/relationships/slide" Target="/ppt/slides/slide31.xml"/><Relationship Id="rId7" Type="http://schemas.openxmlformats.org/officeDocument/2006/relationships/slide" Target="/ppt/slides/slide35.xml"/><Relationship Id="rId8" Type="http://schemas.openxmlformats.org/officeDocument/2006/relationships/slide" Target="/ppt/slides/slide39.xml"/><Relationship Id="rId11" Type="http://schemas.openxmlformats.org/officeDocument/2006/relationships/slide" Target="/ppt/slides/slide51.xml"/><Relationship Id="rId10" Type="http://schemas.openxmlformats.org/officeDocument/2006/relationships/slide" Target="/ppt/slides/slide47.xml"/><Relationship Id="rId13" Type="http://schemas.openxmlformats.org/officeDocument/2006/relationships/slide" Target="/ppt/slides/slide59.xml"/><Relationship Id="rId12" Type="http://schemas.openxmlformats.org/officeDocument/2006/relationships/slide" Target="/ppt/slides/slide55.xml"/><Relationship Id="rId15" Type="http://schemas.openxmlformats.org/officeDocument/2006/relationships/slide" Target="/ppt/slides/slide67.xml"/><Relationship Id="rId14" Type="http://schemas.openxmlformats.org/officeDocument/2006/relationships/slide" Target="/ppt/slides/slide63.xml"/><Relationship Id="rId17" Type="http://schemas.openxmlformats.org/officeDocument/2006/relationships/slide" Target="/ppt/slides/slide75.xml"/><Relationship Id="rId16" Type="http://schemas.openxmlformats.org/officeDocument/2006/relationships/slide" Target="/ppt/slides/slide71.xml"/><Relationship Id="rId19" Type="http://schemas.openxmlformats.org/officeDocument/2006/relationships/slide" Target="/ppt/slides/slide83.xml"/><Relationship Id="rId18" Type="http://schemas.openxmlformats.org/officeDocument/2006/relationships/slide" Target="/ppt/slides/slide79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slide" Target="/ppt/slides/slide2.xml"/><Relationship Id="rId4" Type="http://schemas.openxmlformats.org/officeDocument/2006/relationships/slide" Target="/ppt/slides/slide3.xml"/><Relationship Id="rId9" Type="http://schemas.openxmlformats.org/officeDocument/2006/relationships/slide" Target="/ppt/slides/slide23.xml"/><Relationship Id="rId5" Type="http://schemas.openxmlformats.org/officeDocument/2006/relationships/slide" Target="/ppt/slides/slide7.xml"/><Relationship Id="rId6" Type="http://schemas.openxmlformats.org/officeDocument/2006/relationships/slide" Target="/ppt/slides/slide11.xml"/><Relationship Id="rId7" Type="http://schemas.openxmlformats.org/officeDocument/2006/relationships/slide" Target="/ppt/slides/slide15.xml"/><Relationship Id="rId8" Type="http://schemas.openxmlformats.org/officeDocument/2006/relationships/slide" Target="/ppt/slides/slide19.xml"/><Relationship Id="rId11" Type="http://schemas.openxmlformats.org/officeDocument/2006/relationships/slide" Target="/ppt/slides/slide31.xml"/><Relationship Id="rId10" Type="http://schemas.openxmlformats.org/officeDocument/2006/relationships/slide" Target="/ppt/slides/slide27.xml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60.xml"/><Relationship Id="rId3" Type="http://schemas.openxmlformats.org/officeDocument/2006/relationships/slide" Target="/ppt/slides/slide2.xml"/><Relationship Id="rId4" Type="http://schemas.openxmlformats.org/officeDocument/2006/relationships/slide" Target="/ppt/slides/slide35.xml"/><Relationship Id="rId9" Type="http://schemas.openxmlformats.org/officeDocument/2006/relationships/slide" Target="/ppt/slides/slide55.xml"/><Relationship Id="rId5" Type="http://schemas.openxmlformats.org/officeDocument/2006/relationships/slide" Target="/ppt/slides/slide39.xml"/><Relationship Id="rId6" Type="http://schemas.openxmlformats.org/officeDocument/2006/relationships/slide" Target="/ppt/slides/slide43.xml"/><Relationship Id="rId7" Type="http://schemas.openxmlformats.org/officeDocument/2006/relationships/slide" Target="/ppt/slides/slide47.xml"/><Relationship Id="rId8" Type="http://schemas.openxmlformats.org/officeDocument/2006/relationships/slide" Target="/ppt/slides/slide51.xml"/><Relationship Id="rId11" Type="http://schemas.openxmlformats.org/officeDocument/2006/relationships/slide" Target="/ppt/slides/slide67.xml"/><Relationship Id="rId10" Type="http://schemas.openxmlformats.org/officeDocument/2006/relationships/slide" Target="/ppt/slides/slide63.xml"/><Relationship Id="rId13" Type="http://schemas.openxmlformats.org/officeDocument/2006/relationships/slide" Target="/ppt/slides/slide75.xml"/><Relationship Id="rId12" Type="http://schemas.openxmlformats.org/officeDocument/2006/relationships/slide" Target="/ppt/slides/slide71.xml"/><Relationship Id="rId15" Type="http://schemas.openxmlformats.org/officeDocument/2006/relationships/slide" Target="/ppt/slides/slide83.xml"/><Relationship Id="rId14" Type="http://schemas.openxmlformats.org/officeDocument/2006/relationships/slide" Target="/ppt/slides/slide79.xml"/><Relationship Id="rId16" Type="http://schemas.openxmlformats.org/officeDocument/2006/relationships/slide" Target="/ppt/slides/slide59.xml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61.xml"/><Relationship Id="rId3" Type="http://schemas.openxmlformats.org/officeDocument/2006/relationships/slide" Target="/ppt/slides/slide2.xml"/><Relationship Id="rId4" Type="http://schemas.openxmlformats.org/officeDocument/2006/relationships/slide" Target="/ppt/slides/slide35.xml"/><Relationship Id="rId9" Type="http://schemas.openxmlformats.org/officeDocument/2006/relationships/slide" Target="/ppt/slides/slide55.xml"/><Relationship Id="rId5" Type="http://schemas.openxmlformats.org/officeDocument/2006/relationships/slide" Target="/ppt/slides/slide39.xml"/><Relationship Id="rId6" Type="http://schemas.openxmlformats.org/officeDocument/2006/relationships/slide" Target="/ppt/slides/slide43.xml"/><Relationship Id="rId7" Type="http://schemas.openxmlformats.org/officeDocument/2006/relationships/slide" Target="/ppt/slides/slide47.xml"/><Relationship Id="rId8" Type="http://schemas.openxmlformats.org/officeDocument/2006/relationships/slide" Target="/ppt/slides/slide51.xml"/><Relationship Id="rId11" Type="http://schemas.openxmlformats.org/officeDocument/2006/relationships/slide" Target="/ppt/slides/slide67.xml"/><Relationship Id="rId10" Type="http://schemas.openxmlformats.org/officeDocument/2006/relationships/slide" Target="/ppt/slides/slide63.xml"/><Relationship Id="rId13" Type="http://schemas.openxmlformats.org/officeDocument/2006/relationships/slide" Target="/ppt/slides/slide75.xml"/><Relationship Id="rId12" Type="http://schemas.openxmlformats.org/officeDocument/2006/relationships/slide" Target="/ppt/slides/slide71.xml"/><Relationship Id="rId15" Type="http://schemas.openxmlformats.org/officeDocument/2006/relationships/slide" Target="/ppt/slides/slide83.xml"/><Relationship Id="rId14" Type="http://schemas.openxmlformats.org/officeDocument/2006/relationships/slide" Target="/ppt/slides/slide79.xml"/><Relationship Id="rId16" Type="http://schemas.openxmlformats.org/officeDocument/2006/relationships/slide" Target="/ppt/slides/slide59.xml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62.xml"/><Relationship Id="rId3" Type="http://schemas.openxmlformats.org/officeDocument/2006/relationships/slide" Target="/ppt/slides/slide2.xml"/><Relationship Id="rId4" Type="http://schemas.openxmlformats.org/officeDocument/2006/relationships/slide" Target="/ppt/slides/slide35.xml"/><Relationship Id="rId9" Type="http://schemas.openxmlformats.org/officeDocument/2006/relationships/slide" Target="/ppt/slides/slide55.xml"/><Relationship Id="rId5" Type="http://schemas.openxmlformats.org/officeDocument/2006/relationships/slide" Target="/ppt/slides/slide39.xml"/><Relationship Id="rId6" Type="http://schemas.openxmlformats.org/officeDocument/2006/relationships/slide" Target="/ppt/slides/slide43.xml"/><Relationship Id="rId7" Type="http://schemas.openxmlformats.org/officeDocument/2006/relationships/slide" Target="/ppt/slides/slide47.xml"/><Relationship Id="rId8" Type="http://schemas.openxmlformats.org/officeDocument/2006/relationships/slide" Target="/ppt/slides/slide51.xml"/><Relationship Id="rId11" Type="http://schemas.openxmlformats.org/officeDocument/2006/relationships/slide" Target="/ppt/slides/slide67.xml"/><Relationship Id="rId10" Type="http://schemas.openxmlformats.org/officeDocument/2006/relationships/slide" Target="/ppt/slides/slide63.xml"/><Relationship Id="rId13" Type="http://schemas.openxmlformats.org/officeDocument/2006/relationships/slide" Target="/ppt/slides/slide75.xml"/><Relationship Id="rId12" Type="http://schemas.openxmlformats.org/officeDocument/2006/relationships/slide" Target="/ppt/slides/slide71.xml"/><Relationship Id="rId15" Type="http://schemas.openxmlformats.org/officeDocument/2006/relationships/slide" Target="/ppt/slides/slide83.xml"/><Relationship Id="rId14" Type="http://schemas.openxmlformats.org/officeDocument/2006/relationships/slide" Target="/ppt/slides/slide79.xml"/><Relationship Id="rId16" Type="http://schemas.openxmlformats.org/officeDocument/2006/relationships/slide" Target="/ppt/slides/slide59.xml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notesSlide" Target="../notesSlides/notesSlide63.xml"/><Relationship Id="rId3" Type="http://schemas.openxmlformats.org/officeDocument/2006/relationships/hyperlink" Target="https://drive.google.com/file/d/1lRpfzJHpLfTUCUNl9BlkMns42xD21ud1/view?usp=sharing" TargetMode="External"/><Relationship Id="rId4" Type="http://schemas.openxmlformats.org/officeDocument/2006/relationships/image" Target="../media/image6.png"/><Relationship Id="rId9" Type="http://schemas.openxmlformats.org/officeDocument/2006/relationships/slide" Target="/ppt/slides/slide47.xml"/><Relationship Id="rId5" Type="http://schemas.openxmlformats.org/officeDocument/2006/relationships/slide" Target="/ppt/slides/slide2.xml"/><Relationship Id="rId6" Type="http://schemas.openxmlformats.org/officeDocument/2006/relationships/slide" Target="/ppt/slides/slide35.xml"/><Relationship Id="rId7" Type="http://schemas.openxmlformats.org/officeDocument/2006/relationships/slide" Target="/ppt/slides/slide39.xml"/><Relationship Id="rId8" Type="http://schemas.openxmlformats.org/officeDocument/2006/relationships/slide" Target="/ppt/slides/slide43.xml"/><Relationship Id="rId11" Type="http://schemas.openxmlformats.org/officeDocument/2006/relationships/slide" Target="/ppt/slides/slide55.xml"/><Relationship Id="rId10" Type="http://schemas.openxmlformats.org/officeDocument/2006/relationships/slide" Target="/ppt/slides/slide51.xml"/><Relationship Id="rId13" Type="http://schemas.openxmlformats.org/officeDocument/2006/relationships/slide" Target="/ppt/slides/slide67.xml"/><Relationship Id="rId12" Type="http://schemas.openxmlformats.org/officeDocument/2006/relationships/slide" Target="/ppt/slides/slide63.xml"/><Relationship Id="rId15" Type="http://schemas.openxmlformats.org/officeDocument/2006/relationships/slide" Target="/ppt/slides/slide75.xml"/><Relationship Id="rId14" Type="http://schemas.openxmlformats.org/officeDocument/2006/relationships/slide" Target="/ppt/slides/slide71.xml"/><Relationship Id="rId17" Type="http://schemas.openxmlformats.org/officeDocument/2006/relationships/slide" Target="/ppt/slides/slide83.xml"/><Relationship Id="rId16" Type="http://schemas.openxmlformats.org/officeDocument/2006/relationships/slide" Target="/ppt/slides/slide79.xml"/><Relationship Id="rId18" Type="http://schemas.openxmlformats.org/officeDocument/2006/relationships/slide" Target="/ppt/slides/slide59.xml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64.xml"/><Relationship Id="rId3" Type="http://schemas.openxmlformats.org/officeDocument/2006/relationships/slide" Target="/ppt/slides/slide2.xml"/><Relationship Id="rId4" Type="http://schemas.openxmlformats.org/officeDocument/2006/relationships/slide" Target="/ppt/slides/slide39.xml"/><Relationship Id="rId9" Type="http://schemas.openxmlformats.org/officeDocument/2006/relationships/slide" Target="/ppt/slides/slide67.xml"/><Relationship Id="rId5" Type="http://schemas.openxmlformats.org/officeDocument/2006/relationships/slide" Target="/ppt/slides/slide43.xml"/><Relationship Id="rId6" Type="http://schemas.openxmlformats.org/officeDocument/2006/relationships/slide" Target="/ppt/slides/slide47.xml"/><Relationship Id="rId7" Type="http://schemas.openxmlformats.org/officeDocument/2006/relationships/slide" Target="/ppt/slides/slide51.xml"/><Relationship Id="rId8" Type="http://schemas.openxmlformats.org/officeDocument/2006/relationships/slide" Target="/ppt/slides/slide55.xml"/><Relationship Id="rId11" Type="http://schemas.openxmlformats.org/officeDocument/2006/relationships/slide" Target="/ppt/slides/slide75.xml"/><Relationship Id="rId10" Type="http://schemas.openxmlformats.org/officeDocument/2006/relationships/slide" Target="/ppt/slides/slide71.xml"/><Relationship Id="rId13" Type="http://schemas.openxmlformats.org/officeDocument/2006/relationships/slide" Target="/ppt/slides/slide83.xml"/><Relationship Id="rId12" Type="http://schemas.openxmlformats.org/officeDocument/2006/relationships/slide" Target="/ppt/slides/slide79.xml"/><Relationship Id="rId15" Type="http://schemas.openxmlformats.org/officeDocument/2006/relationships/slide" Target="/ppt/slides/slide63.xml"/><Relationship Id="rId14" Type="http://schemas.openxmlformats.org/officeDocument/2006/relationships/slide" Target="/ppt/slides/slide59.xml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0.xml"/><Relationship Id="rId2" Type="http://schemas.openxmlformats.org/officeDocument/2006/relationships/notesSlide" Target="../notesSlides/notesSlide65.xml"/><Relationship Id="rId3" Type="http://schemas.openxmlformats.org/officeDocument/2006/relationships/slide" Target="/ppt/slides/slide2.xml"/><Relationship Id="rId4" Type="http://schemas.openxmlformats.org/officeDocument/2006/relationships/slide" Target="/ppt/slides/slide39.xml"/><Relationship Id="rId9" Type="http://schemas.openxmlformats.org/officeDocument/2006/relationships/slide" Target="/ppt/slides/slide67.xml"/><Relationship Id="rId5" Type="http://schemas.openxmlformats.org/officeDocument/2006/relationships/slide" Target="/ppt/slides/slide43.xml"/><Relationship Id="rId6" Type="http://schemas.openxmlformats.org/officeDocument/2006/relationships/slide" Target="/ppt/slides/slide47.xml"/><Relationship Id="rId7" Type="http://schemas.openxmlformats.org/officeDocument/2006/relationships/slide" Target="/ppt/slides/slide51.xml"/><Relationship Id="rId8" Type="http://schemas.openxmlformats.org/officeDocument/2006/relationships/slide" Target="/ppt/slides/slide55.xml"/><Relationship Id="rId11" Type="http://schemas.openxmlformats.org/officeDocument/2006/relationships/slide" Target="/ppt/slides/slide75.xml"/><Relationship Id="rId10" Type="http://schemas.openxmlformats.org/officeDocument/2006/relationships/slide" Target="/ppt/slides/slide71.xml"/><Relationship Id="rId13" Type="http://schemas.openxmlformats.org/officeDocument/2006/relationships/slide" Target="/ppt/slides/slide83.xml"/><Relationship Id="rId12" Type="http://schemas.openxmlformats.org/officeDocument/2006/relationships/slide" Target="/ppt/slides/slide79.xml"/><Relationship Id="rId15" Type="http://schemas.openxmlformats.org/officeDocument/2006/relationships/slide" Target="/ppt/slides/slide63.xml"/><Relationship Id="rId14" Type="http://schemas.openxmlformats.org/officeDocument/2006/relationships/slide" Target="/ppt/slides/slide59.xml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0.xml"/><Relationship Id="rId2" Type="http://schemas.openxmlformats.org/officeDocument/2006/relationships/notesSlide" Target="../notesSlides/notesSlide66.xml"/><Relationship Id="rId3" Type="http://schemas.openxmlformats.org/officeDocument/2006/relationships/slide" Target="/ppt/slides/slide2.xml"/><Relationship Id="rId4" Type="http://schemas.openxmlformats.org/officeDocument/2006/relationships/slide" Target="/ppt/slides/slide39.xml"/><Relationship Id="rId9" Type="http://schemas.openxmlformats.org/officeDocument/2006/relationships/slide" Target="/ppt/slides/slide67.xml"/><Relationship Id="rId5" Type="http://schemas.openxmlformats.org/officeDocument/2006/relationships/slide" Target="/ppt/slides/slide43.xml"/><Relationship Id="rId6" Type="http://schemas.openxmlformats.org/officeDocument/2006/relationships/slide" Target="/ppt/slides/slide47.xml"/><Relationship Id="rId7" Type="http://schemas.openxmlformats.org/officeDocument/2006/relationships/slide" Target="/ppt/slides/slide51.xml"/><Relationship Id="rId8" Type="http://schemas.openxmlformats.org/officeDocument/2006/relationships/slide" Target="/ppt/slides/slide55.xml"/><Relationship Id="rId11" Type="http://schemas.openxmlformats.org/officeDocument/2006/relationships/slide" Target="/ppt/slides/slide75.xml"/><Relationship Id="rId10" Type="http://schemas.openxmlformats.org/officeDocument/2006/relationships/slide" Target="/ppt/slides/slide71.xml"/><Relationship Id="rId13" Type="http://schemas.openxmlformats.org/officeDocument/2006/relationships/slide" Target="/ppt/slides/slide83.xml"/><Relationship Id="rId12" Type="http://schemas.openxmlformats.org/officeDocument/2006/relationships/slide" Target="/ppt/slides/slide79.xml"/><Relationship Id="rId15" Type="http://schemas.openxmlformats.org/officeDocument/2006/relationships/slide" Target="/ppt/slides/slide63.xml"/><Relationship Id="rId14" Type="http://schemas.openxmlformats.org/officeDocument/2006/relationships/slide" Target="/ppt/slides/slide59.xml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67.xml"/><Relationship Id="rId3" Type="http://schemas.openxmlformats.org/officeDocument/2006/relationships/hyperlink" Target="https://drive.google.com/file/d/1lRpfzJHpLfTUCUNl9BlkMns42xD21ud1/view?usp=sharing" TargetMode="External"/><Relationship Id="rId4" Type="http://schemas.openxmlformats.org/officeDocument/2006/relationships/image" Target="../media/image6.png"/><Relationship Id="rId9" Type="http://schemas.openxmlformats.org/officeDocument/2006/relationships/slide" Target="/ppt/slides/slide51.xml"/><Relationship Id="rId5" Type="http://schemas.openxmlformats.org/officeDocument/2006/relationships/slide" Target="/ppt/slides/slide2.xml"/><Relationship Id="rId6" Type="http://schemas.openxmlformats.org/officeDocument/2006/relationships/slide" Target="/ppt/slides/slide39.xml"/><Relationship Id="rId7" Type="http://schemas.openxmlformats.org/officeDocument/2006/relationships/slide" Target="/ppt/slides/slide43.xml"/><Relationship Id="rId8" Type="http://schemas.openxmlformats.org/officeDocument/2006/relationships/slide" Target="/ppt/slides/slide47.xml"/><Relationship Id="rId11" Type="http://schemas.openxmlformats.org/officeDocument/2006/relationships/slide" Target="/ppt/slides/slide67.xml"/><Relationship Id="rId10" Type="http://schemas.openxmlformats.org/officeDocument/2006/relationships/slide" Target="/ppt/slides/slide55.xml"/><Relationship Id="rId13" Type="http://schemas.openxmlformats.org/officeDocument/2006/relationships/slide" Target="/ppt/slides/slide75.xml"/><Relationship Id="rId12" Type="http://schemas.openxmlformats.org/officeDocument/2006/relationships/slide" Target="/ppt/slides/slide71.xml"/><Relationship Id="rId15" Type="http://schemas.openxmlformats.org/officeDocument/2006/relationships/slide" Target="/ppt/slides/slide83.xml"/><Relationship Id="rId14" Type="http://schemas.openxmlformats.org/officeDocument/2006/relationships/slide" Target="/ppt/slides/slide79.xml"/><Relationship Id="rId17" Type="http://schemas.openxmlformats.org/officeDocument/2006/relationships/slide" Target="/ppt/slides/slide63.xml"/><Relationship Id="rId16" Type="http://schemas.openxmlformats.org/officeDocument/2006/relationships/slide" Target="/ppt/slides/slide59.xml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2.xml"/><Relationship Id="rId2" Type="http://schemas.openxmlformats.org/officeDocument/2006/relationships/notesSlide" Target="../notesSlides/notesSlide68.xml"/><Relationship Id="rId3" Type="http://schemas.openxmlformats.org/officeDocument/2006/relationships/slide" Target="/ppt/slides/slide2.xml"/><Relationship Id="rId4" Type="http://schemas.openxmlformats.org/officeDocument/2006/relationships/slide" Target="/ppt/slides/slide43.xml"/><Relationship Id="rId9" Type="http://schemas.openxmlformats.org/officeDocument/2006/relationships/slide" Target="/ppt/slides/slide75.xml"/><Relationship Id="rId5" Type="http://schemas.openxmlformats.org/officeDocument/2006/relationships/slide" Target="/ppt/slides/slide47.xml"/><Relationship Id="rId6" Type="http://schemas.openxmlformats.org/officeDocument/2006/relationships/slide" Target="/ppt/slides/slide51.xml"/><Relationship Id="rId7" Type="http://schemas.openxmlformats.org/officeDocument/2006/relationships/slide" Target="/ppt/slides/slide55.xml"/><Relationship Id="rId8" Type="http://schemas.openxmlformats.org/officeDocument/2006/relationships/slide" Target="/ppt/slides/slide71.xml"/><Relationship Id="rId11" Type="http://schemas.openxmlformats.org/officeDocument/2006/relationships/slide" Target="/ppt/slides/slide83.xml"/><Relationship Id="rId10" Type="http://schemas.openxmlformats.org/officeDocument/2006/relationships/slide" Target="/ppt/slides/slide79.xml"/><Relationship Id="rId13" Type="http://schemas.openxmlformats.org/officeDocument/2006/relationships/slide" Target="/ppt/slides/slide63.xml"/><Relationship Id="rId12" Type="http://schemas.openxmlformats.org/officeDocument/2006/relationships/slide" Target="/ppt/slides/slide59.xml"/><Relationship Id="rId14" Type="http://schemas.openxmlformats.org/officeDocument/2006/relationships/slide" Target="/ppt/slides/slide67.xml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3.xml"/><Relationship Id="rId2" Type="http://schemas.openxmlformats.org/officeDocument/2006/relationships/notesSlide" Target="../notesSlides/notesSlide69.xml"/><Relationship Id="rId3" Type="http://schemas.openxmlformats.org/officeDocument/2006/relationships/slide" Target="/ppt/slides/slide2.xml"/><Relationship Id="rId4" Type="http://schemas.openxmlformats.org/officeDocument/2006/relationships/slide" Target="/ppt/slides/slide43.xml"/><Relationship Id="rId9" Type="http://schemas.openxmlformats.org/officeDocument/2006/relationships/slide" Target="/ppt/slides/slide75.xml"/><Relationship Id="rId5" Type="http://schemas.openxmlformats.org/officeDocument/2006/relationships/slide" Target="/ppt/slides/slide47.xml"/><Relationship Id="rId6" Type="http://schemas.openxmlformats.org/officeDocument/2006/relationships/slide" Target="/ppt/slides/slide51.xml"/><Relationship Id="rId7" Type="http://schemas.openxmlformats.org/officeDocument/2006/relationships/slide" Target="/ppt/slides/slide55.xml"/><Relationship Id="rId8" Type="http://schemas.openxmlformats.org/officeDocument/2006/relationships/slide" Target="/ppt/slides/slide71.xml"/><Relationship Id="rId11" Type="http://schemas.openxmlformats.org/officeDocument/2006/relationships/slide" Target="/ppt/slides/slide83.xml"/><Relationship Id="rId10" Type="http://schemas.openxmlformats.org/officeDocument/2006/relationships/slide" Target="/ppt/slides/slide79.xml"/><Relationship Id="rId13" Type="http://schemas.openxmlformats.org/officeDocument/2006/relationships/slide" Target="/ppt/slides/slide63.xml"/><Relationship Id="rId12" Type="http://schemas.openxmlformats.org/officeDocument/2006/relationships/slide" Target="/ppt/slides/slide59.xml"/><Relationship Id="rId14" Type="http://schemas.openxmlformats.org/officeDocument/2006/relationships/slide" Target="/ppt/slides/slide67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drive.google.com/file/d/1lRpfzJHpLfTUCUNl9BlkMns42xD21ud1/view?usp=sharing" TargetMode="External"/><Relationship Id="rId4" Type="http://schemas.openxmlformats.org/officeDocument/2006/relationships/image" Target="../media/image6.png"/><Relationship Id="rId9" Type="http://schemas.openxmlformats.org/officeDocument/2006/relationships/slide" Target="/ppt/slides/slide15.xml"/><Relationship Id="rId5" Type="http://schemas.openxmlformats.org/officeDocument/2006/relationships/slide" Target="/ppt/slides/slide2.xml"/><Relationship Id="rId6" Type="http://schemas.openxmlformats.org/officeDocument/2006/relationships/slide" Target="/ppt/slides/slide3.xml"/><Relationship Id="rId7" Type="http://schemas.openxmlformats.org/officeDocument/2006/relationships/slide" Target="/ppt/slides/slide7.xml"/><Relationship Id="rId8" Type="http://schemas.openxmlformats.org/officeDocument/2006/relationships/slide" Target="/ppt/slides/slide11.xml"/><Relationship Id="rId11" Type="http://schemas.openxmlformats.org/officeDocument/2006/relationships/slide" Target="/ppt/slides/slide23.xml"/><Relationship Id="rId10" Type="http://schemas.openxmlformats.org/officeDocument/2006/relationships/slide" Target="/ppt/slides/slide19.xml"/><Relationship Id="rId13" Type="http://schemas.openxmlformats.org/officeDocument/2006/relationships/slide" Target="/ppt/slides/slide31.xml"/><Relationship Id="rId12" Type="http://schemas.openxmlformats.org/officeDocument/2006/relationships/slide" Target="/ppt/slides/slide27.xml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3.xml"/><Relationship Id="rId2" Type="http://schemas.openxmlformats.org/officeDocument/2006/relationships/notesSlide" Target="../notesSlides/notesSlide70.xml"/><Relationship Id="rId3" Type="http://schemas.openxmlformats.org/officeDocument/2006/relationships/slide" Target="/ppt/slides/slide2.xml"/><Relationship Id="rId4" Type="http://schemas.openxmlformats.org/officeDocument/2006/relationships/slide" Target="/ppt/slides/slide43.xml"/><Relationship Id="rId9" Type="http://schemas.openxmlformats.org/officeDocument/2006/relationships/slide" Target="/ppt/slides/slide75.xml"/><Relationship Id="rId5" Type="http://schemas.openxmlformats.org/officeDocument/2006/relationships/slide" Target="/ppt/slides/slide47.xml"/><Relationship Id="rId6" Type="http://schemas.openxmlformats.org/officeDocument/2006/relationships/slide" Target="/ppt/slides/slide51.xml"/><Relationship Id="rId7" Type="http://schemas.openxmlformats.org/officeDocument/2006/relationships/slide" Target="/ppt/slides/slide55.xml"/><Relationship Id="rId8" Type="http://schemas.openxmlformats.org/officeDocument/2006/relationships/slide" Target="/ppt/slides/slide71.xml"/><Relationship Id="rId11" Type="http://schemas.openxmlformats.org/officeDocument/2006/relationships/slide" Target="/ppt/slides/slide83.xml"/><Relationship Id="rId10" Type="http://schemas.openxmlformats.org/officeDocument/2006/relationships/slide" Target="/ppt/slides/slide79.xml"/><Relationship Id="rId13" Type="http://schemas.openxmlformats.org/officeDocument/2006/relationships/slide" Target="/ppt/slides/slide63.xml"/><Relationship Id="rId12" Type="http://schemas.openxmlformats.org/officeDocument/2006/relationships/slide" Target="/ppt/slides/slide59.xml"/><Relationship Id="rId14" Type="http://schemas.openxmlformats.org/officeDocument/2006/relationships/slide" Target="/ppt/slides/slide67.xml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4.xml"/><Relationship Id="rId2" Type="http://schemas.openxmlformats.org/officeDocument/2006/relationships/notesSlide" Target="../notesSlides/notesSlide71.xml"/><Relationship Id="rId3" Type="http://schemas.openxmlformats.org/officeDocument/2006/relationships/hyperlink" Target="https://drive.google.com/file/d/1lRpfzJHpLfTUCUNl9BlkMns42xD21ud1/view?usp=sharing" TargetMode="External"/><Relationship Id="rId4" Type="http://schemas.openxmlformats.org/officeDocument/2006/relationships/image" Target="../media/image6.png"/><Relationship Id="rId9" Type="http://schemas.openxmlformats.org/officeDocument/2006/relationships/slide" Target="/ppt/slides/slide55.xml"/><Relationship Id="rId5" Type="http://schemas.openxmlformats.org/officeDocument/2006/relationships/slide" Target="/ppt/slides/slide2.xml"/><Relationship Id="rId6" Type="http://schemas.openxmlformats.org/officeDocument/2006/relationships/slide" Target="/ppt/slides/slide43.xml"/><Relationship Id="rId7" Type="http://schemas.openxmlformats.org/officeDocument/2006/relationships/slide" Target="/ppt/slides/slide47.xml"/><Relationship Id="rId8" Type="http://schemas.openxmlformats.org/officeDocument/2006/relationships/slide" Target="/ppt/slides/slide51.xml"/><Relationship Id="rId11" Type="http://schemas.openxmlformats.org/officeDocument/2006/relationships/slide" Target="/ppt/slides/slide75.xml"/><Relationship Id="rId10" Type="http://schemas.openxmlformats.org/officeDocument/2006/relationships/slide" Target="/ppt/slides/slide71.xml"/><Relationship Id="rId13" Type="http://schemas.openxmlformats.org/officeDocument/2006/relationships/slide" Target="/ppt/slides/slide83.xml"/><Relationship Id="rId12" Type="http://schemas.openxmlformats.org/officeDocument/2006/relationships/slide" Target="/ppt/slides/slide79.xml"/><Relationship Id="rId15" Type="http://schemas.openxmlformats.org/officeDocument/2006/relationships/slide" Target="/ppt/slides/slide63.xml"/><Relationship Id="rId14" Type="http://schemas.openxmlformats.org/officeDocument/2006/relationships/slide" Target="/ppt/slides/slide59.xml"/><Relationship Id="rId16" Type="http://schemas.openxmlformats.org/officeDocument/2006/relationships/slide" Target="/ppt/slides/slide67.xml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5.xml"/><Relationship Id="rId2" Type="http://schemas.openxmlformats.org/officeDocument/2006/relationships/notesSlide" Target="../notesSlides/notesSlide72.xml"/><Relationship Id="rId3" Type="http://schemas.openxmlformats.org/officeDocument/2006/relationships/slide" Target="/ppt/slides/slide2.xml"/><Relationship Id="rId4" Type="http://schemas.openxmlformats.org/officeDocument/2006/relationships/slide" Target="/ppt/slides/slide47.xml"/><Relationship Id="rId9" Type="http://schemas.openxmlformats.org/officeDocument/2006/relationships/slide" Target="/ppt/slides/slide83.xml"/><Relationship Id="rId5" Type="http://schemas.openxmlformats.org/officeDocument/2006/relationships/slide" Target="/ppt/slides/slide51.xml"/><Relationship Id="rId6" Type="http://schemas.openxmlformats.org/officeDocument/2006/relationships/slide" Target="/ppt/slides/slide55.xml"/><Relationship Id="rId7" Type="http://schemas.openxmlformats.org/officeDocument/2006/relationships/slide" Target="/ppt/slides/slide75.xml"/><Relationship Id="rId8" Type="http://schemas.openxmlformats.org/officeDocument/2006/relationships/slide" Target="/ppt/slides/slide79.xml"/><Relationship Id="rId11" Type="http://schemas.openxmlformats.org/officeDocument/2006/relationships/slide" Target="/ppt/slides/slide63.xml"/><Relationship Id="rId10" Type="http://schemas.openxmlformats.org/officeDocument/2006/relationships/slide" Target="/ppt/slides/slide59.xml"/><Relationship Id="rId13" Type="http://schemas.openxmlformats.org/officeDocument/2006/relationships/slide" Target="/ppt/slides/slide71.xml"/><Relationship Id="rId12" Type="http://schemas.openxmlformats.org/officeDocument/2006/relationships/slide" Target="/ppt/slides/slide67.xml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6.xml"/><Relationship Id="rId2" Type="http://schemas.openxmlformats.org/officeDocument/2006/relationships/notesSlide" Target="../notesSlides/notesSlide73.xml"/><Relationship Id="rId3" Type="http://schemas.openxmlformats.org/officeDocument/2006/relationships/slide" Target="/ppt/slides/slide2.xml"/><Relationship Id="rId4" Type="http://schemas.openxmlformats.org/officeDocument/2006/relationships/slide" Target="/ppt/slides/slide47.xml"/><Relationship Id="rId9" Type="http://schemas.openxmlformats.org/officeDocument/2006/relationships/slide" Target="/ppt/slides/slide83.xml"/><Relationship Id="rId5" Type="http://schemas.openxmlformats.org/officeDocument/2006/relationships/slide" Target="/ppt/slides/slide51.xml"/><Relationship Id="rId6" Type="http://schemas.openxmlformats.org/officeDocument/2006/relationships/slide" Target="/ppt/slides/slide55.xml"/><Relationship Id="rId7" Type="http://schemas.openxmlformats.org/officeDocument/2006/relationships/slide" Target="/ppt/slides/slide75.xml"/><Relationship Id="rId8" Type="http://schemas.openxmlformats.org/officeDocument/2006/relationships/slide" Target="/ppt/slides/slide79.xml"/><Relationship Id="rId11" Type="http://schemas.openxmlformats.org/officeDocument/2006/relationships/slide" Target="/ppt/slides/slide63.xml"/><Relationship Id="rId10" Type="http://schemas.openxmlformats.org/officeDocument/2006/relationships/slide" Target="/ppt/slides/slide59.xml"/><Relationship Id="rId13" Type="http://schemas.openxmlformats.org/officeDocument/2006/relationships/slide" Target="/ppt/slides/slide71.xml"/><Relationship Id="rId12" Type="http://schemas.openxmlformats.org/officeDocument/2006/relationships/slide" Target="/ppt/slides/slide67.xml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6.xml"/><Relationship Id="rId2" Type="http://schemas.openxmlformats.org/officeDocument/2006/relationships/notesSlide" Target="../notesSlides/notesSlide74.xml"/><Relationship Id="rId3" Type="http://schemas.openxmlformats.org/officeDocument/2006/relationships/slide" Target="/ppt/slides/slide2.xml"/><Relationship Id="rId4" Type="http://schemas.openxmlformats.org/officeDocument/2006/relationships/slide" Target="/ppt/slides/slide47.xml"/><Relationship Id="rId9" Type="http://schemas.openxmlformats.org/officeDocument/2006/relationships/slide" Target="/ppt/slides/slide83.xml"/><Relationship Id="rId5" Type="http://schemas.openxmlformats.org/officeDocument/2006/relationships/slide" Target="/ppt/slides/slide51.xml"/><Relationship Id="rId6" Type="http://schemas.openxmlformats.org/officeDocument/2006/relationships/slide" Target="/ppt/slides/slide55.xml"/><Relationship Id="rId7" Type="http://schemas.openxmlformats.org/officeDocument/2006/relationships/slide" Target="/ppt/slides/slide75.xml"/><Relationship Id="rId8" Type="http://schemas.openxmlformats.org/officeDocument/2006/relationships/slide" Target="/ppt/slides/slide79.xml"/><Relationship Id="rId11" Type="http://schemas.openxmlformats.org/officeDocument/2006/relationships/slide" Target="/ppt/slides/slide63.xml"/><Relationship Id="rId10" Type="http://schemas.openxmlformats.org/officeDocument/2006/relationships/slide" Target="/ppt/slides/slide59.xml"/><Relationship Id="rId13" Type="http://schemas.openxmlformats.org/officeDocument/2006/relationships/slide" Target="/ppt/slides/slide71.xml"/><Relationship Id="rId12" Type="http://schemas.openxmlformats.org/officeDocument/2006/relationships/slide" Target="/ppt/slides/slide67.xml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notesSlide" Target="../notesSlides/notesSlide75.xml"/><Relationship Id="rId3" Type="http://schemas.openxmlformats.org/officeDocument/2006/relationships/hyperlink" Target="https://drive.google.com/file/d/1lRpfzJHpLfTUCUNl9BlkMns42xD21ud1/view?usp=sharing" TargetMode="External"/><Relationship Id="rId4" Type="http://schemas.openxmlformats.org/officeDocument/2006/relationships/image" Target="../media/image6.png"/><Relationship Id="rId9" Type="http://schemas.openxmlformats.org/officeDocument/2006/relationships/slide" Target="/ppt/slides/slide75.xml"/><Relationship Id="rId5" Type="http://schemas.openxmlformats.org/officeDocument/2006/relationships/slide" Target="/ppt/slides/slide2.xml"/><Relationship Id="rId6" Type="http://schemas.openxmlformats.org/officeDocument/2006/relationships/slide" Target="/ppt/slides/slide47.xml"/><Relationship Id="rId7" Type="http://schemas.openxmlformats.org/officeDocument/2006/relationships/slide" Target="/ppt/slides/slide51.xml"/><Relationship Id="rId8" Type="http://schemas.openxmlformats.org/officeDocument/2006/relationships/slide" Target="/ppt/slides/slide55.xml"/><Relationship Id="rId11" Type="http://schemas.openxmlformats.org/officeDocument/2006/relationships/slide" Target="/ppt/slides/slide83.xml"/><Relationship Id="rId10" Type="http://schemas.openxmlformats.org/officeDocument/2006/relationships/slide" Target="/ppt/slides/slide79.xml"/><Relationship Id="rId13" Type="http://schemas.openxmlformats.org/officeDocument/2006/relationships/slide" Target="/ppt/slides/slide63.xml"/><Relationship Id="rId12" Type="http://schemas.openxmlformats.org/officeDocument/2006/relationships/slide" Target="/ppt/slides/slide59.xml"/><Relationship Id="rId15" Type="http://schemas.openxmlformats.org/officeDocument/2006/relationships/slide" Target="/ppt/slides/slide71.xml"/><Relationship Id="rId14" Type="http://schemas.openxmlformats.org/officeDocument/2006/relationships/slide" Target="/ppt/slides/slide67.xml"/></Relationships>
</file>

<file path=ppt/slides/_rels/slide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8.xml"/><Relationship Id="rId2" Type="http://schemas.openxmlformats.org/officeDocument/2006/relationships/notesSlide" Target="../notesSlides/notesSlide76.xml"/><Relationship Id="rId3" Type="http://schemas.openxmlformats.org/officeDocument/2006/relationships/slide" Target="/ppt/slides/slide2.xml"/><Relationship Id="rId4" Type="http://schemas.openxmlformats.org/officeDocument/2006/relationships/slide" Target="/ppt/slides/slide51.xml"/><Relationship Id="rId9" Type="http://schemas.openxmlformats.org/officeDocument/2006/relationships/slide" Target="/ppt/slides/slide63.xml"/><Relationship Id="rId5" Type="http://schemas.openxmlformats.org/officeDocument/2006/relationships/slide" Target="/ppt/slides/slide55.xml"/><Relationship Id="rId6" Type="http://schemas.openxmlformats.org/officeDocument/2006/relationships/slide" Target="/ppt/slides/slide79.xml"/><Relationship Id="rId7" Type="http://schemas.openxmlformats.org/officeDocument/2006/relationships/slide" Target="/ppt/slides/slide83.xml"/><Relationship Id="rId8" Type="http://schemas.openxmlformats.org/officeDocument/2006/relationships/slide" Target="/ppt/slides/slide59.xml"/><Relationship Id="rId11" Type="http://schemas.openxmlformats.org/officeDocument/2006/relationships/slide" Target="/ppt/slides/slide71.xml"/><Relationship Id="rId10" Type="http://schemas.openxmlformats.org/officeDocument/2006/relationships/slide" Target="/ppt/slides/slide67.xml"/><Relationship Id="rId12" Type="http://schemas.openxmlformats.org/officeDocument/2006/relationships/slide" Target="/ppt/slides/slide75.xml"/></Relationships>
</file>

<file path=ppt/slides/_rels/slide7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9.xml"/><Relationship Id="rId2" Type="http://schemas.openxmlformats.org/officeDocument/2006/relationships/notesSlide" Target="../notesSlides/notesSlide77.xml"/><Relationship Id="rId3" Type="http://schemas.openxmlformats.org/officeDocument/2006/relationships/slide" Target="/ppt/slides/slide2.xml"/><Relationship Id="rId4" Type="http://schemas.openxmlformats.org/officeDocument/2006/relationships/slide" Target="/ppt/slides/slide51.xml"/><Relationship Id="rId9" Type="http://schemas.openxmlformats.org/officeDocument/2006/relationships/slide" Target="/ppt/slides/slide63.xml"/><Relationship Id="rId5" Type="http://schemas.openxmlformats.org/officeDocument/2006/relationships/slide" Target="/ppt/slides/slide55.xml"/><Relationship Id="rId6" Type="http://schemas.openxmlformats.org/officeDocument/2006/relationships/slide" Target="/ppt/slides/slide79.xml"/><Relationship Id="rId7" Type="http://schemas.openxmlformats.org/officeDocument/2006/relationships/slide" Target="/ppt/slides/slide83.xml"/><Relationship Id="rId8" Type="http://schemas.openxmlformats.org/officeDocument/2006/relationships/slide" Target="/ppt/slides/slide59.xml"/><Relationship Id="rId11" Type="http://schemas.openxmlformats.org/officeDocument/2006/relationships/slide" Target="/ppt/slides/slide71.xml"/><Relationship Id="rId10" Type="http://schemas.openxmlformats.org/officeDocument/2006/relationships/slide" Target="/ppt/slides/slide67.xml"/><Relationship Id="rId12" Type="http://schemas.openxmlformats.org/officeDocument/2006/relationships/slide" Target="/ppt/slides/slide75.xml"/></Relationships>
</file>

<file path=ppt/slides/_rels/slide7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9.xml"/><Relationship Id="rId2" Type="http://schemas.openxmlformats.org/officeDocument/2006/relationships/notesSlide" Target="../notesSlides/notesSlide78.xml"/><Relationship Id="rId3" Type="http://schemas.openxmlformats.org/officeDocument/2006/relationships/slide" Target="/ppt/slides/slide2.xml"/><Relationship Id="rId4" Type="http://schemas.openxmlformats.org/officeDocument/2006/relationships/slide" Target="/ppt/slides/slide51.xml"/><Relationship Id="rId9" Type="http://schemas.openxmlformats.org/officeDocument/2006/relationships/slide" Target="/ppt/slides/slide63.xml"/><Relationship Id="rId5" Type="http://schemas.openxmlformats.org/officeDocument/2006/relationships/slide" Target="/ppt/slides/slide55.xml"/><Relationship Id="rId6" Type="http://schemas.openxmlformats.org/officeDocument/2006/relationships/slide" Target="/ppt/slides/slide79.xml"/><Relationship Id="rId7" Type="http://schemas.openxmlformats.org/officeDocument/2006/relationships/slide" Target="/ppt/slides/slide83.xml"/><Relationship Id="rId8" Type="http://schemas.openxmlformats.org/officeDocument/2006/relationships/slide" Target="/ppt/slides/slide59.xml"/><Relationship Id="rId11" Type="http://schemas.openxmlformats.org/officeDocument/2006/relationships/slide" Target="/ppt/slides/slide71.xml"/><Relationship Id="rId10" Type="http://schemas.openxmlformats.org/officeDocument/2006/relationships/slide" Target="/ppt/slides/slide67.xml"/><Relationship Id="rId12" Type="http://schemas.openxmlformats.org/officeDocument/2006/relationships/slide" Target="/ppt/slides/slide75.xml"/></Relationships>
</file>

<file path=ppt/slides/_rels/slide7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0.xml"/><Relationship Id="rId2" Type="http://schemas.openxmlformats.org/officeDocument/2006/relationships/notesSlide" Target="../notesSlides/notesSlide79.xml"/><Relationship Id="rId3" Type="http://schemas.openxmlformats.org/officeDocument/2006/relationships/hyperlink" Target="https://drive.google.com/file/d/1lRpfzJHpLfTUCUNl9BlkMns42xD21ud1/view?usp=sharing" TargetMode="External"/><Relationship Id="rId4" Type="http://schemas.openxmlformats.org/officeDocument/2006/relationships/image" Target="../media/image6.png"/><Relationship Id="rId9" Type="http://schemas.openxmlformats.org/officeDocument/2006/relationships/slide" Target="/ppt/slides/slide83.xml"/><Relationship Id="rId5" Type="http://schemas.openxmlformats.org/officeDocument/2006/relationships/slide" Target="/ppt/slides/slide2.xml"/><Relationship Id="rId6" Type="http://schemas.openxmlformats.org/officeDocument/2006/relationships/slide" Target="/ppt/slides/slide51.xml"/><Relationship Id="rId7" Type="http://schemas.openxmlformats.org/officeDocument/2006/relationships/slide" Target="/ppt/slides/slide55.xml"/><Relationship Id="rId8" Type="http://schemas.openxmlformats.org/officeDocument/2006/relationships/slide" Target="/ppt/slides/slide79.xml"/><Relationship Id="rId11" Type="http://schemas.openxmlformats.org/officeDocument/2006/relationships/slide" Target="/ppt/slides/slide63.xml"/><Relationship Id="rId10" Type="http://schemas.openxmlformats.org/officeDocument/2006/relationships/slide" Target="/ppt/slides/slide59.xml"/><Relationship Id="rId13" Type="http://schemas.openxmlformats.org/officeDocument/2006/relationships/slide" Target="/ppt/slides/slide71.xml"/><Relationship Id="rId12" Type="http://schemas.openxmlformats.org/officeDocument/2006/relationships/slide" Target="/ppt/slides/slide67.xml"/><Relationship Id="rId14" Type="http://schemas.openxmlformats.org/officeDocument/2006/relationships/slide" Target="/ppt/slides/slide75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slide" Target="/ppt/slides/slide2.xml"/><Relationship Id="rId4" Type="http://schemas.openxmlformats.org/officeDocument/2006/relationships/slide" Target="/ppt/slides/slide3.xml"/><Relationship Id="rId9" Type="http://schemas.openxmlformats.org/officeDocument/2006/relationships/slide" Target="/ppt/slides/slide23.xml"/><Relationship Id="rId5" Type="http://schemas.openxmlformats.org/officeDocument/2006/relationships/slide" Target="/ppt/slides/slide7.xml"/><Relationship Id="rId6" Type="http://schemas.openxmlformats.org/officeDocument/2006/relationships/slide" Target="/ppt/slides/slide11.xml"/><Relationship Id="rId7" Type="http://schemas.openxmlformats.org/officeDocument/2006/relationships/slide" Target="/ppt/slides/slide15.xml"/><Relationship Id="rId8" Type="http://schemas.openxmlformats.org/officeDocument/2006/relationships/slide" Target="/ppt/slides/slide19.xml"/><Relationship Id="rId11" Type="http://schemas.openxmlformats.org/officeDocument/2006/relationships/slide" Target="/ppt/slides/slide31.xml"/><Relationship Id="rId10" Type="http://schemas.openxmlformats.org/officeDocument/2006/relationships/slide" Target="/ppt/slides/slide27.xml"/><Relationship Id="rId12" Type="http://schemas.openxmlformats.org/officeDocument/2006/relationships/slide" Target="/ppt/slides/slide35.xml"/></Relationships>
</file>

<file path=ppt/slides/_rels/slide8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1.xml"/><Relationship Id="rId2" Type="http://schemas.openxmlformats.org/officeDocument/2006/relationships/notesSlide" Target="../notesSlides/notesSlide80.xml"/><Relationship Id="rId3" Type="http://schemas.openxmlformats.org/officeDocument/2006/relationships/slide" Target="/ppt/slides/slide2.xml"/><Relationship Id="rId4" Type="http://schemas.openxmlformats.org/officeDocument/2006/relationships/slide" Target="/ppt/slides/slide55.xml"/><Relationship Id="rId9" Type="http://schemas.openxmlformats.org/officeDocument/2006/relationships/slide" Target="/ppt/slides/slide71.xml"/><Relationship Id="rId5" Type="http://schemas.openxmlformats.org/officeDocument/2006/relationships/slide" Target="/ppt/slides/slide83.xml"/><Relationship Id="rId6" Type="http://schemas.openxmlformats.org/officeDocument/2006/relationships/slide" Target="/ppt/slides/slide59.xml"/><Relationship Id="rId7" Type="http://schemas.openxmlformats.org/officeDocument/2006/relationships/slide" Target="/ppt/slides/slide63.xml"/><Relationship Id="rId8" Type="http://schemas.openxmlformats.org/officeDocument/2006/relationships/slide" Target="/ppt/slides/slide67.xml"/><Relationship Id="rId11" Type="http://schemas.openxmlformats.org/officeDocument/2006/relationships/slide" Target="/ppt/slides/slide79.xml"/><Relationship Id="rId10" Type="http://schemas.openxmlformats.org/officeDocument/2006/relationships/slide" Target="/ppt/slides/slide75.xml"/></Relationships>
</file>

<file path=ppt/slides/_rels/slide8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2.xml"/><Relationship Id="rId2" Type="http://schemas.openxmlformats.org/officeDocument/2006/relationships/notesSlide" Target="../notesSlides/notesSlide81.xml"/><Relationship Id="rId3" Type="http://schemas.openxmlformats.org/officeDocument/2006/relationships/slide" Target="/ppt/slides/slide2.xml"/><Relationship Id="rId4" Type="http://schemas.openxmlformats.org/officeDocument/2006/relationships/slide" Target="/ppt/slides/slide55.xml"/><Relationship Id="rId9" Type="http://schemas.openxmlformats.org/officeDocument/2006/relationships/slide" Target="/ppt/slides/slide71.xml"/><Relationship Id="rId5" Type="http://schemas.openxmlformats.org/officeDocument/2006/relationships/slide" Target="/ppt/slides/slide83.xml"/><Relationship Id="rId6" Type="http://schemas.openxmlformats.org/officeDocument/2006/relationships/slide" Target="/ppt/slides/slide59.xml"/><Relationship Id="rId7" Type="http://schemas.openxmlformats.org/officeDocument/2006/relationships/slide" Target="/ppt/slides/slide63.xml"/><Relationship Id="rId8" Type="http://schemas.openxmlformats.org/officeDocument/2006/relationships/slide" Target="/ppt/slides/slide67.xml"/><Relationship Id="rId11" Type="http://schemas.openxmlformats.org/officeDocument/2006/relationships/slide" Target="/ppt/slides/slide79.xml"/><Relationship Id="rId10" Type="http://schemas.openxmlformats.org/officeDocument/2006/relationships/slide" Target="/ppt/slides/slide75.xml"/></Relationships>
</file>

<file path=ppt/slides/_rels/slide8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2.xml"/><Relationship Id="rId2" Type="http://schemas.openxmlformats.org/officeDocument/2006/relationships/notesSlide" Target="../notesSlides/notesSlide82.xml"/><Relationship Id="rId3" Type="http://schemas.openxmlformats.org/officeDocument/2006/relationships/slide" Target="/ppt/slides/slide2.xml"/><Relationship Id="rId4" Type="http://schemas.openxmlformats.org/officeDocument/2006/relationships/slide" Target="/ppt/slides/slide55.xml"/><Relationship Id="rId9" Type="http://schemas.openxmlformats.org/officeDocument/2006/relationships/slide" Target="/ppt/slides/slide71.xml"/><Relationship Id="rId5" Type="http://schemas.openxmlformats.org/officeDocument/2006/relationships/slide" Target="/ppt/slides/slide83.xml"/><Relationship Id="rId6" Type="http://schemas.openxmlformats.org/officeDocument/2006/relationships/slide" Target="/ppt/slides/slide59.xml"/><Relationship Id="rId7" Type="http://schemas.openxmlformats.org/officeDocument/2006/relationships/slide" Target="/ppt/slides/slide63.xml"/><Relationship Id="rId8" Type="http://schemas.openxmlformats.org/officeDocument/2006/relationships/slide" Target="/ppt/slides/slide67.xml"/><Relationship Id="rId11" Type="http://schemas.openxmlformats.org/officeDocument/2006/relationships/slide" Target="/ppt/slides/slide79.xml"/><Relationship Id="rId10" Type="http://schemas.openxmlformats.org/officeDocument/2006/relationships/slide" Target="/ppt/slides/slide75.xml"/></Relationships>
</file>

<file path=ppt/slides/_rels/slide8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3.xml"/><Relationship Id="rId2" Type="http://schemas.openxmlformats.org/officeDocument/2006/relationships/notesSlide" Target="../notesSlides/notesSlide83.xml"/><Relationship Id="rId3" Type="http://schemas.openxmlformats.org/officeDocument/2006/relationships/hyperlink" Target="https://drive.google.com/file/d/1lRpfzJHpLfTUCUNl9BlkMns42xD21ud1/view?usp=sharing" TargetMode="External"/><Relationship Id="rId4" Type="http://schemas.openxmlformats.org/officeDocument/2006/relationships/image" Target="../media/image6.png"/><Relationship Id="rId9" Type="http://schemas.openxmlformats.org/officeDocument/2006/relationships/slide" Target="/ppt/slides/slide63.xml"/><Relationship Id="rId5" Type="http://schemas.openxmlformats.org/officeDocument/2006/relationships/slide" Target="/ppt/slides/slide2.xml"/><Relationship Id="rId6" Type="http://schemas.openxmlformats.org/officeDocument/2006/relationships/slide" Target="/ppt/slides/slide55.xml"/><Relationship Id="rId7" Type="http://schemas.openxmlformats.org/officeDocument/2006/relationships/slide" Target="/ppt/slides/slide83.xml"/><Relationship Id="rId8" Type="http://schemas.openxmlformats.org/officeDocument/2006/relationships/slide" Target="/ppt/slides/slide59.xml"/><Relationship Id="rId11" Type="http://schemas.openxmlformats.org/officeDocument/2006/relationships/slide" Target="/ppt/slides/slide71.xml"/><Relationship Id="rId10" Type="http://schemas.openxmlformats.org/officeDocument/2006/relationships/slide" Target="/ppt/slides/slide67.xml"/><Relationship Id="rId13" Type="http://schemas.openxmlformats.org/officeDocument/2006/relationships/slide" Target="/ppt/slides/slide79.xml"/><Relationship Id="rId12" Type="http://schemas.openxmlformats.org/officeDocument/2006/relationships/slide" Target="/ppt/slides/slide75.xml"/></Relationships>
</file>

<file path=ppt/slides/_rels/slide8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4.xml"/><Relationship Id="rId2" Type="http://schemas.openxmlformats.org/officeDocument/2006/relationships/notesSlide" Target="../notesSlides/notesSlide84.xml"/><Relationship Id="rId3" Type="http://schemas.openxmlformats.org/officeDocument/2006/relationships/slide" Target="/ppt/slides/slide2.xml"/><Relationship Id="rId4" Type="http://schemas.openxmlformats.org/officeDocument/2006/relationships/slide" Target="/ppt/slides/slide59.xml"/><Relationship Id="rId9" Type="http://schemas.openxmlformats.org/officeDocument/2006/relationships/slide" Target="/ppt/slides/slide79.xml"/><Relationship Id="rId5" Type="http://schemas.openxmlformats.org/officeDocument/2006/relationships/slide" Target="/ppt/slides/slide63.xml"/><Relationship Id="rId6" Type="http://schemas.openxmlformats.org/officeDocument/2006/relationships/slide" Target="/ppt/slides/slide67.xml"/><Relationship Id="rId7" Type="http://schemas.openxmlformats.org/officeDocument/2006/relationships/slide" Target="/ppt/slides/slide71.xml"/><Relationship Id="rId8" Type="http://schemas.openxmlformats.org/officeDocument/2006/relationships/slide" Target="/ppt/slides/slide75.xml"/><Relationship Id="rId10" Type="http://schemas.openxmlformats.org/officeDocument/2006/relationships/slide" Target="/ppt/slides/slide83.xml"/></Relationships>
</file>

<file path=ppt/slides/_rels/slide8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5.xml"/><Relationship Id="rId2" Type="http://schemas.openxmlformats.org/officeDocument/2006/relationships/notesSlide" Target="../notesSlides/notesSlide85.xml"/><Relationship Id="rId3" Type="http://schemas.openxmlformats.org/officeDocument/2006/relationships/slide" Target="/ppt/slides/slide2.xml"/><Relationship Id="rId4" Type="http://schemas.openxmlformats.org/officeDocument/2006/relationships/slide" Target="/ppt/slides/slide59.xml"/><Relationship Id="rId9" Type="http://schemas.openxmlformats.org/officeDocument/2006/relationships/slide" Target="/ppt/slides/slide79.xml"/><Relationship Id="rId5" Type="http://schemas.openxmlformats.org/officeDocument/2006/relationships/slide" Target="/ppt/slides/slide63.xml"/><Relationship Id="rId6" Type="http://schemas.openxmlformats.org/officeDocument/2006/relationships/slide" Target="/ppt/slides/slide67.xml"/><Relationship Id="rId7" Type="http://schemas.openxmlformats.org/officeDocument/2006/relationships/slide" Target="/ppt/slides/slide71.xml"/><Relationship Id="rId8" Type="http://schemas.openxmlformats.org/officeDocument/2006/relationships/slide" Target="/ppt/slides/slide75.xml"/><Relationship Id="rId10" Type="http://schemas.openxmlformats.org/officeDocument/2006/relationships/slide" Target="/ppt/slides/slide83.xml"/></Relationships>
</file>

<file path=ppt/slides/_rels/slide8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5.xml"/><Relationship Id="rId2" Type="http://schemas.openxmlformats.org/officeDocument/2006/relationships/notesSlide" Target="../notesSlides/notesSlide86.xml"/><Relationship Id="rId3" Type="http://schemas.openxmlformats.org/officeDocument/2006/relationships/slide" Target="/ppt/slides/slide2.xml"/><Relationship Id="rId4" Type="http://schemas.openxmlformats.org/officeDocument/2006/relationships/slide" Target="/ppt/slides/slide59.xml"/><Relationship Id="rId9" Type="http://schemas.openxmlformats.org/officeDocument/2006/relationships/slide" Target="/ppt/slides/slide79.xml"/><Relationship Id="rId5" Type="http://schemas.openxmlformats.org/officeDocument/2006/relationships/slide" Target="/ppt/slides/slide63.xml"/><Relationship Id="rId6" Type="http://schemas.openxmlformats.org/officeDocument/2006/relationships/slide" Target="/ppt/slides/slide67.xml"/><Relationship Id="rId7" Type="http://schemas.openxmlformats.org/officeDocument/2006/relationships/slide" Target="/ppt/slides/slide71.xml"/><Relationship Id="rId8" Type="http://schemas.openxmlformats.org/officeDocument/2006/relationships/slide" Target="/ppt/slides/slide75.xml"/><Relationship Id="rId10" Type="http://schemas.openxmlformats.org/officeDocument/2006/relationships/slide" Target="/ppt/slides/slide83.xml"/></Relationships>
</file>

<file path=ppt/slides/_rels/slide8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6.xml"/><Relationship Id="rId2" Type="http://schemas.openxmlformats.org/officeDocument/2006/relationships/notesSlide" Target="../notesSlides/notesSlide87.xml"/><Relationship Id="rId3" Type="http://schemas.openxmlformats.org/officeDocument/2006/relationships/slide" Target="/ppt/slides/slide59.xml"/><Relationship Id="rId4" Type="http://schemas.openxmlformats.org/officeDocument/2006/relationships/slide" Target="/ppt/slides/slide63.xml"/><Relationship Id="rId9" Type="http://schemas.openxmlformats.org/officeDocument/2006/relationships/slide" Target="/ppt/slides/slide83.xml"/><Relationship Id="rId5" Type="http://schemas.openxmlformats.org/officeDocument/2006/relationships/slide" Target="/ppt/slides/slide67.xml"/><Relationship Id="rId6" Type="http://schemas.openxmlformats.org/officeDocument/2006/relationships/slide" Target="/ppt/slides/slide71.xml"/><Relationship Id="rId7" Type="http://schemas.openxmlformats.org/officeDocument/2006/relationships/slide" Target="/ppt/slides/slide75.xml"/><Relationship Id="rId8" Type="http://schemas.openxmlformats.org/officeDocument/2006/relationships/slide" Target="/ppt/slides/slide79.xml"/></Relationships>
</file>

<file path=ppt/slides/_rels/slide8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7.xml"/><Relationship Id="rId2" Type="http://schemas.openxmlformats.org/officeDocument/2006/relationships/notesSlide" Target="../notesSlides/notesSlide8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Relationship Id="rId3" Type="http://schemas.openxmlformats.org/officeDocument/2006/relationships/slide" Target="/ppt/slides/slide2.xml"/><Relationship Id="rId4" Type="http://schemas.openxmlformats.org/officeDocument/2006/relationships/slide" Target="/ppt/slides/slide3.xml"/><Relationship Id="rId9" Type="http://schemas.openxmlformats.org/officeDocument/2006/relationships/slide" Target="/ppt/slides/slide23.xml"/><Relationship Id="rId5" Type="http://schemas.openxmlformats.org/officeDocument/2006/relationships/slide" Target="/ppt/slides/slide7.xml"/><Relationship Id="rId6" Type="http://schemas.openxmlformats.org/officeDocument/2006/relationships/slide" Target="/ppt/slides/slide11.xml"/><Relationship Id="rId7" Type="http://schemas.openxmlformats.org/officeDocument/2006/relationships/slide" Target="/ppt/slides/slide15.xml"/><Relationship Id="rId8" Type="http://schemas.openxmlformats.org/officeDocument/2006/relationships/slide" Target="/ppt/slides/slide19.xml"/><Relationship Id="rId11" Type="http://schemas.openxmlformats.org/officeDocument/2006/relationships/slide" Target="/ppt/slides/slide31.xml"/><Relationship Id="rId10" Type="http://schemas.openxmlformats.org/officeDocument/2006/relationships/slide" Target="/ppt/slides/slide27.xml"/><Relationship Id="rId12" Type="http://schemas.openxmlformats.org/officeDocument/2006/relationships/slide" Target="/ppt/slides/slide3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37" name="Shape 5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8" name="Google Shape;5138;p69">
            <a:hlinkClick action="ppaction://hlinksldjump" r:id="rId3"/>
          </p:cNvPr>
          <p:cNvSpPr/>
          <p:nvPr/>
        </p:nvSpPr>
        <p:spPr>
          <a:xfrm rot="350645">
            <a:off x="6178464" y="380741"/>
            <a:ext cx="5035270" cy="598456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9" name="Google Shape;5139;p69"/>
          <p:cNvSpPr txBox="1"/>
          <p:nvPr>
            <p:ph type="title"/>
          </p:nvPr>
        </p:nvSpPr>
        <p:spPr>
          <a:xfrm rot="342805">
            <a:off x="6482104" y="1245212"/>
            <a:ext cx="4245993" cy="2104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</a:pPr>
            <a:r>
              <a:rPr lang="en-US"/>
              <a:t>Here goes your digital guidebook title</a:t>
            </a:r>
            <a:endParaRPr/>
          </a:p>
        </p:txBody>
      </p:sp>
      <p:sp>
        <p:nvSpPr>
          <p:cNvPr id="5140" name="Google Shape;5140;p69"/>
          <p:cNvSpPr txBox="1"/>
          <p:nvPr>
            <p:ph idx="2" type="subTitle"/>
          </p:nvPr>
        </p:nvSpPr>
        <p:spPr>
          <a:xfrm rot="343120">
            <a:off x="6429340" y="3499888"/>
            <a:ext cx="4022318" cy="1327509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SzPts val="1800"/>
              <a:buNone/>
            </a:pPr>
            <a:r>
              <a:rPr lang="en-US"/>
              <a:t>Add your name here</a:t>
            </a:r>
            <a:endParaRPr/>
          </a:p>
        </p:txBody>
      </p:sp>
      <p:sp>
        <p:nvSpPr>
          <p:cNvPr id="5141" name="Google Shape;5141;p69"/>
          <p:cNvSpPr txBox="1"/>
          <p:nvPr>
            <p:ph idx="1" type="subTitle"/>
          </p:nvPr>
        </p:nvSpPr>
        <p:spPr>
          <a:xfrm>
            <a:off x="1338700" y="1025150"/>
            <a:ext cx="3350100" cy="480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SzPts val="2700"/>
              <a:buNone/>
            </a:pPr>
            <a:r>
              <a:rPr lang="en-US"/>
              <a:t>Add some notes here.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23" name="Shape 5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" name="Google Shape;5324;p78"/>
          <p:cNvSpPr txBox="1"/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</a:pPr>
            <a:r>
              <a:rPr lang="en-US"/>
              <a:t>WEEK 1 - Slide 4</a:t>
            </a:r>
            <a:endParaRPr/>
          </a:p>
        </p:txBody>
      </p:sp>
      <p:sp>
        <p:nvSpPr>
          <p:cNvPr id="5325" name="Google Shape;5325;p78"/>
          <p:cNvSpPr txBox="1"/>
          <p:nvPr>
            <p:ph idx="1" type="body"/>
          </p:nvPr>
        </p:nvSpPr>
        <p:spPr>
          <a:xfrm>
            <a:off x="6533000" y="530075"/>
            <a:ext cx="4844400" cy="60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5326" name="Google Shape;5326;p78"/>
          <p:cNvSpPr txBox="1"/>
          <p:nvPr>
            <p:ph idx="2" type="body"/>
          </p:nvPr>
        </p:nvSpPr>
        <p:spPr>
          <a:xfrm>
            <a:off x="791475" y="1438800"/>
            <a:ext cx="4844400" cy="50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descr="Table" id="5327" name="Google Shape;5327;p78">
            <a:hlinkClick action="ppaction://hlinksldjump" r:id="rId3"/>
          </p:cNvPr>
          <p:cNvSpPr/>
          <p:nvPr/>
        </p:nvSpPr>
        <p:spPr>
          <a:xfrm>
            <a:off x="11047343" y="195042"/>
            <a:ext cx="413385" cy="289370"/>
          </a:xfrm>
          <a:custGeom>
            <a:rect b="b" l="l" r="r" t="t"/>
            <a:pathLst>
              <a:path extrusionOk="0" h="533400" w="762000">
                <a:moveTo>
                  <a:pt x="704850" y="171450"/>
                </a:moveTo>
                <a:lnTo>
                  <a:pt x="514350" y="171450"/>
                </a:lnTo>
                <a:lnTo>
                  <a:pt x="514350" y="57150"/>
                </a:lnTo>
                <a:lnTo>
                  <a:pt x="704850" y="57150"/>
                </a:lnTo>
                <a:lnTo>
                  <a:pt x="704850" y="171450"/>
                </a:lnTo>
                <a:close/>
                <a:moveTo>
                  <a:pt x="704850" y="323850"/>
                </a:moveTo>
                <a:lnTo>
                  <a:pt x="514350" y="323850"/>
                </a:lnTo>
                <a:lnTo>
                  <a:pt x="514350" y="209550"/>
                </a:lnTo>
                <a:lnTo>
                  <a:pt x="704850" y="209550"/>
                </a:lnTo>
                <a:lnTo>
                  <a:pt x="704850" y="323850"/>
                </a:lnTo>
                <a:close/>
                <a:moveTo>
                  <a:pt x="704850" y="476250"/>
                </a:moveTo>
                <a:lnTo>
                  <a:pt x="514350" y="476250"/>
                </a:lnTo>
                <a:lnTo>
                  <a:pt x="514350" y="361950"/>
                </a:lnTo>
                <a:lnTo>
                  <a:pt x="704850" y="361950"/>
                </a:lnTo>
                <a:lnTo>
                  <a:pt x="704850" y="476250"/>
                </a:lnTo>
                <a:close/>
                <a:moveTo>
                  <a:pt x="285750" y="476250"/>
                </a:moveTo>
                <a:lnTo>
                  <a:pt x="285750" y="361950"/>
                </a:lnTo>
                <a:lnTo>
                  <a:pt x="476250" y="361950"/>
                </a:lnTo>
                <a:lnTo>
                  <a:pt x="476250" y="476250"/>
                </a:lnTo>
                <a:lnTo>
                  <a:pt x="285750" y="476250"/>
                </a:lnTo>
                <a:close/>
                <a:moveTo>
                  <a:pt x="57150" y="476250"/>
                </a:moveTo>
                <a:lnTo>
                  <a:pt x="57150" y="361950"/>
                </a:lnTo>
                <a:lnTo>
                  <a:pt x="247650" y="361950"/>
                </a:lnTo>
                <a:lnTo>
                  <a:pt x="247650" y="476250"/>
                </a:lnTo>
                <a:lnTo>
                  <a:pt x="57150" y="476250"/>
                </a:lnTo>
                <a:close/>
                <a:moveTo>
                  <a:pt x="57150" y="209550"/>
                </a:moveTo>
                <a:lnTo>
                  <a:pt x="247650" y="209550"/>
                </a:lnTo>
                <a:lnTo>
                  <a:pt x="247650" y="323850"/>
                </a:lnTo>
                <a:lnTo>
                  <a:pt x="57150" y="323850"/>
                </a:lnTo>
                <a:lnTo>
                  <a:pt x="57150" y="209550"/>
                </a:lnTo>
                <a:close/>
                <a:moveTo>
                  <a:pt x="57150" y="57150"/>
                </a:moveTo>
                <a:lnTo>
                  <a:pt x="247650" y="57150"/>
                </a:lnTo>
                <a:lnTo>
                  <a:pt x="247650" y="171450"/>
                </a:lnTo>
                <a:lnTo>
                  <a:pt x="57150" y="171450"/>
                </a:lnTo>
                <a:lnTo>
                  <a:pt x="57150" y="57150"/>
                </a:lnTo>
                <a:close/>
                <a:moveTo>
                  <a:pt x="476250" y="209550"/>
                </a:moveTo>
                <a:lnTo>
                  <a:pt x="476250" y="323850"/>
                </a:lnTo>
                <a:lnTo>
                  <a:pt x="285750" y="323850"/>
                </a:lnTo>
                <a:lnTo>
                  <a:pt x="285750" y="209550"/>
                </a:lnTo>
                <a:lnTo>
                  <a:pt x="476250" y="209550"/>
                </a:lnTo>
                <a:close/>
                <a:moveTo>
                  <a:pt x="476250" y="57150"/>
                </a:moveTo>
                <a:lnTo>
                  <a:pt x="476250" y="171450"/>
                </a:lnTo>
                <a:lnTo>
                  <a:pt x="285750" y="171450"/>
                </a:lnTo>
                <a:lnTo>
                  <a:pt x="285750" y="57150"/>
                </a:lnTo>
                <a:lnTo>
                  <a:pt x="476250" y="57150"/>
                </a:lnTo>
                <a:close/>
                <a:moveTo>
                  <a:pt x="0" y="0"/>
                </a:moveTo>
                <a:lnTo>
                  <a:pt x="0" y="533400"/>
                </a:lnTo>
                <a:lnTo>
                  <a:pt x="762000" y="533400"/>
                </a:lnTo>
                <a:lnTo>
                  <a:pt x="762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28" name="Google Shape;5328;p78">
            <a:hlinkClick action="ppaction://hlinksldjump" r:id="rId4"/>
          </p:cNvPr>
          <p:cNvSpPr/>
          <p:nvPr/>
        </p:nvSpPr>
        <p:spPr>
          <a:xfrm>
            <a:off x="145188" y="762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29" name="Google Shape;5329;p78">
            <a:hlinkClick action="ppaction://hlinksldjump" r:id="rId5"/>
          </p:cNvPr>
          <p:cNvSpPr/>
          <p:nvPr/>
        </p:nvSpPr>
        <p:spPr>
          <a:xfrm>
            <a:off x="145188" y="10323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30" name="Google Shape;5330;p78">
            <a:hlinkClick action="ppaction://hlinksldjump" r:id="rId6"/>
          </p:cNvPr>
          <p:cNvSpPr/>
          <p:nvPr/>
        </p:nvSpPr>
        <p:spPr>
          <a:xfrm>
            <a:off x="11651388" y="19944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31" name="Google Shape;5331;p78">
            <a:hlinkClick action="ppaction://hlinksldjump" r:id="rId7"/>
          </p:cNvPr>
          <p:cNvSpPr/>
          <p:nvPr/>
        </p:nvSpPr>
        <p:spPr>
          <a:xfrm>
            <a:off x="11651388" y="29505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32" name="Google Shape;5332;p78">
            <a:hlinkClick action="ppaction://hlinksldjump" r:id="rId8"/>
          </p:cNvPr>
          <p:cNvSpPr/>
          <p:nvPr/>
        </p:nvSpPr>
        <p:spPr>
          <a:xfrm>
            <a:off x="11651388" y="39066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33" name="Google Shape;5333;p78">
            <a:hlinkClick action="ppaction://hlinksldjump" r:id="rId9"/>
          </p:cNvPr>
          <p:cNvSpPr/>
          <p:nvPr/>
        </p:nvSpPr>
        <p:spPr>
          <a:xfrm>
            <a:off x="11651388" y="48627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34" name="Google Shape;5334;p78">
            <a:hlinkClick action="ppaction://hlinksldjump" r:id="rId10"/>
          </p:cNvPr>
          <p:cNvSpPr/>
          <p:nvPr/>
        </p:nvSpPr>
        <p:spPr>
          <a:xfrm>
            <a:off x="11651388" y="58188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35" name="Google Shape;5335;p78">
            <a:hlinkClick action="ppaction://hlinksldjump" r:id="rId11"/>
          </p:cNvPr>
          <p:cNvSpPr/>
          <p:nvPr/>
        </p:nvSpPr>
        <p:spPr>
          <a:xfrm>
            <a:off x="11689488" y="762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36" name="Google Shape;5336;p78">
            <a:hlinkClick action="ppaction://hlinksldjump" r:id="rId12"/>
          </p:cNvPr>
          <p:cNvSpPr/>
          <p:nvPr/>
        </p:nvSpPr>
        <p:spPr>
          <a:xfrm>
            <a:off x="11689488" y="10386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40" name="Shape 5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1" name="Google Shape;5341;p79"/>
          <p:cNvSpPr txBox="1"/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</a:pPr>
            <a:r>
              <a:rPr lang="en-US"/>
              <a:t>WEEK 2 - Slide 1</a:t>
            </a:r>
            <a:endParaRPr/>
          </a:p>
        </p:txBody>
      </p:sp>
      <p:sp>
        <p:nvSpPr>
          <p:cNvPr id="5342" name="Google Shape;5342;p79"/>
          <p:cNvSpPr txBox="1"/>
          <p:nvPr>
            <p:ph idx="1" type="body"/>
          </p:nvPr>
        </p:nvSpPr>
        <p:spPr>
          <a:xfrm>
            <a:off x="6533000" y="5080000"/>
            <a:ext cx="4844400" cy="14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SzPts val="1800"/>
              <a:buNone/>
            </a:pPr>
            <a:r>
              <a:rPr lang="en-US"/>
              <a:t>You can insert videos, images, audio files and external links.</a:t>
            </a:r>
            <a:endParaRPr/>
          </a:p>
        </p:txBody>
      </p:sp>
      <p:sp>
        <p:nvSpPr>
          <p:cNvPr id="5343" name="Google Shape;5343;p79"/>
          <p:cNvSpPr txBox="1"/>
          <p:nvPr>
            <p:ph idx="2" type="body"/>
          </p:nvPr>
        </p:nvSpPr>
        <p:spPr>
          <a:xfrm>
            <a:off x="791475" y="1387450"/>
            <a:ext cx="4844400" cy="51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If you need more Slides, duplicate Slide 3. If you only need one slide within each tab, delete Slides 2 and 3.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Do not add slides, duplicate existing ones because if you add new slides, you’ll have to set the links.</a:t>
            </a:r>
            <a:endParaRPr/>
          </a:p>
        </p:txBody>
      </p:sp>
      <p:grpSp>
        <p:nvGrpSpPr>
          <p:cNvPr id="5344" name="Google Shape;5344;p79"/>
          <p:cNvGrpSpPr/>
          <p:nvPr/>
        </p:nvGrpSpPr>
        <p:grpSpPr>
          <a:xfrm>
            <a:off x="8334000" y="359541"/>
            <a:ext cx="1019725" cy="1024768"/>
            <a:chOff x="9597113" y="1447499"/>
            <a:chExt cx="909900" cy="914400"/>
          </a:xfrm>
        </p:grpSpPr>
        <p:sp>
          <p:nvSpPr>
            <p:cNvPr id="5345" name="Google Shape;5345;p79"/>
            <p:cNvSpPr/>
            <p:nvPr/>
          </p:nvSpPr>
          <p:spPr>
            <a:xfrm>
              <a:off x="9597113" y="1447499"/>
              <a:ext cx="909900" cy="914400"/>
            </a:xfrm>
            <a:prstGeom prst="ellipse">
              <a:avLst/>
            </a:prstGeom>
            <a:solidFill>
              <a:srgbClr val="EFEFE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346" name="Google Shape;5346;p79"/>
            <p:cNvGrpSpPr/>
            <p:nvPr/>
          </p:nvGrpSpPr>
          <p:grpSpPr>
            <a:xfrm>
              <a:off x="9767129" y="1652132"/>
              <a:ext cx="569882" cy="505141"/>
              <a:chOff x="1145332" y="3294620"/>
              <a:chExt cx="771048" cy="647700"/>
            </a:xfrm>
          </p:grpSpPr>
          <p:sp>
            <p:nvSpPr>
              <p:cNvPr id="5347" name="Google Shape;5347;p79"/>
              <p:cNvSpPr/>
              <p:nvPr/>
            </p:nvSpPr>
            <p:spPr>
              <a:xfrm>
                <a:off x="1774934" y="3370820"/>
                <a:ext cx="141446" cy="502920"/>
              </a:xfrm>
              <a:custGeom>
                <a:rect b="b" l="l" r="r" t="t"/>
                <a:pathLst>
                  <a:path extrusionOk="0" h="502920" w="141446">
                    <a:moveTo>
                      <a:pt x="37148" y="0"/>
                    </a:moveTo>
                    <a:lnTo>
                      <a:pt x="0" y="37147"/>
                    </a:lnTo>
                    <a:cubicBezTo>
                      <a:pt x="118110" y="155258"/>
                      <a:pt x="118110" y="347663"/>
                      <a:pt x="0" y="465773"/>
                    </a:cubicBezTo>
                    <a:lnTo>
                      <a:pt x="37148" y="502920"/>
                    </a:lnTo>
                    <a:cubicBezTo>
                      <a:pt x="176213" y="364808"/>
                      <a:pt x="176213" y="139065"/>
                      <a:pt x="37148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48" name="Google Shape;5348;p79"/>
              <p:cNvSpPr/>
              <p:nvPr/>
            </p:nvSpPr>
            <p:spPr>
              <a:xfrm>
                <a:off x="1699687" y="3445114"/>
                <a:ext cx="110728" cy="354330"/>
              </a:xfrm>
              <a:custGeom>
                <a:rect b="b" l="l" r="r" t="t"/>
                <a:pathLst>
                  <a:path extrusionOk="0" h="354330" w="110728">
                    <a:moveTo>
                      <a:pt x="37147" y="0"/>
                    </a:moveTo>
                    <a:lnTo>
                      <a:pt x="0" y="37148"/>
                    </a:lnTo>
                    <a:cubicBezTo>
                      <a:pt x="77153" y="114300"/>
                      <a:pt x="77153" y="239078"/>
                      <a:pt x="0" y="317183"/>
                    </a:cubicBezTo>
                    <a:lnTo>
                      <a:pt x="37147" y="354330"/>
                    </a:lnTo>
                    <a:cubicBezTo>
                      <a:pt x="135255" y="256223"/>
                      <a:pt x="135255" y="98107"/>
                      <a:pt x="37147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49" name="Google Shape;5349;p79"/>
              <p:cNvSpPr/>
              <p:nvPr/>
            </p:nvSpPr>
            <p:spPr>
              <a:xfrm>
                <a:off x="1626345" y="3521314"/>
                <a:ext cx="80010" cy="204787"/>
              </a:xfrm>
              <a:custGeom>
                <a:rect b="b" l="l" r="r" t="t"/>
                <a:pathLst>
                  <a:path extrusionOk="0" h="204787" w="80010">
                    <a:moveTo>
                      <a:pt x="37148" y="0"/>
                    </a:moveTo>
                    <a:lnTo>
                      <a:pt x="0" y="37148"/>
                    </a:lnTo>
                    <a:cubicBezTo>
                      <a:pt x="36195" y="73343"/>
                      <a:pt x="36195" y="131445"/>
                      <a:pt x="0" y="167640"/>
                    </a:cubicBezTo>
                    <a:lnTo>
                      <a:pt x="37148" y="204788"/>
                    </a:lnTo>
                    <a:cubicBezTo>
                      <a:pt x="94298" y="147638"/>
                      <a:pt x="94298" y="56198"/>
                      <a:pt x="37148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50" name="Google Shape;5350;p79"/>
              <p:cNvSpPr/>
              <p:nvPr/>
            </p:nvSpPr>
            <p:spPr>
              <a:xfrm>
                <a:off x="1145332" y="3294620"/>
                <a:ext cx="423862" cy="647700"/>
              </a:xfrm>
              <a:custGeom>
                <a:rect b="b" l="l" r="r" t="t"/>
                <a:pathLst>
                  <a:path extrusionOk="0" h="647700" w="423862">
                    <a:moveTo>
                      <a:pt x="0" y="196215"/>
                    </a:moveTo>
                    <a:lnTo>
                      <a:pt x="0" y="451485"/>
                    </a:lnTo>
                    <a:lnTo>
                      <a:pt x="184785" y="451485"/>
                    </a:lnTo>
                    <a:lnTo>
                      <a:pt x="423863" y="647700"/>
                    </a:lnTo>
                    <a:lnTo>
                      <a:pt x="423863" y="0"/>
                    </a:lnTo>
                    <a:lnTo>
                      <a:pt x="184785" y="196215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351" name="Google Shape;5351;p79"/>
          <p:cNvGrpSpPr/>
          <p:nvPr/>
        </p:nvGrpSpPr>
        <p:grpSpPr>
          <a:xfrm>
            <a:off x="7335888" y="1652142"/>
            <a:ext cx="3238619" cy="2025720"/>
            <a:chOff x="5603100" y="2386775"/>
            <a:chExt cx="2593800" cy="1489500"/>
          </a:xfrm>
        </p:grpSpPr>
        <p:sp>
          <p:nvSpPr>
            <p:cNvPr id="5352" name="Google Shape;5352;p79"/>
            <p:cNvSpPr/>
            <p:nvPr/>
          </p:nvSpPr>
          <p:spPr>
            <a:xfrm>
              <a:off x="5603100" y="2386775"/>
              <a:ext cx="2593800" cy="1489500"/>
            </a:xfrm>
            <a:prstGeom prst="rect">
              <a:avLst/>
            </a:prstGeom>
            <a:solidFill>
              <a:srgbClr val="30303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53" name="Google Shape;5353;p79"/>
            <p:cNvSpPr/>
            <p:nvPr/>
          </p:nvSpPr>
          <p:spPr>
            <a:xfrm>
              <a:off x="5656897" y="3707581"/>
              <a:ext cx="2492100" cy="360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54" name="Google Shape;5354;p79"/>
            <p:cNvSpPr/>
            <p:nvPr/>
          </p:nvSpPr>
          <p:spPr>
            <a:xfrm>
              <a:off x="5656897" y="3707581"/>
              <a:ext cx="720000" cy="3600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55" name="Google Shape;5355;p79"/>
            <p:cNvSpPr/>
            <p:nvPr/>
          </p:nvSpPr>
          <p:spPr>
            <a:xfrm>
              <a:off x="6521050" y="2703805"/>
              <a:ext cx="763800" cy="675300"/>
            </a:xfrm>
            <a:prstGeom prst="ellipse">
              <a:avLst/>
            </a:prstGeom>
            <a:solidFill>
              <a:srgbClr val="72727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descr="Play" id="5356" name="Google Shape;5356;p79"/>
            <p:cNvSpPr/>
            <p:nvPr/>
          </p:nvSpPr>
          <p:spPr>
            <a:xfrm>
              <a:off x="6785222" y="2865268"/>
              <a:ext cx="330774" cy="377095"/>
            </a:xfrm>
            <a:custGeom>
              <a:rect b="b" l="l" r="r" t="t"/>
              <a:pathLst>
                <a:path extrusionOk="0" h="704850" w="546734">
                  <a:moveTo>
                    <a:pt x="0" y="0"/>
                  </a:moveTo>
                  <a:lnTo>
                    <a:pt x="546735" y="352425"/>
                  </a:lnTo>
                  <a:lnTo>
                    <a:pt x="0" y="70485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357" name="Google Shape;5357;p79"/>
          <p:cNvSpPr/>
          <p:nvPr/>
        </p:nvSpPr>
        <p:spPr>
          <a:xfrm>
            <a:off x="7543250" y="3945700"/>
            <a:ext cx="2823900" cy="575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ADD A LINK TO THIS BUTTON</a:t>
            </a:r>
            <a:endParaRPr b="1" i="0" sz="14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5358" name="Google Shape;5358;p79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18072" l="0" r="0" t="19860"/>
          <a:stretch/>
        </p:blipFill>
        <p:spPr>
          <a:xfrm>
            <a:off x="1931563" y="3677850"/>
            <a:ext cx="2572424" cy="2395500"/>
          </a:xfrm>
          <a:prstGeom prst="rect">
            <a:avLst/>
          </a:prstGeom>
          <a:noFill/>
          <a:ln>
            <a:noFill/>
          </a:ln>
        </p:spPr>
      </p:pic>
      <p:sp>
        <p:nvSpPr>
          <p:cNvPr id="5359" name="Google Shape;5359;p79"/>
          <p:cNvSpPr/>
          <p:nvPr/>
        </p:nvSpPr>
        <p:spPr>
          <a:xfrm>
            <a:off x="1526025" y="5829200"/>
            <a:ext cx="3375300" cy="52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CLICK</a:t>
            </a:r>
            <a:r>
              <a:rPr b="1" i="0" lang="en-US" sz="14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ON THE IMAGE TO ENLARGE IT</a:t>
            </a:r>
            <a:endParaRPr b="1" i="0" sz="14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descr="Table" id="5360" name="Google Shape;5360;p79">
            <a:hlinkClick action="ppaction://hlinksldjump" r:id="rId5"/>
          </p:cNvPr>
          <p:cNvSpPr/>
          <p:nvPr/>
        </p:nvSpPr>
        <p:spPr>
          <a:xfrm>
            <a:off x="11047343" y="195042"/>
            <a:ext cx="413385" cy="289370"/>
          </a:xfrm>
          <a:custGeom>
            <a:rect b="b" l="l" r="r" t="t"/>
            <a:pathLst>
              <a:path extrusionOk="0" h="533400" w="762000">
                <a:moveTo>
                  <a:pt x="704850" y="171450"/>
                </a:moveTo>
                <a:lnTo>
                  <a:pt x="514350" y="171450"/>
                </a:lnTo>
                <a:lnTo>
                  <a:pt x="514350" y="57150"/>
                </a:lnTo>
                <a:lnTo>
                  <a:pt x="704850" y="57150"/>
                </a:lnTo>
                <a:lnTo>
                  <a:pt x="704850" y="171450"/>
                </a:lnTo>
                <a:close/>
                <a:moveTo>
                  <a:pt x="704850" y="323850"/>
                </a:moveTo>
                <a:lnTo>
                  <a:pt x="514350" y="323850"/>
                </a:lnTo>
                <a:lnTo>
                  <a:pt x="514350" y="209550"/>
                </a:lnTo>
                <a:lnTo>
                  <a:pt x="704850" y="209550"/>
                </a:lnTo>
                <a:lnTo>
                  <a:pt x="704850" y="323850"/>
                </a:lnTo>
                <a:close/>
                <a:moveTo>
                  <a:pt x="704850" y="476250"/>
                </a:moveTo>
                <a:lnTo>
                  <a:pt x="514350" y="476250"/>
                </a:lnTo>
                <a:lnTo>
                  <a:pt x="514350" y="361950"/>
                </a:lnTo>
                <a:lnTo>
                  <a:pt x="704850" y="361950"/>
                </a:lnTo>
                <a:lnTo>
                  <a:pt x="704850" y="476250"/>
                </a:lnTo>
                <a:close/>
                <a:moveTo>
                  <a:pt x="285750" y="476250"/>
                </a:moveTo>
                <a:lnTo>
                  <a:pt x="285750" y="361950"/>
                </a:lnTo>
                <a:lnTo>
                  <a:pt x="476250" y="361950"/>
                </a:lnTo>
                <a:lnTo>
                  <a:pt x="476250" y="476250"/>
                </a:lnTo>
                <a:lnTo>
                  <a:pt x="285750" y="476250"/>
                </a:lnTo>
                <a:close/>
                <a:moveTo>
                  <a:pt x="57150" y="476250"/>
                </a:moveTo>
                <a:lnTo>
                  <a:pt x="57150" y="361950"/>
                </a:lnTo>
                <a:lnTo>
                  <a:pt x="247650" y="361950"/>
                </a:lnTo>
                <a:lnTo>
                  <a:pt x="247650" y="476250"/>
                </a:lnTo>
                <a:lnTo>
                  <a:pt x="57150" y="476250"/>
                </a:lnTo>
                <a:close/>
                <a:moveTo>
                  <a:pt x="57150" y="209550"/>
                </a:moveTo>
                <a:lnTo>
                  <a:pt x="247650" y="209550"/>
                </a:lnTo>
                <a:lnTo>
                  <a:pt x="247650" y="323850"/>
                </a:lnTo>
                <a:lnTo>
                  <a:pt x="57150" y="323850"/>
                </a:lnTo>
                <a:lnTo>
                  <a:pt x="57150" y="209550"/>
                </a:lnTo>
                <a:close/>
                <a:moveTo>
                  <a:pt x="57150" y="57150"/>
                </a:moveTo>
                <a:lnTo>
                  <a:pt x="247650" y="57150"/>
                </a:lnTo>
                <a:lnTo>
                  <a:pt x="247650" y="171450"/>
                </a:lnTo>
                <a:lnTo>
                  <a:pt x="57150" y="171450"/>
                </a:lnTo>
                <a:lnTo>
                  <a:pt x="57150" y="57150"/>
                </a:lnTo>
                <a:close/>
                <a:moveTo>
                  <a:pt x="476250" y="209550"/>
                </a:moveTo>
                <a:lnTo>
                  <a:pt x="476250" y="323850"/>
                </a:lnTo>
                <a:lnTo>
                  <a:pt x="285750" y="323850"/>
                </a:lnTo>
                <a:lnTo>
                  <a:pt x="285750" y="209550"/>
                </a:lnTo>
                <a:lnTo>
                  <a:pt x="476250" y="209550"/>
                </a:lnTo>
                <a:close/>
                <a:moveTo>
                  <a:pt x="476250" y="57150"/>
                </a:moveTo>
                <a:lnTo>
                  <a:pt x="476250" y="171450"/>
                </a:lnTo>
                <a:lnTo>
                  <a:pt x="285750" y="171450"/>
                </a:lnTo>
                <a:lnTo>
                  <a:pt x="285750" y="57150"/>
                </a:lnTo>
                <a:lnTo>
                  <a:pt x="476250" y="57150"/>
                </a:lnTo>
                <a:close/>
                <a:moveTo>
                  <a:pt x="0" y="0"/>
                </a:moveTo>
                <a:lnTo>
                  <a:pt x="0" y="533400"/>
                </a:lnTo>
                <a:lnTo>
                  <a:pt x="762000" y="533400"/>
                </a:lnTo>
                <a:lnTo>
                  <a:pt x="762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61" name="Google Shape;5361;p79">
            <a:hlinkClick action="ppaction://hlinksldjump" r:id="rId6"/>
          </p:cNvPr>
          <p:cNvSpPr/>
          <p:nvPr/>
        </p:nvSpPr>
        <p:spPr>
          <a:xfrm>
            <a:off x="145188" y="762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62" name="Google Shape;5362;p79">
            <a:hlinkClick action="ppaction://hlinksldjump" r:id="rId7"/>
          </p:cNvPr>
          <p:cNvSpPr/>
          <p:nvPr/>
        </p:nvSpPr>
        <p:spPr>
          <a:xfrm>
            <a:off x="145188" y="10323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63" name="Google Shape;5363;p79">
            <a:hlinkClick action="ppaction://hlinksldjump" r:id="rId8"/>
          </p:cNvPr>
          <p:cNvSpPr/>
          <p:nvPr/>
        </p:nvSpPr>
        <p:spPr>
          <a:xfrm>
            <a:off x="11651388" y="19944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64" name="Google Shape;5364;p79">
            <a:hlinkClick action="ppaction://hlinksldjump" r:id="rId9"/>
          </p:cNvPr>
          <p:cNvSpPr/>
          <p:nvPr/>
        </p:nvSpPr>
        <p:spPr>
          <a:xfrm>
            <a:off x="11651388" y="29505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65" name="Google Shape;5365;p79">
            <a:hlinkClick action="ppaction://hlinksldjump" r:id="rId10"/>
          </p:cNvPr>
          <p:cNvSpPr/>
          <p:nvPr/>
        </p:nvSpPr>
        <p:spPr>
          <a:xfrm>
            <a:off x="11651388" y="39066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66" name="Google Shape;5366;p79">
            <a:hlinkClick action="ppaction://hlinksldjump" r:id="rId11"/>
          </p:cNvPr>
          <p:cNvSpPr/>
          <p:nvPr/>
        </p:nvSpPr>
        <p:spPr>
          <a:xfrm>
            <a:off x="11651388" y="48627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67" name="Google Shape;5367;p79">
            <a:hlinkClick action="ppaction://hlinksldjump" r:id="rId12"/>
          </p:cNvPr>
          <p:cNvSpPr/>
          <p:nvPr/>
        </p:nvSpPr>
        <p:spPr>
          <a:xfrm>
            <a:off x="11651388" y="58188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68" name="Google Shape;5368;p79">
            <a:hlinkClick action="ppaction://hlinksldjump" r:id="rId13"/>
          </p:cNvPr>
          <p:cNvSpPr/>
          <p:nvPr/>
        </p:nvSpPr>
        <p:spPr>
          <a:xfrm>
            <a:off x="11689488" y="762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69" name="Google Shape;5369;p79">
            <a:hlinkClick action="ppaction://hlinksldjump" r:id="rId14"/>
          </p:cNvPr>
          <p:cNvSpPr/>
          <p:nvPr/>
        </p:nvSpPr>
        <p:spPr>
          <a:xfrm>
            <a:off x="11689488" y="10386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73" name="Shape 5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4" name="Google Shape;5374;p80"/>
          <p:cNvSpPr txBox="1"/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</a:pPr>
            <a:r>
              <a:rPr lang="en-US"/>
              <a:t>WEEK 2 - Slide 2</a:t>
            </a:r>
            <a:endParaRPr/>
          </a:p>
        </p:txBody>
      </p:sp>
      <p:sp>
        <p:nvSpPr>
          <p:cNvPr id="5375" name="Google Shape;5375;p80"/>
          <p:cNvSpPr txBox="1"/>
          <p:nvPr>
            <p:ph idx="1" type="body"/>
          </p:nvPr>
        </p:nvSpPr>
        <p:spPr>
          <a:xfrm>
            <a:off x="6533000" y="530075"/>
            <a:ext cx="4844400" cy="60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5376" name="Google Shape;5376;p80"/>
          <p:cNvSpPr txBox="1"/>
          <p:nvPr>
            <p:ph idx="2" type="body"/>
          </p:nvPr>
        </p:nvSpPr>
        <p:spPr>
          <a:xfrm>
            <a:off x="791475" y="1438800"/>
            <a:ext cx="4844400" cy="50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descr="Table" id="5377" name="Google Shape;5377;p80">
            <a:hlinkClick action="ppaction://hlinksldjump" r:id="rId3"/>
          </p:cNvPr>
          <p:cNvSpPr/>
          <p:nvPr/>
        </p:nvSpPr>
        <p:spPr>
          <a:xfrm>
            <a:off x="11047343" y="195042"/>
            <a:ext cx="413385" cy="289370"/>
          </a:xfrm>
          <a:custGeom>
            <a:rect b="b" l="l" r="r" t="t"/>
            <a:pathLst>
              <a:path extrusionOk="0" h="533400" w="762000">
                <a:moveTo>
                  <a:pt x="704850" y="171450"/>
                </a:moveTo>
                <a:lnTo>
                  <a:pt x="514350" y="171450"/>
                </a:lnTo>
                <a:lnTo>
                  <a:pt x="514350" y="57150"/>
                </a:lnTo>
                <a:lnTo>
                  <a:pt x="704850" y="57150"/>
                </a:lnTo>
                <a:lnTo>
                  <a:pt x="704850" y="171450"/>
                </a:lnTo>
                <a:close/>
                <a:moveTo>
                  <a:pt x="704850" y="323850"/>
                </a:moveTo>
                <a:lnTo>
                  <a:pt x="514350" y="323850"/>
                </a:lnTo>
                <a:lnTo>
                  <a:pt x="514350" y="209550"/>
                </a:lnTo>
                <a:lnTo>
                  <a:pt x="704850" y="209550"/>
                </a:lnTo>
                <a:lnTo>
                  <a:pt x="704850" y="323850"/>
                </a:lnTo>
                <a:close/>
                <a:moveTo>
                  <a:pt x="704850" y="476250"/>
                </a:moveTo>
                <a:lnTo>
                  <a:pt x="514350" y="476250"/>
                </a:lnTo>
                <a:lnTo>
                  <a:pt x="514350" y="361950"/>
                </a:lnTo>
                <a:lnTo>
                  <a:pt x="704850" y="361950"/>
                </a:lnTo>
                <a:lnTo>
                  <a:pt x="704850" y="476250"/>
                </a:lnTo>
                <a:close/>
                <a:moveTo>
                  <a:pt x="285750" y="476250"/>
                </a:moveTo>
                <a:lnTo>
                  <a:pt x="285750" y="361950"/>
                </a:lnTo>
                <a:lnTo>
                  <a:pt x="476250" y="361950"/>
                </a:lnTo>
                <a:lnTo>
                  <a:pt x="476250" y="476250"/>
                </a:lnTo>
                <a:lnTo>
                  <a:pt x="285750" y="476250"/>
                </a:lnTo>
                <a:close/>
                <a:moveTo>
                  <a:pt x="57150" y="476250"/>
                </a:moveTo>
                <a:lnTo>
                  <a:pt x="57150" y="361950"/>
                </a:lnTo>
                <a:lnTo>
                  <a:pt x="247650" y="361950"/>
                </a:lnTo>
                <a:lnTo>
                  <a:pt x="247650" y="476250"/>
                </a:lnTo>
                <a:lnTo>
                  <a:pt x="57150" y="476250"/>
                </a:lnTo>
                <a:close/>
                <a:moveTo>
                  <a:pt x="57150" y="209550"/>
                </a:moveTo>
                <a:lnTo>
                  <a:pt x="247650" y="209550"/>
                </a:lnTo>
                <a:lnTo>
                  <a:pt x="247650" y="323850"/>
                </a:lnTo>
                <a:lnTo>
                  <a:pt x="57150" y="323850"/>
                </a:lnTo>
                <a:lnTo>
                  <a:pt x="57150" y="209550"/>
                </a:lnTo>
                <a:close/>
                <a:moveTo>
                  <a:pt x="57150" y="57150"/>
                </a:moveTo>
                <a:lnTo>
                  <a:pt x="247650" y="57150"/>
                </a:lnTo>
                <a:lnTo>
                  <a:pt x="247650" y="171450"/>
                </a:lnTo>
                <a:lnTo>
                  <a:pt x="57150" y="171450"/>
                </a:lnTo>
                <a:lnTo>
                  <a:pt x="57150" y="57150"/>
                </a:lnTo>
                <a:close/>
                <a:moveTo>
                  <a:pt x="476250" y="209550"/>
                </a:moveTo>
                <a:lnTo>
                  <a:pt x="476250" y="323850"/>
                </a:lnTo>
                <a:lnTo>
                  <a:pt x="285750" y="323850"/>
                </a:lnTo>
                <a:lnTo>
                  <a:pt x="285750" y="209550"/>
                </a:lnTo>
                <a:lnTo>
                  <a:pt x="476250" y="209550"/>
                </a:lnTo>
                <a:close/>
                <a:moveTo>
                  <a:pt x="476250" y="57150"/>
                </a:moveTo>
                <a:lnTo>
                  <a:pt x="476250" y="171450"/>
                </a:lnTo>
                <a:lnTo>
                  <a:pt x="285750" y="171450"/>
                </a:lnTo>
                <a:lnTo>
                  <a:pt x="285750" y="57150"/>
                </a:lnTo>
                <a:lnTo>
                  <a:pt x="476250" y="57150"/>
                </a:lnTo>
                <a:close/>
                <a:moveTo>
                  <a:pt x="0" y="0"/>
                </a:moveTo>
                <a:lnTo>
                  <a:pt x="0" y="533400"/>
                </a:lnTo>
                <a:lnTo>
                  <a:pt x="762000" y="533400"/>
                </a:lnTo>
                <a:lnTo>
                  <a:pt x="762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78" name="Google Shape;5378;p80">
            <a:hlinkClick action="ppaction://hlinksldjump" r:id="rId4"/>
          </p:cNvPr>
          <p:cNvSpPr/>
          <p:nvPr/>
        </p:nvSpPr>
        <p:spPr>
          <a:xfrm>
            <a:off x="145188" y="762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79" name="Google Shape;5379;p80">
            <a:hlinkClick action="ppaction://hlinksldjump" r:id="rId5"/>
          </p:cNvPr>
          <p:cNvSpPr/>
          <p:nvPr/>
        </p:nvSpPr>
        <p:spPr>
          <a:xfrm>
            <a:off x="145188" y="10323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80" name="Google Shape;5380;p80">
            <a:hlinkClick action="ppaction://hlinksldjump" r:id="rId6"/>
          </p:cNvPr>
          <p:cNvSpPr/>
          <p:nvPr/>
        </p:nvSpPr>
        <p:spPr>
          <a:xfrm>
            <a:off x="145188" y="19884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81" name="Google Shape;5381;p80">
            <a:hlinkClick action="ppaction://hlinksldjump" r:id="rId7"/>
          </p:cNvPr>
          <p:cNvSpPr/>
          <p:nvPr/>
        </p:nvSpPr>
        <p:spPr>
          <a:xfrm>
            <a:off x="11651388" y="29505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82" name="Google Shape;5382;p80">
            <a:hlinkClick action="ppaction://hlinksldjump" r:id="rId8"/>
          </p:cNvPr>
          <p:cNvSpPr/>
          <p:nvPr/>
        </p:nvSpPr>
        <p:spPr>
          <a:xfrm>
            <a:off x="11651388" y="39066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83" name="Google Shape;5383;p80">
            <a:hlinkClick action="ppaction://hlinksldjump" r:id="rId9"/>
          </p:cNvPr>
          <p:cNvSpPr/>
          <p:nvPr/>
        </p:nvSpPr>
        <p:spPr>
          <a:xfrm>
            <a:off x="11651388" y="48627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84" name="Google Shape;5384;p80">
            <a:hlinkClick action="ppaction://hlinksldjump" r:id="rId10"/>
          </p:cNvPr>
          <p:cNvSpPr/>
          <p:nvPr/>
        </p:nvSpPr>
        <p:spPr>
          <a:xfrm>
            <a:off x="11651388" y="58188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85" name="Google Shape;5385;p80">
            <a:hlinkClick action="ppaction://hlinksldjump" r:id="rId11"/>
          </p:cNvPr>
          <p:cNvSpPr/>
          <p:nvPr/>
        </p:nvSpPr>
        <p:spPr>
          <a:xfrm>
            <a:off x="11689488" y="762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86" name="Google Shape;5386;p80">
            <a:hlinkClick action="ppaction://hlinksldjump" r:id="rId12"/>
          </p:cNvPr>
          <p:cNvSpPr/>
          <p:nvPr/>
        </p:nvSpPr>
        <p:spPr>
          <a:xfrm>
            <a:off x="11689488" y="10386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87" name="Google Shape;5387;p80">
            <a:hlinkClick action="ppaction://hlinksldjump" r:id="rId13"/>
          </p:cNvPr>
          <p:cNvSpPr/>
          <p:nvPr/>
        </p:nvSpPr>
        <p:spPr>
          <a:xfrm>
            <a:off x="11689488" y="20010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91" name="Shape 5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2" name="Google Shape;5392;p81"/>
          <p:cNvSpPr txBox="1"/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</a:pPr>
            <a:r>
              <a:rPr lang="en-US"/>
              <a:t>WEEK 2 - Slide 3</a:t>
            </a:r>
            <a:endParaRPr/>
          </a:p>
        </p:txBody>
      </p:sp>
      <p:sp>
        <p:nvSpPr>
          <p:cNvPr id="5393" name="Google Shape;5393;p81"/>
          <p:cNvSpPr txBox="1"/>
          <p:nvPr>
            <p:ph idx="1" type="body"/>
          </p:nvPr>
        </p:nvSpPr>
        <p:spPr>
          <a:xfrm>
            <a:off x="6533000" y="530075"/>
            <a:ext cx="4844400" cy="60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5394" name="Google Shape;5394;p81"/>
          <p:cNvSpPr txBox="1"/>
          <p:nvPr>
            <p:ph idx="2" type="body"/>
          </p:nvPr>
        </p:nvSpPr>
        <p:spPr>
          <a:xfrm>
            <a:off x="791475" y="1438800"/>
            <a:ext cx="4844400" cy="50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descr="Table" id="5395" name="Google Shape;5395;p81">
            <a:hlinkClick action="ppaction://hlinksldjump" r:id="rId3"/>
          </p:cNvPr>
          <p:cNvSpPr/>
          <p:nvPr/>
        </p:nvSpPr>
        <p:spPr>
          <a:xfrm>
            <a:off x="11047343" y="195042"/>
            <a:ext cx="413385" cy="289370"/>
          </a:xfrm>
          <a:custGeom>
            <a:rect b="b" l="l" r="r" t="t"/>
            <a:pathLst>
              <a:path extrusionOk="0" h="533400" w="762000">
                <a:moveTo>
                  <a:pt x="704850" y="171450"/>
                </a:moveTo>
                <a:lnTo>
                  <a:pt x="514350" y="171450"/>
                </a:lnTo>
                <a:lnTo>
                  <a:pt x="514350" y="57150"/>
                </a:lnTo>
                <a:lnTo>
                  <a:pt x="704850" y="57150"/>
                </a:lnTo>
                <a:lnTo>
                  <a:pt x="704850" y="171450"/>
                </a:lnTo>
                <a:close/>
                <a:moveTo>
                  <a:pt x="704850" y="323850"/>
                </a:moveTo>
                <a:lnTo>
                  <a:pt x="514350" y="323850"/>
                </a:lnTo>
                <a:lnTo>
                  <a:pt x="514350" y="209550"/>
                </a:lnTo>
                <a:lnTo>
                  <a:pt x="704850" y="209550"/>
                </a:lnTo>
                <a:lnTo>
                  <a:pt x="704850" y="323850"/>
                </a:lnTo>
                <a:close/>
                <a:moveTo>
                  <a:pt x="704850" y="476250"/>
                </a:moveTo>
                <a:lnTo>
                  <a:pt x="514350" y="476250"/>
                </a:lnTo>
                <a:lnTo>
                  <a:pt x="514350" y="361950"/>
                </a:lnTo>
                <a:lnTo>
                  <a:pt x="704850" y="361950"/>
                </a:lnTo>
                <a:lnTo>
                  <a:pt x="704850" y="476250"/>
                </a:lnTo>
                <a:close/>
                <a:moveTo>
                  <a:pt x="285750" y="476250"/>
                </a:moveTo>
                <a:lnTo>
                  <a:pt x="285750" y="361950"/>
                </a:lnTo>
                <a:lnTo>
                  <a:pt x="476250" y="361950"/>
                </a:lnTo>
                <a:lnTo>
                  <a:pt x="476250" y="476250"/>
                </a:lnTo>
                <a:lnTo>
                  <a:pt x="285750" y="476250"/>
                </a:lnTo>
                <a:close/>
                <a:moveTo>
                  <a:pt x="57150" y="476250"/>
                </a:moveTo>
                <a:lnTo>
                  <a:pt x="57150" y="361950"/>
                </a:lnTo>
                <a:lnTo>
                  <a:pt x="247650" y="361950"/>
                </a:lnTo>
                <a:lnTo>
                  <a:pt x="247650" y="476250"/>
                </a:lnTo>
                <a:lnTo>
                  <a:pt x="57150" y="476250"/>
                </a:lnTo>
                <a:close/>
                <a:moveTo>
                  <a:pt x="57150" y="209550"/>
                </a:moveTo>
                <a:lnTo>
                  <a:pt x="247650" y="209550"/>
                </a:lnTo>
                <a:lnTo>
                  <a:pt x="247650" y="323850"/>
                </a:lnTo>
                <a:lnTo>
                  <a:pt x="57150" y="323850"/>
                </a:lnTo>
                <a:lnTo>
                  <a:pt x="57150" y="209550"/>
                </a:lnTo>
                <a:close/>
                <a:moveTo>
                  <a:pt x="57150" y="57150"/>
                </a:moveTo>
                <a:lnTo>
                  <a:pt x="247650" y="57150"/>
                </a:lnTo>
                <a:lnTo>
                  <a:pt x="247650" y="171450"/>
                </a:lnTo>
                <a:lnTo>
                  <a:pt x="57150" y="171450"/>
                </a:lnTo>
                <a:lnTo>
                  <a:pt x="57150" y="57150"/>
                </a:lnTo>
                <a:close/>
                <a:moveTo>
                  <a:pt x="476250" y="209550"/>
                </a:moveTo>
                <a:lnTo>
                  <a:pt x="476250" y="323850"/>
                </a:lnTo>
                <a:lnTo>
                  <a:pt x="285750" y="323850"/>
                </a:lnTo>
                <a:lnTo>
                  <a:pt x="285750" y="209550"/>
                </a:lnTo>
                <a:lnTo>
                  <a:pt x="476250" y="209550"/>
                </a:lnTo>
                <a:close/>
                <a:moveTo>
                  <a:pt x="476250" y="57150"/>
                </a:moveTo>
                <a:lnTo>
                  <a:pt x="476250" y="171450"/>
                </a:lnTo>
                <a:lnTo>
                  <a:pt x="285750" y="171450"/>
                </a:lnTo>
                <a:lnTo>
                  <a:pt x="285750" y="57150"/>
                </a:lnTo>
                <a:lnTo>
                  <a:pt x="476250" y="57150"/>
                </a:lnTo>
                <a:close/>
                <a:moveTo>
                  <a:pt x="0" y="0"/>
                </a:moveTo>
                <a:lnTo>
                  <a:pt x="0" y="533400"/>
                </a:lnTo>
                <a:lnTo>
                  <a:pt x="762000" y="533400"/>
                </a:lnTo>
                <a:lnTo>
                  <a:pt x="762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96" name="Google Shape;5396;p81">
            <a:hlinkClick action="ppaction://hlinksldjump" r:id="rId4"/>
          </p:cNvPr>
          <p:cNvSpPr/>
          <p:nvPr/>
        </p:nvSpPr>
        <p:spPr>
          <a:xfrm>
            <a:off x="145188" y="762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97" name="Google Shape;5397;p81">
            <a:hlinkClick action="ppaction://hlinksldjump" r:id="rId5"/>
          </p:cNvPr>
          <p:cNvSpPr/>
          <p:nvPr/>
        </p:nvSpPr>
        <p:spPr>
          <a:xfrm>
            <a:off x="145188" y="10323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98" name="Google Shape;5398;p81">
            <a:hlinkClick action="ppaction://hlinksldjump" r:id="rId6"/>
          </p:cNvPr>
          <p:cNvSpPr/>
          <p:nvPr/>
        </p:nvSpPr>
        <p:spPr>
          <a:xfrm>
            <a:off x="145188" y="19884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99" name="Google Shape;5399;p81">
            <a:hlinkClick action="ppaction://hlinksldjump" r:id="rId7"/>
          </p:cNvPr>
          <p:cNvSpPr/>
          <p:nvPr/>
        </p:nvSpPr>
        <p:spPr>
          <a:xfrm>
            <a:off x="11651388" y="29505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00" name="Google Shape;5400;p81">
            <a:hlinkClick action="ppaction://hlinksldjump" r:id="rId8"/>
          </p:cNvPr>
          <p:cNvSpPr/>
          <p:nvPr/>
        </p:nvSpPr>
        <p:spPr>
          <a:xfrm>
            <a:off x="11651388" y="39066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01" name="Google Shape;5401;p81">
            <a:hlinkClick action="ppaction://hlinksldjump" r:id="rId9"/>
          </p:cNvPr>
          <p:cNvSpPr/>
          <p:nvPr/>
        </p:nvSpPr>
        <p:spPr>
          <a:xfrm>
            <a:off x="11651388" y="48627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02" name="Google Shape;5402;p81">
            <a:hlinkClick action="ppaction://hlinksldjump" r:id="rId10"/>
          </p:cNvPr>
          <p:cNvSpPr/>
          <p:nvPr/>
        </p:nvSpPr>
        <p:spPr>
          <a:xfrm>
            <a:off x="11651388" y="58188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03" name="Google Shape;5403;p81">
            <a:hlinkClick action="ppaction://hlinksldjump" r:id="rId11"/>
          </p:cNvPr>
          <p:cNvSpPr/>
          <p:nvPr/>
        </p:nvSpPr>
        <p:spPr>
          <a:xfrm>
            <a:off x="11689488" y="762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04" name="Google Shape;5404;p81">
            <a:hlinkClick action="ppaction://hlinksldjump" r:id="rId12"/>
          </p:cNvPr>
          <p:cNvSpPr/>
          <p:nvPr/>
        </p:nvSpPr>
        <p:spPr>
          <a:xfrm>
            <a:off x="11689488" y="10386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05" name="Google Shape;5405;p81">
            <a:hlinkClick action="ppaction://hlinksldjump" r:id="rId13"/>
          </p:cNvPr>
          <p:cNvSpPr/>
          <p:nvPr/>
        </p:nvSpPr>
        <p:spPr>
          <a:xfrm>
            <a:off x="11689488" y="20010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09" name="Shape 5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0" name="Google Shape;5410;p82"/>
          <p:cNvSpPr txBox="1"/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</a:pPr>
            <a:r>
              <a:rPr lang="en-US"/>
              <a:t>WEEK 2 - Slide 4</a:t>
            </a:r>
            <a:endParaRPr/>
          </a:p>
        </p:txBody>
      </p:sp>
      <p:sp>
        <p:nvSpPr>
          <p:cNvPr id="5411" name="Google Shape;5411;p82"/>
          <p:cNvSpPr txBox="1"/>
          <p:nvPr>
            <p:ph idx="1" type="body"/>
          </p:nvPr>
        </p:nvSpPr>
        <p:spPr>
          <a:xfrm>
            <a:off x="6533000" y="530075"/>
            <a:ext cx="4844400" cy="60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5412" name="Google Shape;5412;p82"/>
          <p:cNvSpPr txBox="1"/>
          <p:nvPr>
            <p:ph idx="2" type="body"/>
          </p:nvPr>
        </p:nvSpPr>
        <p:spPr>
          <a:xfrm>
            <a:off x="791475" y="1438800"/>
            <a:ext cx="4844400" cy="50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descr="Table" id="5413" name="Google Shape;5413;p82">
            <a:hlinkClick action="ppaction://hlinksldjump" r:id="rId3"/>
          </p:cNvPr>
          <p:cNvSpPr/>
          <p:nvPr/>
        </p:nvSpPr>
        <p:spPr>
          <a:xfrm>
            <a:off x="11047343" y="195042"/>
            <a:ext cx="413385" cy="289370"/>
          </a:xfrm>
          <a:custGeom>
            <a:rect b="b" l="l" r="r" t="t"/>
            <a:pathLst>
              <a:path extrusionOk="0" h="533400" w="762000">
                <a:moveTo>
                  <a:pt x="704850" y="171450"/>
                </a:moveTo>
                <a:lnTo>
                  <a:pt x="514350" y="171450"/>
                </a:lnTo>
                <a:lnTo>
                  <a:pt x="514350" y="57150"/>
                </a:lnTo>
                <a:lnTo>
                  <a:pt x="704850" y="57150"/>
                </a:lnTo>
                <a:lnTo>
                  <a:pt x="704850" y="171450"/>
                </a:lnTo>
                <a:close/>
                <a:moveTo>
                  <a:pt x="704850" y="323850"/>
                </a:moveTo>
                <a:lnTo>
                  <a:pt x="514350" y="323850"/>
                </a:lnTo>
                <a:lnTo>
                  <a:pt x="514350" y="209550"/>
                </a:lnTo>
                <a:lnTo>
                  <a:pt x="704850" y="209550"/>
                </a:lnTo>
                <a:lnTo>
                  <a:pt x="704850" y="323850"/>
                </a:lnTo>
                <a:close/>
                <a:moveTo>
                  <a:pt x="704850" y="476250"/>
                </a:moveTo>
                <a:lnTo>
                  <a:pt x="514350" y="476250"/>
                </a:lnTo>
                <a:lnTo>
                  <a:pt x="514350" y="361950"/>
                </a:lnTo>
                <a:lnTo>
                  <a:pt x="704850" y="361950"/>
                </a:lnTo>
                <a:lnTo>
                  <a:pt x="704850" y="476250"/>
                </a:lnTo>
                <a:close/>
                <a:moveTo>
                  <a:pt x="285750" y="476250"/>
                </a:moveTo>
                <a:lnTo>
                  <a:pt x="285750" y="361950"/>
                </a:lnTo>
                <a:lnTo>
                  <a:pt x="476250" y="361950"/>
                </a:lnTo>
                <a:lnTo>
                  <a:pt x="476250" y="476250"/>
                </a:lnTo>
                <a:lnTo>
                  <a:pt x="285750" y="476250"/>
                </a:lnTo>
                <a:close/>
                <a:moveTo>
                  <a:pt x="57150" y="476250"/>
                </a:moveTo>
                <a:lnTo>
                  <a:pt x="57150" y="361950"/>
                </a:lnTo>
                <a:lnTo>
                  <a:pt x="247650" y="361950"/>
                </a:lnTo>
                <a:lnTo>
                  <a:pt x="247650" y="476250"/>
                </a:lnTo>
                <a:lnTo>
                  <a:pt x="57150" y="476250"/>
                </a:lnTo>
                <a:close/>
                <a:moveTo>
                  <a:pt x="57150" y="209550"/>
                </a:moveTo>
                <a:lnTo>
                  <a:pt x="247650" y="209550"/>
                </a:lnTo>
                <a:lnTo>
                  <a:pt x="247650" y="323850"/>
                </a:lnTo>
                <a:lnTo>
                  <a:pt x="57150" y="323850"/>
                </a:lnTo>
                <a:lnTo>
                  <a:pt x="57150" y="209550"/>
                </a:lnTo>
                <a:close/>
                <a:moveTo>
                  <a:pt x="57150" y="57150"/>
                </a:moveTo>
                <a:lnTo>
                  <a:pt x="247650" y="57150"/>
                </a:lnTo>
                <a:lnTo>
                  <a:pt x="247650" y="171450"/>
                </a:lnTo>
                <a:lnTo>
                  <a:pt x="57150" y="171450"/>
                </a:lnTo>
                <a:lnTo>
                  <a:pt x="57150" y="57150"/>
                </a:lnTo>
                <a:close/>
                <a:moveTo>
                  <a:pt x="476250" y="209550"/>
                </a:moveTo>
                <a:lnTo>
                  <a:pt x="476250" y="323850"/>
                </a:lnTo>
                <a:lnTo>
                  <a:pt x="285750" y="323850"/>
                </a:lnTo>
                <a:lnTo>
                  <a:pt x="285750" y="209550"/>
                </a:lnTo>
                <a:lnTo>
                  <a:pt x="476250" y="209550"/>
                </a:lnTo>
                <a:close/>
                <a:moveTo>
                  <a:pt x="476250" y="57150"/>
                </a:moveTo>
                <a:lnTo>
                  <a:pt x="476250" y="171450"/>
                </a:lnTo>
                <a:lnTo>
                  <a:pt x="285750" y="171450"/>
                </a:lnTo>
                <a:lnTo>
                  <a:pt x="285750" y="57150"/>
                </a:lnTo>
                <a:lnTo>
                  <a:pt x="476250" y="57150"/>
                </a:lnTo>
                <a:close/>
                <a:moveTo>
                  <a:pt x="0" y="0"/>
                </a:moveTo>
                <a:lnTo>
                  <a:pt x="0" y="533400"/>
                </a:lnTo>
                <a:lnTo>
                  <a:pt x="762000" y="533400"/>
                </a:lnTo>
                <a:lnTo>
                  <a:pt x="762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14" name="Google Shape;5414;p82">
            <a:hlinkClick action="ppaction://hlinksldjump" r:id="rId4"/>
          </p:cNvPr>
          <p:cNvSpPr/>
          <p:nvPr/>
        </p:nvSpPr>
        <p:spPr>
          <a:xfrm>
            <a:off x="145188" y="762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15" name="Google Shape;5415;p82">
            <a:hlinkClick action="ppaction://hlinksldjump" r:id="rId5"/>
          </p:cNvPr>
          <p:cNvSpPr/>
          <p:nvPr/>
        </p:nvSpPr>
        <p:spPr>
          <a:xfrm>
            <a:off x="145188" y="10323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16" name="Google Shape;5416;p82">
            <a:hlinkClick action="ppaction://hlinksldjump" r:id="rId6"/>
          </p:cNvPr>
          <p:cNvSpPr/>
          <p:nvPr/>
        </p:nvSpPr>
        <p:spPr>
          <a:xfrm>
            <a:off x="145188" y="19884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17" name="Google Shape;5417;p82">
            <a:hlinkClick action="ppaction://hlinksldjump" r:id="rId7"/>
          </p:cNvPr>
          <p:cNvSpPr/>
          <p:nvPr/>
        </p:nvSpPr>
        <p:spPr>
          <a:xfrm>
            <a:off x="11651388" y="29505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18" name="Google Shape;5418;p82">
            <a:hlinkClick action="ppaction://hlinksldjump" r:id="rId8"/>
          </p:cNvPr>
          <p:cNvSpPr/>
          <p:nvPr/>
        </p:nvSpPr>
        <p:spPr>
          <a:xfrm>
            <a:off x="11651388" y="39066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19" name="Google Shape;5419;p82">
            <a:hlinkClick action="ppaction://hlinksldjump" r:id="rId9"/>
          </p:cNvPr>
          <p:cNvSpPr/>
          <p:nvPr/>
        </p:nvSpPr>
        <p:spPr>
          <a:xfrm>
            <a:off x="11651388" y="48627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20" name="Google Shape;5420;p82">
            <a:hlinkClick action="ppaction://hlinksldjump" r:id="rId10"/>
          </p:cNvPr>
          <p:cNvSpPr/>
          <p:nvPr/>
        </p:nvSpPr>
        <p:spPr>
          <a:xfrm>
            <a:off x="11651388" y="58188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21" name="Google Shape;5421;p82">
            <a:hlinkClick action="ppaction://hlinksldjump" r:id="rId11"/>
          </p:cNvPr>
          <p:cNvSpPr/>
          <p:nvPr/>
        </p:nvSpPr>
        <p:spPr>
          <a:xfrm>
            <a:off x="11689488" y="762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22" name="Google Shape;5422;p82">
            <a:hlinkClick action="ppaction://hlinksldjump" r:id="rId12"/>
          </p:cNvPr>
          <p:cNvSpPr/>
          <p:nvPr/>
        </p:nvSpPr>
        <p:spPr>
          <a:xfrm>
            <a:off x="11689488" y="10386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23" name="Google Shape;5423;p82">
            <a:hlinkClick action="ppaction://hlinksldjump" r:id="rId13"/>
          </p:cNvPr>
          <p:cNvSpPr/>
          <p:nvPr/>
        </p:nvSpPr>
        <p:spPr>
          <a:xfrm>
            <a:off x="11689488" y="20010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27" name="Shape 5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8" name="Google Shape;5428;p83"/>
          <p:cNvSpPr txBox="1"/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</a:pPr>
            <a:r>
              <a:rPr lang="en-US"/>
              <a:t>WEEK 3 - Slide 1</a:t>
            </a:r>
            <a:endParaRPr/>
          </a:p>
        </p:txBody>
      </p:sp>
      <p:sp>
        <p:nvSpPr>
          <p:cNvPr id="5429" name="Google Shape;5429;p83"/>
          <p:cNvSpPr txBox="1"/>
          <p:nvPr>
            <p:ph idx="1" type="body"/>
          </p:nvPr>
        </p:nvSpPr>
        <p:spPr>
          <a:xfrm>
            <a:off x="6533000" y="5080000"/>
            <a:ext cx="4844400" cy="14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SzPts val="1800"/>
              <a:buNone/>
            </a:pPr>
            <a:r>
              <a:rPr lang="en-US"/>
              <a:t>You can insert videos, images, audio files and external links.</a:t>
            </a:r>
            <a:endParaRPr/>
          </a:p>
        </p:txBody>
      </p:sp>
      <p:sp>
        <p:nvSpPr>
          <p:cNvPr id="5430" name="Google Shape;5430;p83"/>
          <p:cNvSpPr txBox="1"/>
          <p:nvPr>
            <p:ph idx="2" type="body"/>
          </p:nvPr>
        </p:nvSpPr>
        <p:spPr>
          <a:xfrm>
            <a:off x="791475" y="1387450"/>
            <a:ext cx="4844400" cy="51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If you need more Slides, duplicate Slide 3. If you only need one slide within each tab, delete Slides 2 and 3.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Do not add slides, duplicate existing ones because if you add new slides, you’ll have to set the links.</a:t>
            </a:r>
            <a:endParaRPr/>
          </a:p>
        </p:txBody>
      </p:sp>
      <p:grpSp>
        <p:nvGrpSpPr>
          <p:cNvPr id="5431" name="Google Shape;5431;p83"/>
          <p:cNvGrpSpPr/>
          <p:nvPr/>
        </p:nvGrpSpPr>
        <p:grpSpPr>
          <a:xfrm>
            <a:off x="8334000" y="359541"/>
            <a:ext cx="1019725" cy="1024768"/>
            <a:chOff x="9597113" y="1447499"/>
            <a:chExt cx="909900" cy="914400"/>
          </a:xfrm>
        </p:grpSpPr>
        <p:sp>
          <p:nvSpPr>
            <p:cNvPr id="5432" name="Google Shape;5432;p83"/>
            <p:cNvSpPr/>
            <p:nvPr/>
          </p:nvSpPr>
          <p:spPr>
            <a:xfrm>
              <a:off x="9597113" y="1447499"/>
              <a:ext cx="909900" cy="914400"/>
            </a:xfrm>
            <a:prstGeom prst="ellipse">
              <a:avLst/>
            </a:prstGeom>
            <a:solidFill>
              <a:srgbClr val="EFEFE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433" name="Google Shape;5433;p83"/>
            <p:cNvGrpSpPr/>
            <p:nvPr/>
          </p:nvGrpSpPr>
          <p:grpSpPr>
            <a:xfrm>
              <a:off x="9767129" y="1652132"/>
              <a:ext cx="569882" cy="505141"/>
              <a:chOff x="1145332" y="3294620"/>
              <a:chExt cx="771048" cy="647700"/>
            </a:xfrm>
          </p:grpSpPr>
          <p:sp>
            <p:nvSpPr>
              <p:cNvPr id="5434" name="Google Shape;5434;p83"/>
              <p:cNvSpPr/>
              <p:nvPr/>
            </p:nvSpPr>
            <p:spPr>
              <a:xfrm>
                <a:off x="1774934" y="3370820"/>
                <a:ext cx="141446" cy="502920"/>
              </a:xfrm>
              <a:custGeom>
                <a:rect b="b" l="l" r="r" t="t"/>
                <a:pathLst>
                  <a:path extrusionOk="0" h="502920" w="141446">
                    <a:moveTo>
                      <a:pt x="37148" y="0"/>
                    </a:moveTo>
                    <a:lnTo>
                      <a:pt x="0" y="37147"/>
                    </a:lnTo>
                    <a:cubicBezTo>
                      <a:pt x="118110" y="155258"/>
                      <a:pt x="118110" y="347663"/>
                      <a:pt x="0" y="465773"/>
                    </a:cubicBezTo>
                    <a:lnTo>
                      <a:pt x="37148" y="502920"/>
                    </a:lnTo>
                    <a:cubicBezTo>
                      <a:pt x="176213" y="364808"/>
                      <a:pt x="176213" y="139065"/>
                      <a:pt x="37148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35" name="Google Shape;5435;p83"/>
              <p:cNvSpPr/>
              <p:nvPr/>
            </p:nvSpPr>
            <p:spPr>
              <a:xfrm>
                <a:off x="1699687" y="3445114"/>
                <a:ext cx="110728" cy="354330"/>
              </a:xfrm>
              <a:custGeom>
                <a:rect b="b" l="l" r="r" t="t"/>
                <a:pathLst>
                  <a:path extrusionOk="0" h="354330" w="110728">
                    <a:moveTo>
                      <a:pt x="37147" y="0"/>
                    </a:moveTo>
                    <a:lnTo>
                      <a:pt x="0" y="37148"/>
                    </a:lnTo>
                    <a:cubicBezTo>
                      <a:pt x="77153" y="114300"/>
                      <a:pt x="77153" y="239078"/>
                      <a:pt x="0" y="317183"/>
                    </a:cubicBezTo>
                    <a:lnTo>
                      <a:pt x="37147" y="354330"/>
                    </a:lnTo>
                    <a:cubicBezTo>
                      <a:pt x="135255" y="256223"/>
                      <a:pt x="135255" y="98107"/>
                      <a:pt x="37147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36" name="Google Shape;5436;p83"/>
              <p:cNvSpPr/>
              <p:nvPr/>
            </p:nvSpPr>
            <p:spPr>
              <a:xfrm>
                <a:off x="1626345" y="3521314"/>
                <a:ext cx="80010" cy="204787"/>
              </a:xfrm>
              <a:custGeom>
                <a:rect b="b" l="l" r="r" t="t"/>
                <a:pathLst>
                  <a:path extrusionOk="0" h="204787" w="80010">
                    <a:moveTo>
                      <a:pt x="37148" y="0"/>
                    </a:moveTo>
                    <a:lnTo>
                      <a:pt x="0" y="37148"/>
                    </a:lnTo>
                    <a:cubicBezTo>
                      <a:pt x="36195" y="73343"/>
                      <a:pt x="36195" y="131445"/>
                      <a:pt x="0" y="167640"/>
                    </a:cubicBezTo>
                    <a:lnTo>
                      <a:pt x="37148" y="204788"/>
                    </a:lnTo>
                    <a:cubicBezTo>
                      <a:pt x="94298" y="147638"/>
                      <a:pt x="94298" y="56198"/>
                      <a:pt x="37148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37" name="Google Shape;5437;p83"/>
              <p:cNvSpPr/>
              <p:nvPr/>
            </p:nvSpPr>
            <p:spPr>
              <a:xfrm>
                <a:off x="1145332" y="3294620"/>
                <a:ext cx="423862" cy="647700"/>
              </a:xfrm>
              <a:custGeom>
                <a:rect b="b" l="l" r="r" t="t"/>
                <a:pathLst>
                  <a:path extrusionOk="0" h="647700" w="423862">
                    <a:moveTo>
                      <a:pt x="0" y="196215"/>
                    </a:moveTo>
                    <a:lnTo>
                      <a:pt x="0" y="451485"/>
                    </a:lnTo>
                    <a:lnTo>
                      <a:pt x="184785" y="451485"/>
                    </a:lnTo>
                    <a:lnTo>
                      <a:pt x="423863" y="647700"/>
                    </a:lnTo>
                    <a:lnTo>
                      <a:pt x="423863" y="0"/>
                    </a:lnTo>
                    <a:lnTo>
                      <a:pt x="184785" y="196215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438" name="Google Shape;5438;p83"/>
          <p:cNvGrpSpPr/>
          <p:nvPr/>
        </p:nvGrpSpPr>
        <p:grpSpPr>
          <a:xfrm>
            <a:off x="7335888" y="1652142"/>
            <a:ext cx="3238619" cy="2025720"/>
            <a:chOff x="5603100" y="2386775"/>
            <a:chExt cx="2593800" cy="1489500"/>
          </a:xfrm>
        </p:grpSpPr>
        <p:sp>
          <p:nvSpPr>
            <p:cNvPr id="5439" name="Google Shape;5439;p83"/>
            <p:cNvSpPr/>
            <p:nvPr/>
          </p:nvSpPr>
          <p:spPr>
            <a:xfrm>
              <a:off x="5603100" y="2386775"/>
              <a:ext cx="2593800" cy="1489500"/>
            </a:xfrm>
            <a:prstGeom prst="rect">
              <a:avLst/>
            </a:prstGeom>
            <a:solidFill>
              <a:srgbClr val="30303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40" name="Google Shape;5440;p83"/>
            <p:cNvSpPr/>
            <p:nvPr/>
          </p:nvSpPr>
          <p:spPr>
            <a:xfrm>
              <a:off x="5656897" y="3707581"/>
              <a:ext cx="2492100" cy="360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41" name="Google Shape;5441;p83"/>
            <p:cNvSpPr/>
            <p:nvPr/>
          </p:nvSpPr>
          <p:spPr>
            <a:xfrm>
              <a:off x="5656897" y="3707581"/>
              <a:ext cx="720000" cy="3600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42" name="Google Shape;5442;p83"/>
            <p:cNvSpPr/>
            <p:nvPr/>
          </p:nvSpPr>
          <p:spPr>
            <a:xfrm>
              <a:off x="6521050" y="2703805"/>
              <a:ext cx="763800" cy="675300"/>
            </a:xfrm>
            <a:prstGeom prst="ellipse">
              <a:avLst/>
            </a:prstGeom>
            <a:solidFill>
              <a:srgbClr val="72727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descr="Play" id="5443" name="Google Shape;5443;p83"/>
            <p:cNvSpPr/>
            <p:nvPr/>
          </p:nvSpPr>
          <p:spPr>
            <a:xfrm>
              <a:off x="6785222" y="2865268"/>
              <a:ext cx="330774" cy="377095"/>
            </a:xfrm>
            <a:custGeom>
              <a:rect b="b" l="l" r="r" t="t"/>
              <a:pathLst>
                <a:path extrusionOk="0" h="704850" w="546734">
                  <a:moveTo>
                    <a:pt x="0" y="0"/>
                  </a:moveTo>
                  <a:lnTo>
                    <a:pt x="546735" y="352425"/>
                  </a:lnTo>
                  <a:lnTo>
                    <a:pt x="0" y="70485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444" name="Google Shape;5444;p83"/>
          <p:cNvSpPr/>
          <p:nvPr/>
        </p:nvSpPr>
        <p:spPr>
          <a:xfrm>
            <a:off x="7543250" y="3945700"/>
            <a:ext cx="2823900" cy="575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ADD A LINK TO THIS BUTTON</a:t>
            </a:r>
            <a:endParaRPr b="1" i="0" sz="14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5445" name="Google Shape;5445;p83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18072" l="0" r="0" t="19860"/>
          <a:stretch/>
        </p:blipFill>
        <p:spPr>
          <a:xfrm>
            <a:off x="1931563" y="3677850"/>
            <a:ext cx="2572424" cy="2395500"/>
          </a:xfrm>
          <a:prstGeom prst="rect">
            <a:avLst/>
          </a:prstGeom>
          <a:noFill/>
          <a:ln>
            <a:noFill/>
          </a:ln>
        </p:spPr>
      </p:pic>
      <p:sp>
        <p:nvSpPr>
          <p:cNvPr id="5446" name="Google Shape;5446;p83"/>
          <p:cNvSpPr/>
          <p:nvPr/>
        </p:nvSpPr>
        <p:spPr>
          <a:xfrm>
            <a:off x="1526025" y="5829200"/>
            <a:ext cx="3375300" cy="522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CLICK ON THE IMAGE TO ENLARGE IT</a:t>
            </a:r>
            <a:endParaRPr b="1" i="0" sz="14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descr="Table" id="5447" name="Google Shape;5447;p83">
            <a:hlinkClick action="ppaction://hlinksldjump" r:id="rId5"/>
          </p:cNvPr>
          <p:cNvSpPr/>
          <p:nvPr/>
        </p:nvSpPr>
        <p:spPr>
          <a:xfrm>
            <a:off x="11047343" y="195042"/>
            <a:ext cx="413385" cy="289370"/>
          </a:xfrm>
          <a:custGeom>
            <a:rect b="b" l="l" r="r" t="t"/>
            <a:pathLst>
              <a:path extrusionOk="0" h="533400" w="762000">
                <a:moveTo>
                  <a:pt x="704850" y="171450"/>
                </a:moveTo>
                <a:lnTo>
                  <a:pt x="514350" y="171450"/>
                </a:lnTo>
                <a:lnTo>
                  <a:pt x="514350" y="57150"/>
                </a:lnTo>
                <a:lnTo>
                  <a:pt x="704850" y="57150"/>
                </a:lnTo>
                <a:lnTo>
                  <a:pt x="704850" y="171450"/>
                </a:lnTo>
                <a:close/>
                <a:moveTo>
                  <a:pt x="704850" y="323850"/>
                </a:moveTo>
                <a:lnTo>
                  <a:pt x="514350" y="323850"/>
                </a:lnTo>
                <a:lnTo>
                  <a:pt x="514350" y="209550"/>
                </a:lnTo>
                <a:lnTo>
                  <a:pt x="704850" y="209550"/>
                </a:lnTo>
                <a:lnTo>
                  <a:pt x="704850" y="323850"/>
                </a:lnTo>
                <a:close/>
                <a:moveTo>
                  <a:pt x="704850" y="476250"/>
                </a:moveTo>
                <a:lnTo>
                  <a:pt x="514350" y="476250"/>
                </a:lnTo>
                <a:lnTo>
                  <a:pt x="514350" y="361950"/>
                </a:lnTo>
                <a:lnTo>
                  <a:pt x="704850" y="361950"/>
                </a:lnTo>
                <a:lnTo>
                  <a:pt x="704850" y="476250"/>
                </a:lnTo>
                <a:close/>
                <a:moveTo>
                  <a:pt x="285750" y="476250"/>
                </a:moveTo>
                <a:lnTo>
                  <a:pt x="285750" y="361950"/>
                </a:lnTo>
                <a:lnTo>
                  <a:pt x="476250" y="361950"/>
                </a:lnTo>
                <a:lnTo>
                  <a:pt x="476250" y="476250"/>
                </a:lnTo>
                <a:lnTo>
                  <a:pt x="285750" y="476250"/>
                </a:lnTo>
                <a:close/>
                <a:moveTo>
                  <a:pt x="57150" y="476250"/>
                </a:moveTo>
                <a:lnTo>
                  <a:pt x="57150" y="361950"/>
                </a:lnTo>
                <a:lnTo>
                  <a:pt x="247650" y="361950"/>
                </a:lnTo>
                <a:lnTo>
                  <a:pt x="247650" y="476250"/>
                </a:lnTo>
                <a:lnTo>
                  <a:pt x="57150" y="476250"/>
                </a:lnTo>
                <a:close/>
                <a:moveTo>
                  <a:pt x="57150" y="209550"/>
                </a:moveTo>
                <a:lnTo>
                  <a:pt x="247650" y="209550"/>
                </a:lnTo>
                <a:lnTo>
                  <a:pt x="247650" y="323850"/>
                </a:lnTo>
                <a:lnTo>
                  <a:pt x="57150" y="323850"/>
                </a:lnTo>
                <a:lnTo>
                  <a:pt x="57150" y="209550"/>
                </a:lnTo>
                <a:close/>
                <a:moveTo>
                  <a:pt x="57150" y="57150"/>
                </a:moveTo>
                <a:lnTo>
                  <a:pt x="247650" y="57150"/>
                </a:lnTo>
                <a:lnTo>
                  <a:pt x="247650" y="171450"/>
                </a:lnTo>
                <a:lnTo>
                  <a:pt x="57150" y="171450"/>
                </a:lnTo>
                <a:lnTo>
                  <a:pt x="57150" y="57150"/>
                </a:lnTo>
                <a:close/>
                <a:moveTo>
                  <a:pt x="476250" y="209550"/>
                </a:moveTo>
                <a:lnTo>
                  <a:pt x="476250" y="323850"/>
                </a:lnTo>
                <a:lnTo>
                  <a:pt x="285750" y="323850"/>
                </a:lnTo>
                <a:lnTo>
                  <a:pt x="285750" y="209550"/>
                </a:lnTo>
                <a:lnTo>
                  <a:pt x="476250" y="209550"/>
                </a:lnTo>
                <a:close/>
                <a:moveTo>
                  <a:pt x="476250" y="57150"/>
                </a:moveTo>
                <a:lnTo>
                  <a:pt x="476250" y="171450"/>
                </a:lnTo>
                <a:lnTo>
                  <a:pt x="285750" y="171450"/>
                </a:lnTo>
                <a:lnTo>
                  <a:pt x="285750" y="57150"/>
                </a:lnTo>
                <a:lnTo>
                  <a:pt x="476250" y="57150"/>
                </a:lnTo>
                <a:close/>
                <a:moveTo>
                  <a:pt x="0" y="0"/>
                </a:moveTo>
                <a:lnTo>
                  <a:pt x="0" y="533400"/>
                </a:lnTo>
                <a:lnTo>
                  <a:pt x="762000" y="533400"/>
                </a:lnTo>
                <a:lnTo>
                  <a:pt x="762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8" name="Google Shape;5448;p83">
            <a:hlinkClick action="ppaction://hlinksldjump" r:id="rId6"/>
          </p:cNvPr>
          <p:cNvSpPr/>
          <p:nvPr/>
        </p:nvSpPr>
        <p:spPr>
          <a:xfrm>
            <a:off x="145188" y="762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49" name="Google Shape;5449;p83">
            <a:hlinkClick action="ppaction://hlinksldjump" r:id="rId7"/>
          </p:cNvPr>
          <p:cNvSpPr/>
          <p:nvPr/>
        </p:nvSpPr>
        <p:spPr>
          <a:xfrm>
            <a:off x="145188" y="10323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50" name="Google Shape;5450;p83">
            <a:hlinkClick action="ppaction://hlinksldjump" r:id="rId8"/>
          </p:cNvPr>
          <p:cNvSpPr/>
          <p:nvPr/>
        </p:nvSpPr>
        <p:spPr>
          <a:xfrm>
            <a:off x="145188" y="19884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51" name="Google Shape;5451;p83">
            <a:hlinkClick action="ppaction://hlinksldjump" r:id="rId9"/>
          </p:cNvPr>
          <p:cNvSpPr/>
          <p:nvPr/>
        </p:nvSpPr>
        <p:spPr>
          <a:xfrm>
            <a:off x="11651388" y="29505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52" name="Google Shape;5452;p83">
            <a:hlinkClick action="ppaction://hlinksldjump" r:id="rId10"/>
          </p:cNvPr>
          <p:cNvSpPr/>
          <p:nvPr/>
        </p:nvSpPr>
        <p:spPr>
          <a:xfrm>
            <a:off x="11651388" y="39066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53" name="Google Shape;5453;p83">
            <a:hlinkClick action="ppaction://hlinksldjump" r:id="rId11"/>
          </p:cNvPr>
          <p:cNvSpPr/>
          <p:nvPr/>
        </p:nvSpPr>
        <p:spPr>
          <a:xfrm>
            <a:off x="11651388" y="48627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54" name="Google Shape;5454;p83">
            <a:hlinkClick action="ppaction://hlinksldjump" r:id="rId12"/>
          </p:cNvPr>
          <p:cNvSpPr/>
          <p:nvPr/>
        </p:nvSpPr>
        <p:spPr>
          <a:xfrm>
            <a:off x="11651388" y="58188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55" name="Google Shape;5455;p83">
            <a:hlinkClick action="ppaction://hlinksldjump" r:id="rId13"/>
          </p:cNvPr>
          <p:cNvSpPr/>
          <p:nvPr/>
        </p:nvSpPr>
        <p:spPr>
          <a:xfrm>
            <a:off x="11689488" y="762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56" name="Google Shape;5456;p83">
            <a:hlinkClick action="ppaction://hlinksldjump" r:id="rId14"/>
          </p:cNvPr>
          <p:cNvSpPr/>
          <p:nvPr/>
        </p:nvSpPr>
        <p:spPr>
          <a:xfrm>
            <a:off x="11689488" y="10386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57" name="Google Shape;5457;p83">
            <a:hlinkClick action="ppaction://hlinksldjump" r:id="rId15"/>
          </p:cNvPr>
          <p:cNvSpPr/>
          <p:nvPr/>
        </p:nvSpPr>
        <p:spPr>
          <a:xfrm>
            <a:off x="11689488" y="20010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61" name="Shape 5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2" name="Google Shape;5462;p84"/>
          <p:cNvSpPr txBox="1"/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</a:pPr>
            <a:r>
              <a:rPr lang="en-US"/>
              <a:t>WEEK 3 - Slide 2</a:t>
            </a:r>
            <a:endParaRPr/>
          </a:p>
        </p:txBody>
      </p:sp>
      <p:sp>
        <p:nvSpPr>
          <p:cNvPr id="5463" name="Google Shape;5463;p84"/>
          <p:cNvSpPr txBox="1"/>
          <p:nvPr>
            <p:ph idx="1" type="body"/>
          </p:nvPr>
        </p:nvSpPr>
        <p:spPr>
          <a:xfrm>
            <a:off x="6533000" y="530075"/>
            <a:ext cx="4844400" cy="60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5464" name="Google Shape;5464;p84"/>
          <p:cNvSpPr txBox="1"/>
          <p:nvPr>
            <p:ph idx="2" type="body"/>
          </p:nvPr>
        </p:nvSpPr>
        <p:spPr>
          <a:xfrm>
            <a:off x="791475" y="1438800"/>
            <a:ext cx="4844400" cy="50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descr="Table" id="5465" name="Google Shape;5465;p84">
            <a:hlinkClick action="ppaction://hlinksldjump" r:id="rId3"/>
          </p:cNvPr>
          <p:cNvSpPr/>
          <p:nvPr/>
        </p:nvSpPr>
        <p:spPr>
          <a:xfrm>
            <a:off x="11047343" y="195042"/>
            <a:ext cx="413385" cy="289370"/>
          </a:xfrm>
          <a:custGeom>
            <a:rect b="b" l="l" r="r" t="t"/>
            <a:pathLst>
              <a:path extrusionOk="0" h="533400" w="762000">
                <a:moveTo>
                  <a:pt x="704850" y="171450"/>
                </a:moveTo>
                <a:lnTo>
                  <a:pt x="514350" y="171450"/>
                </a:lnTo>
                <a:lnTo>
                  <a:pt x="514350" y="57150"/>
                </a:lnTo>
                <a:lnTo>
                  <a:pt x="704850" y="57150"/>
                </a:lnTo>
                <a:lnTo>
                  <a:pt x="704850" y="171450"/>
                </a:lnTo>
                <a:close/>
                <a:moveTo>
                  <a:pt x="704850" y="323850"/>
                </a:moveTo>
                <a:lnTo>
                  <a:pt x="514350" y="323850"/>
                </a:lnTo>
                <a:lnTo>
                  <a:pt x="514350" y="209550"/>
                </a:lnTo>
                <a:lnTo>
                  <a:pt x="704850" y="209550"/>
                </a:lnTo>
                <a:lnTo>
                  <a:pt x="704850" y="323850"/>
                </a:lnTo>
                <a:close/>
                <a:moveTo>
                  <a:pt x="704850" y="476250"/>
                </a:moveTo>
                <a:lnTo>
                  <a:pt x="514350" y="476250"/>
                </a:lnTo>
                <a:lnTo>
                  <a:pt x="514350" y="361950"/>
                </a:lnTo>
                <a:lnTo>
                  <a:pt x="704850" y="361950"/>
                </a:lnTo>
                <a:lnTo>
                  <a:pt x="704850" y="476250"/>
                </a:lnTo>
                <a:close/>
                <a:moveTo>
                  <a:pt x="285750" y="476250"/>
                </a:moveTo>
                <a:lnTo>
                  <a:pt x="285750" y="361950"/>
                </a:lnTo>
                <a:lnTo>
                  <a:pt x="476250" y="361950"/>
                </a:lnTo>
                <a:lnTo>
                  <a:pt x="476250" y="476250"/>
                </a:lnTo>
                <a:lnTo>
                  <a:pt x="285750" y="476250"/>
                </a:lnTo>
                <a:close/>
                <a:moveTo>
                  <a:pt x="57150" y="476250"/>
                </a:moveTo>
                <a:lnTo>
                  <a:pt x="57150" y="361950"/>
                </a:lnTo>
                <a:lnTo>
                  <a:pt x="247650" y="361950"/>
                </a:lnTo>
                <a:lnTo>
                  <a:pt x="247650" y="476250"/>
                </a:lnTo>
                <a:lnTo>
                  <a:pt x="57150" y="476250"/>
                </a:lnTo>
                <a:close/>
                <a:moveTo>
                  <a:pt x="57150" y="209550"/>
                </a:moveTo>
                <a:lnTo>
                  <a:pt x="247650" y="209550"/>
                </a:lnTo>
                <a:lnTo>
                  <a:pt x="247650" y="323850"/>
                </a:lnTo>
                <a:lnTo>
                  <a:pt x="57150" y="323850"/>
                </a:lnTo>
                <a:lnTo>
                  <a:pt x="57150" y="209550"/>
                </a:lnTo>
                <a:close/>
                <a:moveTo>
                  <a:pt x="57150" y="57150"/>
                </a:moveTo>
                <a:lnTo>
                  <a:pt x="247650" y="57150"/>
                </a:lnTo>
                <a:lnTo>
                  <a:pt x="247650" y="171450"/>
                </a:lnTo>
                <a:lnTo>
                  <a:pt x="57150" y="171450"/>
                </a:lnTo>
                <a:lnTo>
                  <a:pt x="57150" y="57150"/>
                </a:lnTo>
                <a:close/>
                <a:moveTo>
                  <a:pt x="476250" y="209550"/>
                </a:moveTo>
                <a:lnTo>
                  <a:pt x="476250" y="323850"/>
                </a:lnTo>
                <a:lnTo>
                  <a:pt x="285750" y="323850"/>
                </a:lnTo>
                <a:lnTo>
                  <a:pt x="285750" y="209550"/>
                </a:lnTo>
                <a:lnTo>
                  <a:pt x="476250" y="209550"/>
                </a:lnTo>
                <a:close/>
                <a:moveTo>
                  <a:pt x="476250" y="57150"/>
                </a:moveTo>
                <a:lnTo>
                  <a:pt x="476250" y="171450"/>
                </a:lnTo>
                <a:lnTo>
                  <a:pt x="285750" y="171450"/>
                </a:lnTo>
                <a:lnTo>
                  <a:pt x="285750" y="57150"/>
                </a:lnTo>
                <a:lnTo>
                  <a:pt x="476250" y="57150"/>
                </a:lnTo>
                <a:close/>
                <a:moveTo>
                  <a:pt x="0" y="0"/>
                </a:moveTo>
                <a:lnTo>
                  <a:pt x="0" y="533400"/>
                </a:lnTo>
                <a:lnTo>
                  <a:pt x="762000" y="533400"/>
                </a:lnTo>
                <a:lnTo>
                  <a:pt x="762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66" name="Google Shape;5466;p84">
            <a:hlinkClick action="ppaction://hlinksldjump" r:id="rId4"/>
          </p:cNvPr>
          <p:cNvSpPr/>
          <p:nvPr/>
        </p:nvSpPr>
        <p:spPr>
          <a:xfrm>
            <a:off x="145188" y="762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67" name="Google Shape;5467;p84">
            <a:hlinkClick action="ppaction://hlinksldjump" r:id="rId5"/>
          </p:cNvPr>
          <p:cNvSpPr/>
          <p:nvPr/>
        </p:nvSpPr>
        <p:spPr>
          <a:xfrm>
            <a:off x="145188" y="10323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68" name="Google Shape;5468;p84">
            <a:hlinkClick action="ppaction://hlinksldjump" r:id="rId6"/>
          </p:cNvPr>
          <p:cNvSpPr/>
          <p:nvPr/>
        </p:nvSpPr>
        <p:spPr>
          <a:xfrm>
            <a:off x="145188" y="19884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69" name="Google Shape;5469;p84">
            <a:hlinkClick action="ppaction://hlinksldjump" r:id="rId7"/>
          </p:cNvPr>
          <p:cNvSpPr/>
          <p:nvPr/>
        </p:nvSpPr>
        <p:spPr>
          <a:xfrm>
            <a:off x="145188" y="29445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70" name="Google Shape;5470;p84">
            <a:hlinkClick action="ppaction://hlinksldjump" r:id="rId8"/>
          </p:cNvPr>
          <p:cNvSpPr/>
          <p:nvPr/>
        </p:nvSpPr>
        <p:spPr>
          <a:xfrm>
            <a:off x="11651388" y="39066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71" name="Google Shape;5471;p84">
            <a:hlinkClick action="ppaction://hlinksldjump" r:id="rId9"/>
          </p:cNvPr>
          <p:cNvSpPr/>
          <p:nvPr/>
        </p:nvSpPr>
        <p:spPr>
          <a:xfrm>
            <a:off x="11651388" y="48627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72" name="Google Shape;5472;p84">
            <a:hlinkClick action="ppaction://hlinksldjump" r:id="rId10"/>
          </p:cNvPr>
          <p:cNvSpPr/>
          <p:nvPr/>
        </p:nvSpPr>
        <p:spPr>
          <a:xfrm>
            <a:off x="11651388" y="58188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73" name="Google Shape;5473;p84">
            <a:hlinkClick action="ppaction://hlinksldjump" r:id="rId11"/>
          </p:cNvPr>
          <p:cNvSpPr/>
          <p:nvPr/>
        </p:nvSpPr>
        <p:spPr>
          <a:xfrm>
            <a:off x="11689488" y="762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74" name="Google Shape;5474;p84">
            <a:hlinkClick action="ppaction://hlinksldjump" r:id="rId12"/>
          </p:cNvPr>
          <p:cNvSpPr/>
          <p:nvPr/>
        </p:nvSpPr>
        <p:spPr>
          <a:xfrm>
            <a:off x="11689488" y="10386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75" name="Google Shape;5475;p84">
            <a:hlinkClick action="ppaction://hlinksldjump" r:id="rId13"/>
          </p:cNvPr>
          <p:cNvSpPr/>
          <p:nvPr/>
        </p:nvSpPr>
        <p:spPr>
          <a:xfrm>
            <a:off x="11689488" y="20010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76" name="Google Shape;5476;p84">
            <a:hlinkClick action="ppaction://hlinksldjump" r:id="rId14"/>
          </p:cNvPr>
          <p:cNvSpPr/>
          <p:nvPr/>
        </p:nvSpPr>
        <p:spPr>
          <a:xfrm>
            <a:off x="11689488" y="29634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80" name="Shape 5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1" name="Google Shape;5481;p85"/>
          <p:cNvSpPr txBox="1"/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</a:pPr>
            <a:r>
              <a:rPr lang="en-US"/>
              <a:t>WEEK 3 - Slide 3</a:t>
            </a:r>
            <a:endParaRPr/>
          </a:p>
        </p:txBody>
      </p:sp>
      <p:sp>
        <p:nvSpPr>
          <p:cNvPr id="5482" name="Google Shape;5482;p85"/>
          <p:cNvSpPr txBox="1"/>
          <p:nvPr>
            <p:ph idx="1" type="body"/>
          </p:nvPr>
        </p:nvSpPr>
        <p:spPr>
          <a:xfrm>
            <a:off x="6533000" y="530075"/>
            <a:ext cx="4844400" cy="60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5483" name="Google Shape;5483;p85"/>
          <p:cNvSpPr txBox="1"/>
          <p:nvPr>
            <p:ph idx="2" type="body"/>
          </p:nvPr>
        </p:nvSpPr>
        <p:spPr>
          <a:xfrm>
            <a:off x="791475" y="1438800"/>
            <a:ext cx="4844400" cy="50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descr="Table" id="5484" name="Google Shape;5484;p85">
            <a:hlinkClick action="ppaction://hlinksldjump" r:id="rId3"/>
          </p:cNvPr>
          <p:cNvSpPr/>
          <p:nvPr/>
        </p:nvSpPr>
        <p:spPr>
          <a:xfrm>
            <a:off x="11047343" y="195042"/>
            <a:ext cx="413385" cy="289370"/>
          </a:xfrm>
          <a:custGeom>
            <a:rect b="b" l="l" r="r" t="t"/>
            <a:pathLst>
              <a:path extrusionOk="0" h="533400" w="762000">
                <a:moveTo>
                  <a:pt x="704850" y="171450"/>
                </a:moveTo>
                <a:lnTo>
                  <a:pt x="514350" y="171450"/>
                </a:lnTo>
                <a:lnTo>
                  <a:pt x="514350" y="57150"/>
                </a:lnTo>
                <a:lnTo>
                  <a:pt x="704850" y="57150"/>
                </a:lnTo>
                <a:lnTo>
                  <a:pt x="704850" y="171450"/>
                </a:lnTo>
                <a:close/>
                <a:moveTo>
                  <a:pt x="704850" y="323850"/>
                </a:moveTo>
                <a:lnTo>
                  <a:pt x="514350" y="323850"/>
                </a:lnTo>
                <a:lnTo>
                  <a:pt x="514350" y="209550"/>
                </a:lnTo>
                <a:lnTo>
                  <a:pt x="704850" y="209550"/>
                </a:lnTo>
                <a:lnTo>
                  <a:pt x="704850" y="323850"/>
                </a:lnTo>
                <a:close/>
                <a:moveTo>
                  <a:pt x="704850" y="476250"/>
                </a:moveTo>
                <a:lnTo>
                  <a:pt x="514350" y="476250"/>
                </a:lnTo>
                <a:lnTo>
                  <a:pt x="514350" y="361950"/>
                </a:lnTo>
                <a:lnTo>
                  <a:pt x="704850" y="361950"/>
                </a:lnTo>
                <a:lnTo>
                  <a:pt x="704850" y="476250"/>
                </a:lnTo>
                <a:close/>
                <a:moveTo>
                  <a:pt x="285750" y="476250"/>
                </a:moveTo>
                <a:lnTo>
                  <a:pt x="285750" y="361950"/>
                </a:lnTo>
                <a:lnTo>
                  <a:pt x="476250" y="361950"/>
                </a:lnTo>
                <a:lnTo>
                  <a:pt x="476250" y="476250"/>
                </a:lnTo>
                <a:lnTo>
                  <a:pt x="285750" y="476250"/>
                </a:lnTo>
                <a:close/>
                <a:moveTo>
                  <a:pt x="57150" y="476250"/>
                </a:moveTo>
                <a:lnTo>
                  <a:pt x="57150" y="361950"/>
                </a:lnTo>
                <a:lnTo>
                  <a:pt x="247650" y="361950"/>
                </a:lnTo>
                <a:lnTo>
                  <a:pt x="247650" y="476250"/>
                </a:lnTo>
                <a:lnTo>
                  <a:pt x="57150" y="476250"/>
                </a:lnTo>
                <a:close/>
                <a:moveTo>
                  <a:pt x="57150" y="209550"/>
                </a:moveTo>
                <a:lnTo>
                  <a:pt x="247650" y="209550"/>
                </a:lnTo>
                <a:lnTo>
                  <a:pt x="247650" y="323850"/>
                </a:lnTo>
                <a:lnTo>
                  <a:pt x="57150" y="323850"/>
                </a:lnTo>
                <a:lnTo>
                  <a:pt x="57150" y="209550"/>
                </a:lnTo>
                <a:close/>
                <a:moveTo>
                  <a:pt x="57150" y="57150"/>
                </a:moveTo>
                <a:lnTo>
                  <a:pt x="247650" y="57150"/>
                </a:lnTo>
                <a:lnTo>
                  <a:pt x="247650" y="171450"/>
                </a:lnTo>
                <a:lnTo>
                  <a:pt x="57150" y="171450"/>
                </a:lnTo>
                <a:lnTo>
                  <a:pt x="57150" y="57150"/>
                </a:lnTo>
                <a:close/>
                <a:moveTo>
                  <a:pt x="476250" y="209550"/>
                </a:moveTo>
                <a:lnTo>
                  <a:pt x="476250" y="323850"/>
                </a:lnTo>
                <a:lnTo>
                  <a:pt x="285750" y="323850"/>
                </a:lnTo>
                <a:lnTo>
                  <a:pt x="285750" y="209550"/>
                </a:lnTo>
                <a:lnTo>
                  <a:pt x="476250" y="209550"/>
                </a:lnTo>
                <a:close/>
                <a:moveTo>
                  <a:pt x="476250" y="57150"/>
                </a:moveTo>
                <a:lnTo>
                  <a:pt x="476250" y="171450"/>
                </a:lnTo>
                <a:lnTo>
                  <a:pt x="285750" y="171450"/>
                </a:lnTo>
                <a:lnTo>
                  <a:pt x="285750" y="57150"/>
                </a:lnTo>
                <a:lnTo>
                  <a:pt x="476250" y="57150"/>
                </a:lnTo>
                <a:close/>
                <a:moveTo>
                  <a:pt x="0" y="0"/>
                </a:moveTo>
                <a:lnTo>
                  <a:pt x="0" y="533400"/>
                </a:lnTo>
                <a:lnTo>
                  <a:pt x="762000" y="533400"/>
                </a:lnTo>
                <a:lnTo>
                  <a:pt x="762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85" name="Google Shape;5485;p85">
            <a:hlinkClick action="ppaction://hlinksldjump" r:id="rId4"/>
          </p:cNvPr>
          <p:cNvSpPr/>
          <p:nvPr/>
        </p:nvSpPr>
        <p:spPr>
          <a:xfrm>
            <a:off x="145188" y="762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86" name="Google Shape;5486;p85">
            <a:hlinkClick action="ppaction://hlinksldjump" r:id="rId5"/>
          </p:cNvPr>
          <p:cNvSpPr/>
          <p:nvPr/>
        </p:nvSpPr>
        <p:spPr>
          <a:xfrm>
            <a:off x="145188" y="10323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87" name="Google Shape;5487;p85">
            <a:hlinkClick action="ppaction://hlinksldjump" r:id="rId6"/>
          </p:cNvPr>
          <p:cNvSpPr/>
          <p:nvPr/>
        </p:nvSpPr>
        <p:spPr>
          <a:xfrm>
            <a:off x="145188" y="19884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88" name="Google Shape;5488;p85">
            <a:hlinkClick action="ppaction://hlinksldjump" r:id="rId7"/>
          </p:cNvPr>
          <p:cNvSpPr/>
          <p:nvPr/>
        </p:nvSpPr>
        <p:spPr>
          <a:xfrm>
            <a:off x="145188" y="29445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89" name="Google Shape;5489;p85">
            <a:hlinkClick action="ppaction://hlinksldjump" r:id="rId8"/>
          </p:cNvPr>
          <p:cNvSpPr/>
          <p:nvPr/>
        </p:nvSpPr>
        <p:spPr>
          <a:xfrm>
            <a:off x="11651388" y="39066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90" name="Google Shape;5490;p85">
            <a:hlinkClick action="ppaction://hlinksldjump" r:id="rId9"/>
          </p:cNvPr>
          <p:cNvSpPr/>
          <p:nvPr/>
        </p:nvSpPr>
        <p:spPr>
          <a:xfrm>
            <a:off x="11651388" y="48627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91" name="Google Shape;5491;p85">
            <a:hlinkClick action="ppaction://hlinksldjump" r:id="rId10"/>
          </p:cNvPr>
          <p:cNvSpPr/>
          <p:nvPr/>
        </p:nvSpPr>
        <p:spPr>
          <a:xfrm>
            <a:off x="11651388" y="58188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92" name="Google Shape;5492;p85">
            <a:hlinkClick action="ppaction://hlinksldjump" r:id="rId11"/>
          </p:cNvPr>
          <p:cNvSpPr/>
          <p:nvPr/>
        </p:nvSpPr>
        <p:spPr>
          <a:xfrm>
            <a:off x="11689488" y="762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93" name="Google Shape;5493;p85">
            <a:hlinkClick action="ppaction://hlinksldjump" r:id="rId12"/>
          </p:cNvPr>
          <p:cNvSpPr/>
          <p:nvPr/>
        </p:nvSpPr>
        <p:spPr>
          <a:xfrm>
            <a:off x="11689488" y="10386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94" name="Google Shape;5494;p85">
            <a:hlinkClick action="ppaction://hlinksldjump" r:id="rId13"/>
          </p:cNvPr>
          <p:cNvSpPr/>
          <p:nvPr/>
        </p:nvSpPr>
        <p:spPr>
          <a:xfrm>
            <a:off x="11689488" y="20010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95" name="Google Shape;5495;p85">
            <a:hlinkClick action="ppaction://hlinksldjump" r:id="rId14"/>
          </p:cNvPr>
          <p:cNvSpPr/>
          <p:nvPr/>
        </p:nvSpPr>
        <p:spPr>
          <a:xfrm>
            <a:off x="11689488" y="29634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99" name="Shape 5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0" name="Google Shape;5500;p86"/>
          <p:cNvSpPr txBox="1"/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</a:pPr>
            <a:r>
              <a:rPr lang="en-US"/>
              <a:t>WEEK 3 - Slide 4</a:t>
            </a:r>
            <a:endParaRPr/>
          </a:p>
        </p:txBody>
      </p:sp>
      <p:sp>
        <p:nvSpPr>
          <p:cNvPr id="5501" name="Google Shape;5501;p86"/>
          <p:cNvSpPr txBox="1"/>
          <p:nvPr>
            <p:ph idx="1" type="body"/>
          </p:nvPr>
        </p:nvSpPr>
        <p:spPr>
          <a:xfrm>
            <a:off x="6533000" y="530075"/>
            <a:ext cx="4844400" cy="60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5502" name="Google Shape;5502;p86"/>
          <p:cNvSpPr txBox="1"/>
          <p:nvPr>
            <p:ph idx="2" type="body"/>
          </p:nvPr>
        </p:nvSpPr>
        <p:spPr>
          <a:xfrm>
            <a:off x="791475" y="1438800"/>
            <a:ext cx="4844400" cy="50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descr="Table" id="5503" name="Google Shape;5503;p86">
            <a:hlinkClick action="ppaction://hlinksldjump" r:id="rId3"/>
          </p:cNvPr>
          <p:cNvSpPr/>
          <p:nvPr/>
        </p:nvSpPr>
        <p:spPr>
          <a:xfrm>
            <a:off x="11047343" y="195042"/>
            <a:ext cx="413385" cy="289370"/>
          </a:xfrm>
          <a:custGeom>
            <a:rect b="b" l="l" r="r" t="t"/>
            <a:pathLst>
              <a:path extrusionOk="0" h="533400" w="762000">
                <a:moveTo>
                  <a:pt x="704850" y="171450"/>
                </a:moveTo>
                <a:lnTo>
                  <a:pt x="514350" y="171450"/>
                </a:lnTo>
                <a:lnTo>
                  <a:pt x="514350" y="57150"/>
                </a:lnTo>
                <a:lnTo>
                  <a:pt x="704850" y="57150"/>
                </a:lnTo>
                <a:lnTo>
                  <a:pt x="704850" y="171450"/>
                </a:lnTo>
                <a:close/>
                <a:moveTo>
                  <a:pt x="704850" y="323850"/>
                </a:moveTo>
                <a:lnTo>
                  <a:pt x="514350" y="323850"/>
                </a:lnTo>
                <a:lnTo>
                  <a:pt x="514350" y="209550"/>
                </a:lnTo>
                <a:lnTo>
                  <a:pt x="704850" y="209550"/>
                </a:lnTo>
                <a:lnTo>
                  <a:pt x="704850" y="323850"/>
                </a:lnTo>
                <a:close/>
                <a:moveTo>
                  <a:pt x="704850" y="476250"/>
                </a:moveTo>
                <a:lnTo>
                  <a:pt x="514350" y="476250"/>
                </a:lnTo>
                <a:lnTo>
                  <a:pt x="514350" y="361950"/>
                </a:lnTo>
                <a:lnTo>
                  <a:pt x="704850" y="361950"/>
                </a:lnTo>
                <a:lnTo>
                  <a:pt x="704850" y="476250"/>
                </a:lnTo>
                <a:close/>
                <a:moveTo>
                  <a:pt x="285750" y="476250"/>
                </a:moveTo>
                <a:lnTo>
                  <a:pt x="285750" y="361950"/>
                </a:lnTo>
                <a:lnTo>
                  <a:pt x="476250" y="361950"/>
                </a:lnTo>
                <a:lnTo>
                  <a:pt x="476250" y="476250"/>
                </a:lnTo>
                <a:lnTo>
                  <a:pt x="285750" y="476250"/>
                </a:lnTo>
                <a:close/>
                <a:moveTo>
                  <a:pt x="57150" y="476250"/>
                </a:moveTo>
                <a:lnTo>
                  <a:pt x="57150" y="361950"/>
                </a:lnTo>
                <a:lnTo>
                  <a:pt x="247650" y="361950"/>
                </a:lnTo>
                <a:lnTo>
                  <a:pt x="247650" y="476250"/>
                </a:lnTo>
                <a:lnTo>
                  <a:pt x="57150" y="476250"/>
                </a:lnTo>
                <a:close/>
                <a:moveTo>
                  <a:pt x="57150" y="209550"/>
                </a:moveTo>
                <a:lnTo>
                  <a:pt x="247650" y="209550"/>
                </a:lnTo>
                <a:lnTo>
                  <a:pt x="247650" y="323850"/>
                </a:lnTo>
                <a:lnTo>
                  <a:pt x="57150" y="323850"/>
                </a:lnTo>
                <a:lnTo>
                  <a:pt x="57150" y="209550"/>
                </a:lnTo>
                <a:close/>
                <a:moveTo>
                  <a:pt x="57150" y="57150"/>
                </a:moveTo>
                <a:lnTo>
                  <a:pt x="247650" y="57150"/>
                </a:lnTo>
                <a:lnTo>
                  <a:pt x="247650" y="171450"/>
                </a:lnTo>
                <a:lnTo>
                  <a:pt x="57150" y="171450"/>
                </a:lnTo>
                <a:lnTo>
                  <a:pt x="57150" y="57150"/>
                </a:lnTo>
                <a:close/>
                <a:moveTo>
                  <a:pt x="476250" y="209550"/>
                </a:moveTo>
                <a:lnTo>
                  <a:pt x="476250" y="323850"/>
                </a:lnTo>
                <a:lnTo>
                  <a:pt x="285750" y="323850"/>
                </a:lnTo>
                <a:lnTo>
                  <a:pt x="285750" y="209550"/>
                </a:lnTo>
                <a:lnTo>
                  <a:pt x="476250" y="209550"/>
                </a:lnTo>
                <a:close/>
                <a:moveTo>
                  <a:pt x="476250" y="57150"/>
                </a:moveTo>
                <a:lnTo>
                  <a:pt x="476250" y="171450"/>
                </a:lnTo>
                <a:lnTo>
                  <a:pt x="285750" y="171450"/>
                </a:lnTo>
                <a:lnTo>
                  <a:pt x="285750" y="57150"/>
                </a:lnTo>
                <a:lnTo>
                  <a:pt x="476250" y="57150"/>
                </a:lnTo>
                <a:close/>
                <a:moveTo>
                  <a:pt x="0" y="0"/>
                </a:moveTo>
                <a:lnTo>
                  <a:pt x="0" y="533400"/>
                </a:lnTo>
                <a:lnTo>
                  <a:pt x="762000" y="533400"/>
                </a:lnTo>
                <a:lnTo>
                  <a:pt x="762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04" name="Google Shape;5504;p86">
            <a:hlinkClick action="ppaction://hlinksldjump" r:id="rId4"/>
          </p:cNvPr>
          <p:cNvSpPr/>
          <p:nvPr/>
        </p:nvSpPr>
        <p:spPr>
          <a:xfrm>
            <a:off x="145188" y="762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05" name="Google Shape;5505;p86">
            <a:hlinkClick action="ppaction://hlinksldjump" r:id="rId5"/>
          </p:cNvPr>
          <p:cNvSpPr/>
          <p:nvPr/>
        </p:nvSpPr>
        <p:spPr>
          <a:xfrm>
            <a:off x="145188" y="10323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06" name="Google Shape;5506;p86">
            <a:hlinkClick action="ppaction://hlinksldjump" r:id="rId6"/>
          </p:cNvPr>
          <p:cNvSpPr/>
          <p:nvPr/>
        </p:nvSpPr>
        <p:spPr>
          <a:xfrm>
            <a:off x="145188" y="19884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07" name="Google Shape;5507;p86">
            <a:hlinkClick action="ppaction://hlinksldjump" r:id="rId7"/>
          </p:cNvPr>
          <p:cNvSpPr/>
          <p:nvPr/>
        </p:nvSpPr>
        <p:spPr>
          <a:xfrm>
            <a:off x="145188" y="29445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08" name="Google Shape;5508;p86">
            <a:hlinkClick action="ppaction://hlinksldjump" r:id="rId8"/>
          </p:cNvPr>
          <p:cNvSpPr/>
          <p:nvPr/>
        </p:nvSpPr>
        <p:spPr>
          <a:xfrm>
            <a:off x="11651388" y="39066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09" name="Google Shape;5509;p86">
            <a:hlinkClick action="ppaction://hlinksldjump" r:id="rId9"/>
          </p:cNvPr>
          <p:cNvSpPr/>
          <p:nvPr/>
        </p:nvSpPr>
        <p:spPr>
          <a:xfrm>
            <a:off x="11651388" y="48627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10" name="Google Shape;5510;p86">
            <a:hlinkClick action="ppaction://hlinksldjump" r:id="rId10"/>
          </p:cNvPr>
          <p:cNvSpPr/>
          <p:nvPr/>
        </p:nvSpPr>
        <p:spPr>
          <a:xfrm>
            <a:off x="11651388" y="58188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11" name="Google Shape;5511;p86">
            <a:hlinkClick action="ppaction://hlinksldjump" r:id="rId11"/>
          </p:cNvPr>
          <p:cNvSpPr/>
          <p:nvPr/>
        </p:nvSpPr>
        <p:spPr>
          <a:xfrm>
            <a:off x="11689488" y="762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12" name="Google Shape;5512;p86">
            <a:hlinkClick action="ppaction://hlinksldjump" r:id="rId12"/>
          </p:cNvPr>
          <p:cNvSpPr/>
          <p:nvPr/>
        </p:nvSpPr>
        <p:spPr>
          <a:xfrm>
            <a:off x="11689488" y="10386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13" name="Google Shape;5513;p86">
            <a:hlinkClick action="ppaction://hlinksldjump" r:id="rId13"/>
          </p:cNvPr>
          <p:cNvSpPr/>
          <p:nvPr/>
        </p:nvSpPr>
        <p:spPr>
          <a:xfrm>
            <a:off x="11689488" y="20010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14" name="Google Shape;5514;p86">
            <a:hlinkClick action="ppaction://hlinksldjump" r:id="rId14"/>
          </p:cNvPr>
          <p:cNvSpPr/>
          <p:nvPr/>
        </p:nvSpPr>
        <p:spPr>
          <a:xfrm>
            <a:off x="11689488" y="29634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18" name="Shape 5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9" name="Google Shape;5519;p87"/>
          <p:cNvSpPr txBox="1"/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</a:pPr>
            <a:r>
              <a:rPr lang="en-US"/>
              <a:t>WEEK 4 - Slide 1</a:t>
            </a:r>
            <a:endParaRPr/>
          </a:p>
        </p:txBody>
      </p:sp>
      <p:sp>
        <p:nvSpPr>
          <p:cNvPr id="5520" name="Google Shape;5520;p87"/>
          <p:cNvSpPr txBox="1"/>
          <p:nvPr>
            <p:ph idx="1" type="body"/>
          </p:nvPr>
        </p:nvSpPr>
        <p:spPr>
          <a:xfrm>
            <a:off x="6533000" y="5080000"/>
            <a:ext cx="4844400" cy="14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SzPts val="1800"/>
              <a:buNone/>
            </a:pPr>
            <a:r>
              <a:rPr lang="en-US"/>
              <a:t>You can insert videos, images, audio files and external links.</a:t>
            </a:r>
            <a:endParaRPr/>
          </a:p>
        </p:txBody>
      </p:sp>
      <p:sp>
        <p:nvSpPr>
          <p:cNvPr id="5521" name="Google Shape;5521;p87"/>
          <p:cNvSpPr txBox="1"/>
          <p:nvPr>
            <p:ph idx="2" type="body"/>
          </p:nvPr>
        </p:nvSpPr>
        <p:spPr>
          <a:xfrm>
            <a:off x="791475" y="1387450"/>
            <a:ext cx="4844400" cy="51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If you need more Slides, duplicate Slide 3. If you only need one slide within each tab, delete Slides 2 and 3.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Do not add slides, duplicate existing ones because if you add new slides, you’ll have to set the links.</a:t>
            </a:r>
            <a:endParaRPr/>
          </a:p>
        </p:txBody>
      </p:sp>
      <p:grpSp>
        <p:nvGrpSpPr>
          <p:cNvPr id="5522" name="Google Shape;5522;p87"/>
          <p:cNvGrpSpPr/>
          <p:nvPr/>
        </p:nvGrpSpPr>
        <p:grpSpPr>
          <a:xfrm>
            <a:off x="8334000" y="359541"/>
            <a:ext cx="1019725" cy="1024768"/>
            <a:chOff x="9597113" y="1447499"/>
            <a:chExt cx="909900" cy="914400"/>
          </a:xfrm>
        </p:grpSpPr>
        <p:sp>
          <p:nvSpPr>
            <p:cNvPr id="5523" name="Google Shape;5523;p87"/>
            <p:cNvSpPr/>
            <p:nvPr/>
          </p:nvSpPr>
          <p:spPr>
            <a:xfrm>
              <a:off x="9597113" y="1447499"/>
              <a:ext cx="909900" cy="914400"/>
            </a:xfrm>
            <a:prstGeom prst="ellipse">
              <a:avLst/>
            </a:prstGeom>
            <a:solidFill>
              <a:srgbClr val="EFEFE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524" name="Google Shape;5524;p87"/>
            <p:cNvGrpSpPr/>
            <p:nvPr/>
          </p:nvGrpSpPr>
          <p:grpSpPr>
            <a:xfrm>
              <a:off x="9767129" y="1652132"/>
              <a:ext cx="569882" cy="505141"/>
              <a:chOff x="1145332" y="3294620"/>
              <a:chExt cx="771048" cy="647700"/>
            </a:xfrm>
          </p:grpSpPr>
          <p:sp>
            <p:nvSpPr>
              <p:cNvPr id="5525" name="Google Shape;5525;p87"/>
              <p:cNvSpPr/>
              <p:nvPr/>
            </p:nvSpPr>
            <p:spPr>
              <a:xfrm>
                <a:off x="1774934" y="3370820"/>
                <a:ext cx="141446" cy="502920"/>
              </a:xfrm>
              <a:custGeom>
                <a:rect b="b" l="l" r="r" t="t"/>
                <a:pathLst>
                  <a:path extrusionOk="0" h="502920" w="141446">
                    <a:moveTo>
                      <a:pt x="37148" y="0"/>
                    </a:moveTo>
                    <a:lnTo>
                      <a:pt x="0" y="37147"/>
                    </a:lnTo>
                    <a:cubicBezTo>
                      <a:pt x="118110" y="155258"/>
                      <a:pt x="118110" y="347663"/>
                      <a:pt x="0" y="465773"/>
                    </a:cubicBezTo>
                    <a:lnTo>
                      <a:pt x="37148" y="502920"/>
                    </a:lnTo>
                    <a:cubicBezTo>
                      <a:pt x="176213" y="364808"/>
                      <a:pt x="176213" y="139065"/>
                      <a:pt x="37148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26" name="Google Shape;5526;p87"/>
              <p:cNvSpPr/>
              <p:nvPr/>
            </p:nvSpPr>
            <p:spPr>
              <a:xfrm>
                <a:off x="1699687" y="3445114"/>
                <a:ext cx="110728" cy="354330"/>
              </a:xfrm>
              <a:custGeom>
                <a:rect b="b" l="l" r="r" t="t"/>
                <a:pathLst>
                  <a:path extrusionOk="0" h="354330" w="110728">
                    <a:moveTo>
                      <a:pt x="37147" y="0"/>
                    </a:moveTo>
                    <a:lnTo>
                      <a:pt x="0" y="37148"/>
                    </a:lnTo>
                    <a:cubicBezTo>
                      <a:pt x="77153" y="114300"/>
                      <a:pt x="77153" y="239078"/>
                      <a:pt x="0" y="317183"/>
                    </a:cubicBezTo>
                    <a:lnTo>
                      <a:pt x="37147" y="354330"/>
                    </a:lnTo>
                    <a:cubicBezTo>
                      <a:pt x="135255" y="256223"/>
                      <a:pt x="135255" y="98107"/>
                      <a:pt x="37147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27" name="Google Shape;5527;p87"/>
              <p:cNvSpPr/>
              <p:nvPr/>
            </p:nvSpPr>
            <p:spPr>
              <a:xfrm>
                <a:off x="1626345" y="3521314"/>
                <a:ext cx="80010" cy="204787"/>
              </a:xfrm>
              <a:custGeom>
                <a:rect b="b" l="l" r="r" t="t"/>
                <a:pathLst>
                  <a:path extrusionOk="0" h="204787" w="80010">
                    <a:moveTo>
                      <a:pt x="37148" y="0"/>
                    </a:moveTo>
                    <a:lnTo>
                      <a:pt x="0" y="37148"/>
                    </a:lnTo>
                    <a:cubicBezTo>
                      <a:pt x="36195" y="73343"/>
                      <a:pt x="36195" y="131445"/>
                      <a:pt x="0" y="167640"/>
                    </a:cubicBezTo>
                    <a:lnTo>
                      <a:pt x="37148" y="204788"/>
                    </a:lnTo>
                    <a:cubicBezTo>
                      <a:pt x="94298" y="147638"/>
                      <a:pt x="94298" y="56198"/>
                      <a:pt x="37148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28" name="Google Shape;5528;p87"/>
              <p:cNvSpPr/>
              <p:nvPr/>
            </p:nvSpPr>
            <p:spPr>
              <a:xfrm>
                <a:off x="1145332" y="3294620"/>
                <a:ext cx="423862" cy="647700"/>
              </a:xfrm>
              <a:custGeom>
                <a:rect b="b" l="l" r="r" t="t"/>
                <a:pathLst>
                  <a:path extrusionOk="0" h="647700" w="423862">
                    <a:moveTo>
                      <a:pt x="0" y="196215"/>
                    </a:moveTo>
                    <a:lnTo>
                      <a:pt x="0" y="451485"/>
                    </a:lnTo>
                    <a:lnTo>
                      <a:pt x="184785" y="451485"/>
                    </a:lnTo>
                    <a:lnTo>
                      <a:pt x="423863" y="647700"/>
                    </a:lnTo>
                    <a:lnTo>
                      <a:pt x="423863" y="0"/>
                    </a:lnTo>
                    <a:lnTo>
                      <a:pt x="184785" y="196215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529" name="Google Shape;5529;p87"/>
          <p:cNvGrpSpPr/>
          <p:nvPr/>
        </p:nvGrpSpPr>
        <p:grpSpPr>
          <a:xfrm>
            <a:off x="7335888" y="1652142"/>
            <a:ext cx="3238619" cy="2025720"/>
            <a:chOff x="5603100" y="2386775"/>
            <a:chExt cx="2593800" cy="1489500"/>
          </a:xfrm>
        </p:grpSpPr>
        <p:sp>
          <p:nvSpPr>
            <p:cNvPr id="5530" name="Google Shape;5530;p87"/>
            <p:cNvSpPr/>
            <p:nvPr/>
          </p:nvSpPr>
          <p:spPr>
            <a:xfrm>
              <a:off x="5603100" y="2386775"/>
              <a:ext cx="2593800" cy="1489500"/>
            </a:xfrm>
            <a:prstGeom prst="rect">
              <a:avLst/>
            </a:prstGeom>
            <a:solidFill>
              <a:srgbClr val="30303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31" name="Google Shape;5531;p87"/>
            <p:cNvSpPr/>
            <p:nvPr/>
          </p:nvSpPr>
          <p:spPr>
            <a:xfrm>
              <a:off x="5656897" y="3707581"/>
              <a:ext cx="2492100" cy="360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32" name="Google Shape;5532;p87"/>
            <p:cNvSpPr/>
            <p:nvPr/>
          </p:nvSpPr>
          <p:spPr>
            <a:xfrm>
              <a:off x="5656897" y="3707581"/>
              <a:ext cx="720000" cy="3600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33" name="Google Shape;5533;p87"/>
            <p:cNvSpPr/>
            <p:nvPr/>
          </p:nvSpPr>
          <p:spPr>
            <a:xfrm>
              <a:off x="6521050" y="2703805"/>
              <a:ext cx="763800" cy="675300"/>
            </a:xfrm>
            <a:prstGeom prst="ellipse">
              <a:avLst/>
            </a:prstGeom>
            <a:solidFill>
              <a:srgbClr val="72727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descr="Play" id="5534" name="Google Shape;5534;p87"/>
            <p:cNvSpPr/>
            <p:nvPr/>
          </p:nvSpPr>
          <p:spPr>
            <a:xfrm>
              <a:off x="6785222" y="2865268"/>
              <a:ext cx="330774" cy="377095"/>
            </a:xfrm>
            <a:custGeom>
              <a:rect b="b" l="l" r="r" t="t"/>
              <a:pathLst>
                <a:path extrusionOk="0" h="704850" w="546734">
                  <a:moveTo>
                    <a:pt x="0" y="0"/>
                  </a:moveTo>
                  <a:lnTo>
                    <a:pt x="546735" y="352425"/>
                  </a:lnTo>
                  <a:lnTo>
                    <a:pt x="0" y="70485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535" name="Google Shape;5535;p87"/>
          <p:cNvSpPr/>
          <p:nvPr/>
        </p:nvSpPr>
        <p:spPr>
          <a:xfrm>
            <a:off x="7543250" y="3945700"/>
            <a:ext cx="2823900" cy="575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ADD A LINK TO THIS BUTTON</a:t>
            </a:r>
            <a:endParaRPr b="1" i="0" sz="14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5536" name="Google Shape;5536;p87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18072" l="0" r="0" t="19860"/>
          <a:stretch/>
        </p:blipFill>
        <p:spPr>
          <a:xfrm>
            <a:off x="1931563" y="3677850"/>
            <a:ext cx="2572424" cy="2395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37" name="Google Shape;5537;p87"/>
          <p:cNvSpPr/>
          <p:nvPr/>
        </p:nvSpPr>
        <p:spPr>
          <a:xfrm>
            <a:off x="1526025" y="5829200"/>
            <a:ext cx="3375300" cy="522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CLICK ON THE IMAGE TO ENLARGE IT</a:t>
            </a:r>
            <a:endParaRPr b="1" i="0" sz="14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descr="Table" id="5538" name="Google Shape;5538;p87">
            <a:hlinkClick action="ppaction://hlinksldjump" r:id="rId5"/>
          </p:cNvPr>
          <p:cNvSpPr/>
          <p:nvPr/>
        </p:nvSpPr>
        <p:spPr>
          <a:xfrm>
            <a:off x="11047343" y="195042"/>
            <a:ext cx="413385" cy="289370"/>
          </a:xfrm>
          <a:custGeom>
            <a:rect b="b" l="l" r="r" t="t"/>
            <a:pathLst>
              <a:path extrusionOk="0" h="533400" w="762000">
                <a:moveTo>
                  <a:pt x="704850" y="171450"/>
                </a:moveTo>
                <a:lnTo>
                  <a:pt x="514350" y="171450"/>
                </a:lnTo>
                <a:lnTo>
                  <a:pt x="514350" y="57150"/>
                </a:lnTo>
                <a:lnTo>
                  <a:pt x="704850" y="57150"/>
                </a:lnTo>
                <a:lnTo>
                  <a:pt x="704850" y="171450"/>
                </a:lnTo>
                <a:close/>
                <a:moveTo>
                  <a:pt x="704850" y="323850"/>
                </a:moveTo>
                <a:lnTo>
                  <a:pt x="514350" y="323850"/>
                </a:lnTo>
                <a:lnTo>
                  <a:pt x="514350" y="209550"/>
                </a:lnTo>
                <a:lnTo>
                  <a:pt x="704850" y="209550"/>
                </a:lnTo>
                <a:lnTo>
                  <a:pt x="704850" y="323850"/>
                </a:lnTo>
                <a:close/>
                <a:moveTo>
                  <a:pt x="704850" y="476250"/>
                </a:moveTo>
                <a:lnTo>
                  <a:pt x="514350" y="476250"/>
                </a:lnTo>
                <a:lnTo>
                  <a:pt x="514350" y="361950"/>
                </a:lnTo>
                <a:lnTo>
                  <a:pt x="704850" y="361950"/>
                </a:lnTo>
                <a:lnTo>
                  <a:pt x="704850" y="476250"/>
                </a:lnTo>
                <a:close/>
                <a:moveTo>
                  <a:pt x="285750" y="476250"/>
                </a:moveTo>
                <a:lnTo>
                  <a:pt x="285750" y="361950"/>
                </a:lnTo>
                <a:lnTo>
                  <a:pt x="476250" y="361950"/>
                </a:lnTo>
                <a:lnTo>
                  <a:pt x="476250" y="476250"/>
                </a:lnTo>
                <a:lnTo>
                  <a:pt x="285750" y="476250"/>
                </a:lnTo>
                <a:close/>
                <a:moveTo>
                  <a:pt x="57150" y="476250"/>
                </a:moveTo>
                <a:lnTo>
                  <a:pt x="57150" y="361950"/>
                </a:lnTo>
                <a:lnTo>
                  <a:pt x="247650" y="361950"/>
                </a:lnTo>
                <a:lnTo>
                  <a:pt x="247650" y="476250"/>
                </a:lnTo>
                <a:lnTo>
                  <a:pt x="57150" y="476250"/>
                </a:lnTo>
                <a:close/>
                <a:moveTo>
                  <a:pt x="57150" y="209550"/>
                </a:moveTo>
                <a:lnTo>
                  <a:pt x="247650" y="209550"/>
                </a:lnTo>
                <a:lnTo>
                  <a:pt x="247650" y="323850"/>
                </a:lnTo>
                <a:lnTo>
                  <a:pt x="57150" y="323850"/>
                </a:lnTo>
                <a:lnTo>
                  <a:pt x="57150" y="209550"/>
                </a:lnTo>
                <a:close/>
                <a:moveTo>
                  <a:pt x="57150" y="57150"/>
                </a:moveTo>
                <a:lnTo>
                  <a:pt x="247650" y="57150"/>
                </a:lnTo>
                <a:lnTo>
                  <a:pt x="247650" y="171450"/>
                </a:lnTo>
                <a:lnTo>
                  <a:pt x="57150" y="171450"/>
                </a:lnTo>
                <a:lnTo>
                  <a:pt x="57150" y="57150"/>
                </a:lnTo>
                <a:close/>
                <a:moveTo>
                  <a:pt x="476250" y="209550"/>
                </a:moveTo>
                <a:lnTo>
                  <a:pt x="476250" y="323850"/>
                </a:lnTo>
                <a:lnTo>
                  <a:pt x="285750" y="323850"/>
                </a:lnTo>
                <a:lnTo>
                  <a:pt x="285750" y="209550"/>
                </a:lnTo>
                <a:lnTo>
                  <a:pt x="476250" y="209550"/>
                </a:lnTo>
                <a:close/>
                <a:moveTo>
                  <a:pt x="476250" y="57150"/>
                </a:moveTo>
                <a:lnTo>
                  <a:pt x="476250" y="171450"/>
                </a:lnTo>
                <a:lnTo>
                  <a:pt x="285750" y="171450"/>
                </a:lnTo>
                <a:lnTo>
                  <a:pt x="285750" y="57150"/>
                </a:lnTo>
                <a:lnTo>
                  <a:pt x="476250" y="57150"/>
                </a:lnTo>
                <a:close/>
                <a:moveTo>
                  <a:pt x="0" y="0"/>
                </a:moveTo>
                <a:lnTo>
                  <a:pt x="0" y="533400"/>
                </a:lnTo>
                <a:lnTo>
                  <a:pt x="762000" y="533400"/>
                </a:lnTo>
                <a:lnTo>
                  <a:pt x="762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39" name="Google Shape;5539;p87">
            <a:hlinkClick action="ppaction://hlinksldjump" r:id="rId6"/>
          </p:cNvPr>
          <p:cNvSpPr/>
          <p:nvPr/>
        </p:nvSpPr>
        <p:spPr>
          <a:xfrm>
            <a:off x="145188" y="762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40" name="Google Shape;5540;p87">
            <a:hlinkClick action="ppaction://hlinksldjump" r:id="rId7"/>
          </p:cNvPr>
          <p:cNvSpPr/>
          <p:nvPr/>
        </p:nvSpPr>
        <p:spPr>
          <a:xfrm>
            <a:off x="145188" y="10323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41" name="Google Shape;5541;p87">
            <a:hlinkClick action="ppaction://hlinksldjump" r:id="rId8"/>
          </p:cNvPr>
          <p:cNvSpPr/>
          <p:nvPr/>
        </p:nvSpPr>
        <p:spPr>
          <a:xfrm>
            <a:off x="145188" y="19884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42" name="Google Shape;5542;p87">
            <a:hlinkClick action="ppaction://hlinksldjump" r:id="rId9"/>
          </p:cNvPr>
          <p:cNvSpPr/>
          <p:nvPr/>
        </p:nvSpPr>
        <p:spPr>
          <a:xfrm>
            <a:off x="145188" y="29445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43" name="Google Shape;5543;p87">
            <a:hlinkClick action="ppaction://hlinksldjump" r:id="rId10"/>
          </p:cNvPr>
          <p:cNvSpPr/>
          <p:nvPr/>
        </p:nvSpPr>
        <p:spPr>
          <a:xfrm>
            <a:off x="11651388" y="39066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44" name="Google Shape;5544;p87">
            <a:hlinkClick action="ppaction://hlinksldjump" r:id="rId11"/>
          </p:cNvPr>
          <p:cNvSpPr/>
          <p:nvPr/>
        </p:nvSpPr>
        <p:spPr>
          <a:xfrm>
            <a:off x="11651388" y="48627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45" name="Google Shape;5545;p87">
            <a:hlinkClick action="ppaction://hlinksldjump" r:id="rId12"/>
          </p:cNvPr>
          <p:cNvSpPr/>
          <p:nvPr/>
        </p:nvSpPr>
        <p:spPr>
          <a:xfrm>
            <a:off x="11651388" y="58188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46" name="Google Shape;5546;p87">
            <a:hlinkClick action="ppaction://hlinksldjump" r:id="rId13"/>
          </p:cNvPr>
          <p:cNvSpPr/>
          <p:nvPr/>
        </p:nvSpPr>
        <p:spPr>
          <a:xfrm>
            <a:off x="11689488" y="762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47" name="Google Shape;5547;p87">
            <a:hlinkClick action="ppaction://hlinksldjump" r:id="rId14"/>
          </p:cNvPr>
          <p:cNvSpPr/>
          <p:nvPr/>
        </p:nvSpPr>
        <p:spPr>
          <a:xfrm>
            <a:off x="11689488" y="10386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48" name="Google Shape;5548;p87">
            <a:hlinkClick action="ppaction://hlinksldjump" r:id="rId15"/>
          </p:cNvPr>
          <p:cNvSpPr/>
          <p:nvPr/>
        </p:nvSpPr>
        <p:spPr>
          <a:xfrm>
            <a:off x="11689488" y="20010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49" name="Google Shape;5549;p87">
            <a:hlinkClick action="ppaction://hlinksldjump" r:id="rId16"/>
          </p:cNvPr>
          <p:cNvSpPr/>
          <p:nvPr/>
        </p:nvSpPr>
        <p:spPr>
          <a:xfrm>
            <a:off x="11689488" y="29634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45" name="Shape 5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6" name="Google Shape;5146;p70"/>
          <p:cNvSpPr txBox="1"/>
          <p:nvPr>
            <p:ph type="title"/>
          </p:nvPr>
        </p:nvSpPr>
        <p:spPr>
          <a:xfrm>
            <a:off x="6588525" y="732929"/>
            <a:ext cx="4793025" cy="7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</a:pPr>
            <a:r>
              <a:rPr lang="en-US"/>
              <a:t>Quick Access</a:t>
            </a:r>
            <a:endParaRPr/>
          </a:p>
        </p:txBody>
      </p:sp>
      <p:sp>
        <p:nvSpPr>
          <p:cNvPr id="5147" name="Google Shape;5147;p70">
            <a:hlinkClick action="ppaction://hlinksldjump" r:id="rId3"/>
          </p:cNvPr>
          <p:cNvSpPr/>
          <p:nvPr/>
        </p:nvSpPr>
        <p:spPr>
          <a:xfrm>
            <a:off x="6583479" y="1784391"/>
            <a:ext cx="1519963" cy="40168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INTRO</a:t>
            </a:r>
            <a:endParaRPr/>
          </a:p>
        </p:txBody>
      </p:sp>
      <p:sp>
        <p:nvSpPr>
          <p:cNvPr id="5148" name="Google Shape;5148;p70">
            <a:hlinkClick action="ppaction://hlinksldjump" r:id="rId4"/>
          </p:cNvPr>
          <p:cNvSpPr/>
          <p:nvPr/>
        </p:nvSpPr>
        <p:spPr>
          <a:xfrm>
            <a:off x="8228592" y="1784391"/>
            <a:ext cx="1519963" cy="40168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WEEK 7</a:t>
            </a:r>
            <a:endParaRPr b="0" i="0" sz="1400" u="none" cap="none" strike="noStrike">
              <a:solidFill>
                <a:schemeClr val="lt1"/>
              </a:solidFill>
              <a:latin typeface="Barlow Condensed Medium"/>
              <a:ea typeface="Barlow Condensed Medium"/>
              <a:cs typeface="Barlow Condensed Medium"/>
              <a:sym typeface="Barlow Condensed Medium"/>
            </a:endParaRPr>
          </a:p>
        </p:txBody>
      </p:sp>
      <p:sp>
        <p:nvSpPr>
          <p:cNvPr id="5149" name="Google Shape;5149;p70">
            <a:hlinkClick action="ppaction://hlinksldjump" r:id="rId5"/>
          </p:cNvPr>
          <p:cNvSpPr/>
          <p:nvPr/>
        </p:nvSpPr>
        <p:spPr>
          <a:xfrm>
            <a:off x="9873705" y="1784391"/>
            <a:ext cx="1519963" cy="40168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WEEK 14</a:t>
            </a:r>
            <a:endParaRPr b="0" i="0" sz="1400" u="none" cap="none" strike="noStrike">
              <a:solidFill>
                <a:schemeClr val="lt1"/>
              </a:solidFill>
              <a:latin typeface="Barlow Condensed Medium"/>
              <a:ea typeface="Barlow Condensed Medium"/>
              <a:cs typeface="Barlow Condensed Medium"/>
              <a:sym typeface="Barlow Condensed Medium"/>
            </a:endParaRPr>
          </a:p>
        </p:txBody>
      </p:sp>
      <p:sp>
        <p:nvSpPr>
          <p:cNvPr id="5150" name="Google Shape;5150;p70">
            <a:hlinkClick action="ppaction://hlinksldjump" r:id="rId6"/>
          </p:cNvPr>
          <p:cNvSpPr/>
          <p:nvPr/>
        </p:nvSpPr>
        <p:spPr>
          <a:xfrm>
            <a:off x="6583479" y="2429316"/>
            <a:ext cx="1519963" cy="4016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 WEEK 1</a:t>
            </a:r>
            <a:endParaRPr/>
          </a:p>
        </p:txBody>
      </p:sp>
      <p:sp>
        <p:nvSpPr>
          <p:cNvPr id="5151" name="Google Shape;5151;p70">
            <a:hlinkClick action="ppaction://hlinksldjump" r:id="rId7"/>
          </p:cNvPr>
          <p:cNvSpPr/>
          <p:nvPr/>
        </p:nvSpPr>
        <p:spPr>
          <a:xfrm>
            <a:off x="8228592" y="2429316"/>
            <a:ext cx="1519963" cy="4016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WEEK 8</a:t>
            </a:r>
            <a:endParaRPr b="0" i="0" sz="1400" u="none" cap="none" strike="noStrike">
              <a:solidFill>
                <a:schemeClr val="lt1"/>
              </a:solidFill>
              <a:latin typeface="Barlow Condensed Medium"/>
              <a:ea typeface="Barlow Condensed Medium"/>
              <a:cs typeface="Barlow Condensed Medium"/>
              <a:sym typeface="Barlow Condensed Medium"/>
            </a:endParaRPr>
          </a:p>
        </p:txBody>
      </p:sp>
      <p:sp>
        <p:nvSpPr>
          <p:cNvPr id="5152" name="Google Shape;5152;p70">
            <a:hlinkClick action="ppaction://hlinksldjump" r:id="rId8"/>
          </p:cNvPr>
          <p:cNvSpPr/>
          <p:nvPr/>
        </p:nvSpPr>
        <p:spPr>
          <a:xfrm>
            <a:off x="9873705" y="2429316"/>
            <a:ext cx="1519963" cy="4016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WEEK 15</a:t>
            </a:r>
            <a:endParaRPr b="0" i="0" sz="1400" u="none" cap="none" strike="noStrike">
              <a:solidFill>
                <a:schemeClr val="lt1"/>
              </a:solidFill>
              <a:latin typeface="Barlow Condensed Medium"/>
              <a:ea typeface="Barlow Condensed Medium"/>
              <a:cs typeface="Barlow Condensed Medium"/>
              <a:sym typeface="Barlow Condensed Medium"/>
            </a:endParaRPr>
          </a:p>
        </p:txBody>
      </p:sp>
      <p:sp>
        <p:nvSpPr>
          <p:cNvPr id="5153" name="Google Shape;5153;p70">
            <a:hlinkClick action="ppaction://hlinksldjump" r:id="rId9"/>
          </p:cNvPr>
          <p:cNvSpPr/>
          <p:nvPr/>
        </p:nvSpPr>
        <p:spPr>
          <a:xfrm>
            <a:off x="6583479" y="3074240"/>
            <a:ext cx="1519963" cy="4016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WEEK 2</a:t>
            </a:r>
            <a:endParaRPr/>
          </a:p>
        </p:txBody>
      </p:sp>
      <p:sp>
        <p:nvSpPr>
          <p:cNvPr id="5154" name="Google Shape;5154;p70">
            <a:hlinkClick action="ppaction://hlinksldjump" r:id="rId10"/>
          </p:cNvPr>
          <p:cNvSpPr/>
          <p:nvPr/>
        </p:nvSpPr>
        <p:spPr>
          <a:xfrm>
            <a:off x="8228592" y="3074240"/>
            <a:ext cx="1519963" cy="4016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WEEK 9</a:t>
            </a:r>
            <a:endParaRPr/>
          </a:p>
        </p:txBody>
      </p:sp>
      <p:sp>
        <p:nvSpPr>
          <p:cNvPr id="5155" name="Google Shape;5155;p70">
            <a:hlinkClick action="ppaction://hlinksldjump" r:id="rId11"/>
          </p:cNvPr>
          <p:cNvSpPr/>
          <p:nvPr/>
        </p:nvSpPr>
        <p:spPr>
          <a:xfrm>
            <a:off x="9873705" y="3074240"/>
            <a:ext cx="1519963" cy="4016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WEEK 16</a:t>
            </a:r>
            <a:endParaRPr/>
          </a:p>
        </p:txBody>
      </p:sp>
      <p:sp>
        <p:nvSpPr>
          <p:cNvPr id="5156" name="Google Shape;5156;p70">
            <a:hlinkClick action="ppaction://hlinksldjump" r:id="rId12"/>
          </p:cNvPr>
          <p:cNvSpPr/>
          <p:nvPr/>
        </p:nvSpPr>
        <p:spPr>
          <a:xfrm>
            <a:off x="6583479" y="3719164"/>
            <a:ext cx="1519963" cy="40168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WEEK 3</a:t>
            </a:r>
            <a:endParaRPr/>
          </a:p>
        </p:txBody>
      </p:sp>
      <p:sp>
        <p:nvSpPr>
          <p:cNvPr id="5157" name="Google Shape;5157;p70">
            <a:hlinkClick action="ppaction://hlinksldjump" r:id="rId13"/>
          </p:cNvPr>
          <p:cNvSpPr/>
          <p:nvPr/>
        </p:nvSpPr>
        <p:spPr>
          <a:xfrm>
            <a:off x="8228592" y="3719164"/>
            <a:ext cx="1519963" cy="40168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WEEK 10</a:t>
            </a:r>
            <a:endParaRPr b="0" i="0" sz="1400" u="none" cap="none" strike="noStrike">
              <a:solidFill>
                <a:schemeClr val="lt1"/>
              </a:solidFill>
              <a:latin typeface="Barlow Condensed Medium"/>
              <a:ea typeface="Barlow Condensed Medium"/>
              <a:cs typeface="Barlow Condensed Medium"/>
              <a:sym typeface="Barlow Condensed Medium"/>
            </a:endParaRPr>
          </a:p>
        </p:txBody>
      </p:sp>
      <p:sp>
        <p:nvSpPr>
          <p:cNvPr id="5158" name="Google Shape;5158;p70">
            <a:hlinkClick action="ppaction://hlinksldjump" r:id="rId14"/>
          </p:cNvPr>
          <p:cNvSpPr/>
          <p:nvPr/>
        </p:nvSpPr>
        <p:spPr>
          <a:xfrm>
            <a:off x="9873705" y="3719164"/>
            <a:ext cx="1519963" cy="40168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WEEK 17</a:t>
            </a:r>
            <a:endParaRPr/>
          </a:p>
        </p:txBody>
      </p:sp>
      <p:sp>
        <p:nvSpPr>
          <p:cNvPr id="5159" name="Google Shape;5159;p70">
            <a:hlinkClick action="ppaction://hlinksldjump" r:id="rId15"/>
          </p:cNvPr>
          <p:cNvSpPr/>
          <p:nvPr/>
        </p:nvSpPr>
        <p:spPr>
          <a:xfrm>
            <a:off x="6583479" y="4364088"/>
            <a:ext cx="1519963" cy="40168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WEEK 4</a:t>
            </a:r>
            <a:endParaRPr/>
          </a:p>
        </p:txBody>
      </p:sp>
      <p:sp>
        <p:nvSpPr>
          <p:cNvPr id="5160" name="Google Shape;5160;p70">
            <a:hlinkClick action="ppaction://hlinksldjump" r:id="rId16"/>
          </p:cNvPr>
          <p:cNvSpPr/>
          <p:nvPr/>
        </p:nvSpPr>
        <p:spPr>
          <a:xfrm>
            <a:off x="8228592" y="4364088"/>
            <a:ext cx="1519963" cy="40168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WEEK 11</a:t>
            </a:r>
            <a:endParaRPr b="0" i="0" sz="1400" u="none" cap="none" strike="noStrike">
              <a:solidFill>
                <a:schemeClr val="lt1"/>
              </a:solidFill>
              <a:latin typeface="Barlow Condensed Medium"/>
              <a:ea typeface="Barlow Condensed Medium"/>
              <a:cs typeface="Barlow Condensed Medium"/>
              <a:sym typeface="Barlow Condensed Medium"/>
            </a:endParaRPr>
          </a:p>
        </p:txBody>
      </p:sp>
      <p:sp>
        <p:nvSpPr>
          <p:cNvPr id="5161" name="Google Shape;5161;p70">
            <a:hlinkClick action="ppaction://hlinksldjump" r:id="rId17"/>
          </p:cNvPr>
          <p:cNvSpPr/>
          <p:nvPr/>
        </p:nvSpPr>
        <p:spPr>
          <a:xfrm>
            <a:off x="9873705" y="4364088"/>
            <a:ext cx="1519963" cy="40168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WEEK 18</a:t>
            </a:r>
            <a:endParaRPr/>
          </a:p>
        </p:txBody>
      </p:sp>
      <p:sp>
        <p:nvSpPr>
          <p:cNvPr id="5162" name="Google Shape;5162;p70">
            <a:hlinkClick action="ppaction://hlinksldjump" r:id="rId18"/>
          </p:cNvPr>
          <p:cNvSpPr/>
          <p:nvPr/>
        </p:nvSpPr>
        <p:spPr>
          <a:xfrm>
            <a:off x="6583479" y="5009012"/>
            <a:ext cx="1519963" cy="40168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WEEK 5</a:t>
            </a:r>
            <a:endParaRPr/>
          </a:p>
        </p:txBody>
      </p:sp>
      <p:sp>
        <p:nvSpPr>
          <p:cNvPr id="5163" name="Google Shape;5163;p70">
            <a:hlinkClick action="ppaction://hlinksldjump" r:id="rId19"/>
          </p:cNvPr>
          <p:cNvSpPr/>
          <p:nvPr/>
        </p:nvSpPr>
        <p:spPr>
          <a:xfrm>
            <a:off x="8228592" y="5009012"/>
            <a:ext cx="1519963" cy="40168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WEEK 12</a:t>
            </a:r>
            <a:endParaRPr b="0" i="0" sz="1400" u="none" cap="none" strike="noStrike">
              <a:solidFill>
                <a:schemeClr val="lt1"/>
              </a:solidFill>
              <a:latin typeface="Barlow Condensed Medium"/>
              <a:ea typeface="Barlow Condensed Medium"/>
              <a:cs typeface="Barlow Condensed Medium"/>
              <a:sym typeface="Barlow Condensed Medium"/>
            </a:endParaRPr>
          </a:p>
        </p:txBody>
      </p:sp>
      <p:sp>
        <p:nvSpPr>
          <p:cNvPr id="5164" name="Google Shape;5164;p70">
            <a:hlinkClick action="ppaction://hlinksldjump" r:id="rId20"/>
          </p:cNvPr>
          <p:cNvSpPr/>
          <p:nvPr/>
        </p:nvSpPr>
        <p:spPr>
          <a:xfrm>
            <a:off x="9873705" y="5009012"/>
            <a:ext cx="1519963" cy="40168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WEEK 19</a:t>
            </a:r>
            <a:endParaRPr/>
          </a:p>
        </p:txBody>
      </p:sp>
      <p:sp>
        <p:nvSpPr>
          <p:cNvPr id="5165" name="Google Shape;5165;p70">
            <a:hlinkClick action="ppaction://hlinksldjump" r:id="rId21"/>
          </p:cNvPr>
          <p:cNvSpPr/>
          <p:nvPr/>
        </p:nvSpPr>
        <p:spPr>
          <a:xfrm>
            <a:off x="6583479" y="5653938"/>
            <a:ext cx="1519963" cy="40168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WEEK 6</a:t>
            </a:r>
            <a:endParaRPr/>
          </a:p>
        </p:txBody>
      </p:sp>
      <p:sp>
        <p:nvSpPr>
          <p:cNvPr id="5166" name="Google Shape;5166;p70">
            <a:hlinkClick action="ppaction://hlinksldjump" r:id="rId22"/>
          </p:cNvPr>
          <p:cNvSpPr/>
          <p:nvPr/>
        </p:nvSpPr>
        <p:spPr>
          <a:xfrm>
            <a:off x="8228592" y="5653938"/>
            <a:ext cx="1519963" cy="40168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WEEK 13</a:t>
            </a:r>
            <a:endParaRPr b="0" i="0" sz="1400" u="none" cap="none" strike="noStrike">
              <a:solidFill>
                <a:schemeClr val="lt1"/>
              </a:solidFill>
              <a:latin typeface="Barlow Condensed Medium"/>
              <a:ea typeface="Barlow Condensed Medium"/>
              <a:cs typeface="Barlow Condensed Medium"/>
              <a:sym typeface="Barlow Condensed Medium"/>
            </a:endParaRPr>
          </a:p>
        </p:txBody>
      </p:sp>
      <p:sp>
        <p:nvSpPr>
          <p:cNvPr id="5167" name="Google Shape;5167;p70">
            <a:hlinkClick action="ppaction://hlinksldjump" r:id="rId23"/>
          </p:cNvPr>
          <p:cNvSpPr/>
          <p:nvPr/>
        </p:nvSpPr>
        <p:spPr>
          <a:xfrm>
            <a:off x="9873705" y="5653938"/>
            <a:ext cx="1519963" cy="40168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WEEK 20</a:t>
            </a:r>
            <a:endParaRPr b="0" i="0" sz="1400" u="none" cap="none" strike="noStrike">
              <a:solidFill>
                <a:schemeClr val="lt1"/>
              </a:solidFill>
              <a:latin typeface="Barlow Condensed Medium"/>
              <a:ea typeface="Barlow Condensed Medium"/>
              <a:cs typeface="Barlow Condensed Medium"/>
              <a:sym typeface="Barlow Condensed Medium"/>
            </a:endParaRPr>
          </a:p>
        </p:txBody>
      </p:sp>
      <p:sp>
        <p:nvSpPr>
          <p:cNvPr id="5168" name="Google Shape;5168;p70">
            <a:hlinkClick action="ppaction://hlinksldjump" r:id="rId24"/>
          </p:cNvPr>
          <p:cNvSpPr/>
          <p:nvPr/>
        </p:nvSpPr>
        <p:spPr>
          <a:xfrm>
            <a:off x="11651388" y="822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69" name="Google Shape;5169;p70">
            <a:hlinkClick action="ppaction://hlinksldjump" r:id="rId25"/>
          </p:cNvPr>
          <p:cNvSpPr/>
          <p:nvPr/>
        </p:nvSpPr>
        <p:spPr>
          <a:xfrm>
            <a:off x="11651388" y="10383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70" name="Google Shape;5170;p70">
            <a:hlinkClick action="ppaction://hlinksldjump" r:id="rId26"/>
          </p:cNvPr>
          <p:cNvSpPr/>
          <p:nvPr/>
        </p:nvSpPr>
        <p:spPr>
          <a:xfrm>
            <a:off x="11651388" y="19944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71" name="Google Shape;5171;p70">
            <a:hlinkClick action="ppaction://hlinksldjump" r:id="rId27"/>
          </p:cNvPr>
          <p:cNvSpPr/>
          <p:nvPr/>
        </p:nvSpPr>
        <p:spPr>
          <a:xfrm>
            <a:off x="11651388" y="29505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72" name="Google Shape;5172;p70">
            <a:hlinkClick action="ppaction://hlinksldjump" r:id="rId28"/>
          </p:cNvPr>
          <p:cNvSpPr/>
          <p:nvPr/>
        </p:nvSpPr>
        <p:spPr>
          <a:xfrm>
            <a:off x="11651388" y="39066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73" name="Google Shape;5173;p70">
            <a:hlinkClick action="ppaction://hlinksldjump" r:id="rId29"/>
          </p:cNvPr>
          <p:cNvSpPr/>
          <p:nvPr/>
        </p:nvSpPr>
        <p:spPr>
          <a:xfrm>
            <a:off x="11651388" y="48627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74" name="Google Shape;5174;p70">
            <a:hlinkClick action="ppaction://hlinksldjump" r:id="rId30"/>
          </p:cNvPr>
          <p:cNvSpPr/>
          <p:nvPr/>
        </p:nvSpPr>
        <p:spPr>
          <a:xfrm>
            <a:off x="11651388" y="58188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53" name="Shape 5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4" name="Google Shape;5554;p88"/>
          <p:cNvSpPr txBox="1"/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</a:pPr>
            <a:r>
              <a:rPr lang="en-US"/>
              <a:t>WEEK 4 - Slide 2</a:t>
            </a:r>
            <a:endParaRPr/>
          </a:p>
        </p:txBody>
      </p:sp>
      <p:sp>
        <p:nvSpPr>
          <p:cNvPr id="5555" name="Google Shape;5555;p88"/>
          <p:cNvSpPr txBox="1"/>
          <p:nvPr>
            <p:ph idx="1" type="body"/>
          </p:nvPr>
        </p:nvSpPr>
        <p:spPr>
          <a:xfrm>
            <a:off x="6533000" y="530075"/>
            <a:ext cx="4844400" cy="60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5556" name="Google Shape;5556;p88"/>
          <p:cNvSpPr txBox="1"/>
          <p:nvPr>
            <p:ph idx="2" type="body"/>
          </p:nvPr>
        </p:nvSpPr>
        <p:spPr>
          <a:xfrm>
            <a:off x="791475" y="1438800"/>
            <a:ext cx="4844400" cy="50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descr="Table" id="5557" name="Google Shape;5557;p88">
            <a:hlinkClick action="ppaction://hlinksldjump" r:id="rId3"/>
          </p:cNvPr>
          <p:cNvSpPr/>
          <p:nvPr/>
        </p:nvSpPr>
        <p:spPr>
          <a:xfrm>
            <a:off x="11047343" y="195042"/>
            <a:ext cx="413385" cy="289370"/>
          </a:xfrm>
          <a:custGeom>
            <a:rect b="b" l="l" r="r" t="t"/>
            <a:pathLst>
              <a:path extrusionOk="0" h="533400" w="762000">
                <a:moveTo>
                  <a:pt x="704850" y="171450"/>
                </a:moveTo>
                <a:lnTo>
                  <a:pt x="514350" y="171450"/>
                </a:lnTo>
                <a:lnTo>
                  <a:pt x="514350" y="57150"/>
                </a:lnTo>
                <a:lnTo>
                  <a:pt x="704850" y="57150"/>
                </a:lnTo>
                <a:lnTo>
                  <a:pt x="704850" y="171450"/>
                </a:lnTo>
                <a:close/>
                <a:moveTo>
                  <a:pt x="704850" y="323850"/>
                </a:moveTo>
                <a:lnTo>
                  <a:pt x="514350" y="323850"/>
                </a:lnTo>
                <a:lnTo>
                  <a:pt x="514350" y="209550"/>
                </a:lnTo>
                <a:lnTo>
                  <a:pt x="704850" y="209550"/>
                </a:lnTo>
                <a:lnTo>
                  <a:pt x="704850" y="323850"/>
                </a:lnTo>
                <a:close/>
                <a:moveTo>
                  <a:pt x="704850" y="476250"/>
                </a:moveTo>
                <a:lnTo>
                  <a:pt x="514350" y="476250"/>
                </a:lnTo>
                <a:lnTo>
                  <a:pt x="514350" y="361950"/>
                </a:lnTo>
                <a:lnTo>
                  <a:pt x="704850" y="361950"/>
                </a:lnTo>
                <a:lnTo>
                  <a:pt x="704850" y="476250"/>
                </a:lnTo>
                <a:close/>
                <a:moveTo>
                  <a:pt x="285750" y="476250"/>
                </a:moveTo>
                <a:lnTo>
                  <a:pt x="285750" y="361950"/>
                </a:lnTo>
                <a:lnTo>
                  <a:pt x="476250" y="361950"/>
                </a:lnTo>
                <a:lnTo>
                  <a:pt x="476250" y="476250"/>
                </a:lnTo>
                <a:lnTo>
                  <a:pt x="285750" y="476250"/>
                </a:lnTo>
                <a:close/>
                <a:moveTo>
                  <a:pt x="57150" y="476250"/>
                </a:moveTo>
                <a:lnTo>
                  <a:pt x="57150" y="361950"/>
                </a:lnTo>
                <a:lnTo>
                  <a:pt x="247650" y="361950"/>
                </a:lnTo>
                <a:lnTo>
                  <a:pt x="247650" y="476250"/>
                </a:lnTo>
                <a:lnTo>
                  <a:pt x="57150" y="476250"/>
                </a:lnTo>
                <a:close/>
                <a:moveTo>
                  <a:pt x="57150" y="209550"/>
                </a:moveTo>
                <a:lnTo>
                  <a:pt x="247650" y="209550"/>
                </a:lnTo>
                <a:lnTo>
                  <a:pt x="247650" y="323850"/>
                </a:lnTo>
                <a:lnTo>
                  <a:pt x="57150" y="323850"/>
                </a:lnTo>
                <a:lnTo>
                  <a:pt x="57150" y="209550"/>
                </a:lnTo>
                <a:close/>
                <a:moveTo>
                  <a:pt x="57150" y="57150"/>
                </a:moveTo>
                <a:lnTo>
                  <a:pt x="247650" y="57150"/>
                </a:lnTo>
                <a:lnTo>
                  <a:pt x="247650" y="171450"/>
                </a:lnTo>
                <a:lnTo>
                  <a:pt x="57150" y="171450"/>
                </a:lnTo>
                <a:lnTo>
                  <a:pt x="57150" y="57150"/>
                </a:lnTo>
                <a:close/>
                <a:moveTo>
                  <a:pt x="476250" y="209550"/>
                </a:moveTo>
                <a:lnTo>
                  <a:pt x="476250" y="323850"/>
                </a:lnTo>
                <a:lnTo>
                  <a:pt x="285750" y="323850"/>
                </a:lnTo>
                <a:lnTo>
                  <a:pt x="285750" y="209550"/>
                </a:lnTo>
                <a:lnTo>
                  <a:pt x="476250" y="209550"/>
                </a:lnTo>
                <a:close/>
                <a:moveTo>
                  <a:pt x="476250" y="57150"/>
                </a:moveTo>
                <a:lnTo>
                  <a:pt x="476250" y="171450"/>
                </a:lnTo>
                <a:lnTo>
                  <a:pt x="285750" y="171450"/>
                </a:lnTo>
                <a:lnTo>
                  <a:pt x="285750" y="57150"/>
                </a:lnTo>
                <a:lnTo>
                  <a:pt x="476250" y="57150"/>
                </a:lnTo>
                <a:close/>
                <a:moveTo>
                  <a:pt x="0" y="0"/>
                </a:moveTo>
                <a:lnTo>
                  <a:pt x="0" y="533400"/>
                </a:lnTo>
                <a:lnTo>
                  <a:pt x="762000" y="533400"/>
                </a:lnTo>
                <a:lnTo>
                  <a:pt x="762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58" name="Google Shape;5558;p88">
            <a:hlinkClick action="ppaction://hlinksldjump" r:id="rId4"/>
          </p:cNvPr>
          <p:cNvSpPr/>
          <p:nvPr/>
        </p:nvSpPr>
        <p:spPr>
          <a:xfrm>
            <a:off x="145188" y="762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59" name="Google Shape;5559;p88">
            <a:hlinkClick action="ppaction://hlinksldjump" r:id="rId5"/>
          </p:cNvPr>
          <p:cNvSpPr/>
          <p:nvPr/>
        </p:nvSpPr>
        <p:spPr>
          <a:xfrm>
            <a:off x="145188" y="10323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60" name="Google Shape;5560;p88">
            <a:hlinkClick action="ppaction://hlinksldjump" r:id="rId6"/>
          </p:cNvPr>
          <p:cNvSpPr/>
          <p:nvPr/>
        </p:nvSpPr>
        <p:spPr>
          <a:xfrm>
            <a:off x="145188" y="19884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61" name="Google Shape;5561;p88">
            <a:hlinkClick action="ppaction://hlinksldjump" r:id="rId7"/>
          </p:cNvPr>
          <p:cNvSpPr/>
          <p:nvPr/>
        </p:nvSpPr>
        <p:spPr>
          <a:xfrm>
            <a:off x="145188" y="29445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62" name="Google Shape;5562;p88">
            <a:hlinkClick action="ppaction://hlinksldjump" r:id="rId8"/>
          </p:cNvPr>
          <p:cNvSpPr/>
          <p:nvPr/>
        </p:nvSpPr>
        <p:spPr>
          <a:xfrm>
            <a:off x="145188" y="39006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63" name="Google Shape;5563;p88">
            <a:hlinkClick action="ppaction://hlinksldjump" r:id="rId9"/>
          </p:cNvPr>
          <p:cNvSpPr/>
          <p:nvPr/>
        </p:nvSpPr>
        <p:spPr>
          <a:xfrm>
            <a:off x="11651388" y="48627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64" name="Google Shape;5564;p88">
            <a:hlinkClick action="ppaction://hlinksldjump" r:id="rId10"/>
          </p:cNvPr>
          <p:cNvSpPr/>
          <p:nvPr/>
        </p:nvSpPr>
        <p:spPr>
          <a:xfrm>
            <a:off x="11651388" y="58188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65" name="Google Shape;5565;p88">
            <a:hlinkClick action="ppaction://hlinksldjump" r:id="rId11"/>
          </p:cNvPr>
          <p:cNvSpPr/>
          <p:nvPr/>
        </p:nvSpPr>
        <p:spPr>
          <a:xfrm>
            <a:off x="11689488" y="762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66" name="Google Shape;5566;p88">
            <a:hlinkClick action="ppaction://hlinksldjump" r:id="rId12"/>
          </p:cNvPr>
          <p:cNvSpPr/>
          <p:nvPr/>
        </p:nvSpPr>
        <p:spPr>
          <a:xfrm>
            <a:off x="11689488" y="10386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67" name="Google Shape;5567;p88">
            <a:hlinkClick action="ppaction://hlinksldjump" r:id="rId13"/>
          </p:cNvPr>
          <p:cNvSpPr/>
          <p:nvPr/>
        </p:nvSpPr>
        <p:spPr>
          <a:xfrm>
            <a:off x="11689488" y="20010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68" name="Google Shape;5568;p88">
            <a:hlinkClick action="ppaction://hlinksldjump" r:id="rId14"/>
          </p:cNvPr>
          <p:cNvSpPr/>
          <p:nvPr/>
        </p:nvSpPr>
        <p:spPr>
          <a:xfrm>
            <a:off x="11689488" y="29634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69" name="Google Shape;5569;p88">
            <a:hlinkClick action="ppaction://hlinksldjump" r:id="rId15"/>
          </p:cNvPr>
          <p:cNvSpPr/>
          <p:nvPr/>
        </p:nvSpPr>
        <p:spPr>
          <a:xfrm>
            <a:off x="11689488" y="39258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73" name="Shape 5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4" name="Google Shape;5574;p89"/>
          <p:cNvSpPr txBox="1"/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</a:pPr>
            <a:r>
              <a:rPr lang="en-US"/>
              <a:t>WEEK 4 - Slide 3</a:t>
            </a:r>
            <a:endParaRPr/>
          </a:p>
        </p:txBody>
      </p:sp>
      <p:sp>
        <p:nvSpPr>
          <p:cNvPr id="5575" name="Google Shape;5575;p89"/>
          <p:cNvSpPr txBox="1"/>
          <p:nvPr>
            <p:ph idx="1" type="body"/>
          </p:nvPr>
        </p:nvSpPr>
        <p:spPr>
          <a:xfrm>
            <a:off x="6533000" y="530075"/>
            <a:ext cx="4844400" cy="60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5576" name="Google Shape;5576;p89"/>
          <p:cNvSpPr txBox="1"/>
          <p:nvPr>
            <p:ph idx="2" type="body"/>
          </p:nvPr>
        </p:nvSpPr>
        <p:spPr>
          <a:xfrm>
            <a:off x="791475" y="1438800"/>
            <a:ext cx="4844400" cy="50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descr="Table" id="5577" name="Google Shape;5577;p89">
            <a:hlinkClick action="ppaction://hlinksldjump" r:id="rId3"/>
          </p:cNvPr>
          <p:cNvSpPr/>
          <p:nvPr/>
        </p:nvSpPr>
        <p:spPr>
          <a:xfrm>
            <a:off x="11047343" y="195042"/>
            <a:ext cx="413385" cy="289370"/>
          </a:xfrm>
          <a:custGeom>
            <a:rect b="b" l="l" r="r" t="t"/>
            <a:pathLst>
              <a:path extrusionOk="0" h="533400" w="762000">
                <a:moveTo>
                  <a:pt x="704850" y="171450"/>
                </a:moveTo>
                <a:lnTo>
                  <a:pt x="514350" y="171450"/>
                </a:lnTo>
                <a:lnTo>
                  <a:pt x="514350" y="57150"/>
                </a:lnTo>
                <a:lnTo>
                  <a:pt x="704850" y="57150"/>
                </a:lnTo>
                <a:lnTo>
                  <a:pt x="704850" y="171450"/>
                </a:lnTo>
                <a:close/>
                <a:moveTo>
                  <a:pt x="704850" y="323850"/>
                </a:moveTo>
                <a:lnTo>
                  <a:pt x="514350" y="323850"/>
                </a:lnTo>
                <a:lnTo>
                  <a:pt x="514350" y="209550"/>
                </a:lnTo>
                <a:lnTo>
                  <a:pt x="704850" y="209550"/>
                </a:lnTo>
                <a:lnTo>
                  <a:pt x="704850" y="323850"/>
                </a:lnTo>
                <a:close/>
                <a:moveTo>
                  <a:pt x="704850" y="476250"/>
                </a:moveTo>
                <a:lnTo>
                  <a:pt x="514350" y="476250"/>
                </a:lnTo>
                <a:lnTo>
                  <a:pt x="514350" y="361950"/>
                </a:lnTo>
                <a:lnTo>
                  <a:pt x="704850" y="361950"/>
                </a:lnTo>
                <a:lnTo>
                  <a:pt x="704850" y="476250"/>
                </a:lnTo>
                <a:close/>
                <a:moveTo>
                  <a:pt x="285750" y="476250"/>
                </a:moveTo>
                <a:lnTo>
                  <a:pt x="285750" y="361950"/>
                </a:lnTo>
                <a:lnTo>
                  <a:pt x="476250" y="361950"/>
                </a:lnTo>
                <a:lnTo>
                  <a:pt x="476250" y="476250"/>
                </a:lnTo>
                <a:lnTo>
                  <a:pt x="285750" y="476250"/>
                </a:lnTo>
                <a:close/>
                <a:moveTo>
                  <a:pt x="57150" y="476250"/>
                </a:moveTo>
                <a:lnTo>
                  <a:pt x="57150" y="361950"/>
                </a:lnTo>
                <a:lnTo>
                  <a:pt x="247650" y="361950"/>
                </a:lnTo>
                <a:lnTo>
                  <a:pt x="247650" y="476250"/>
                </a:lnTo>
                <a:lnTo>
                  <a:pt x="57150" y="476250"/>
                </a:lnTo>
                <a:close/>
                <a:moveTo>
                  <a:pt x="57150" y="209550"/>
                </a:moveTo>
                <a:lnTo>
                  <a:pt x="247650" y="209550"/>
                </a:lnTo>
                <a:lnTo>
                  <a:pt x="247650" y="323850"/>
                </a:lnTo>
                <a:lnTo>
                  <a:pt x="57150" y="323850"/>
                </a:lnTo>
                <a:lnTo>
                  <a:pt x="57150" y="209550"/>
                </a:lnTo>
                <a:close/>
                <a:moveTo>
                  <a:pt x="57150" y="57150"/>
                </a:moveTo>
                <a:lnTo>
                  <a:pt x="247650" y="57150"/>
                </a:lnTo>
                <a:lnTo>
                  <a:pt x="247650" y="171450"/>
                </a:lnTo>
                <a:lnTo>
                  <a:pt x="57150" y="171450"/>
                </a:lnTo>
                <a:lnTo>
                  <a:pt x="57150" y="57150"/>
                </a:lnTo>
                <a:close/>
                <a:moveTo>
                  <a:pt x="476250" y="209550"/>
                </a:moveTo>
                <a:lnTo>
                  <a:pt x="476250" y="323850"/>
                </a:lnTo>
                <a:lnTo>
                  <a:pt x="285750" y="323850"/>
                </a:lnTo>
                <a:lnTo>
                  <a:pt x="285750" y="209550"/>
                </a:lnTo>
                <a:lnTo>
                  <a:pt x="476250" y="209550"/>
                </a:lnTo>
                <a:close/>
                <a:moveTo>
                  <a:pt x="476250" y="57150"/>
                </a:moveTo>
                <a:lnTo>
                  <a:pt x="476250" y="171450"/>
                </a:lnTo>
                <a:lnTo>
                  <a:pt x="285750" y="171450"/>
                </a:lnTo>
                <a:lnTo>
                  <a:pt x="285750" y="57150"/>
                </a:lnTo>
                <a:lnTo>
                  <a:pt x="476250" y="57150"/>
                </a:lnTo>
                <a:close/>
                <a:moveTo>
                  <a:pt x="0" y="0"/>
                </a:moveTo>
                <a:lnTo>
                  <a:pt x="0" y="533400"/>
                </a:lnTo>
                <a:lnTo>
                  <a:pt x="762000" y="533400"/>
                </a:lnTo>
                <a:lnTo>
                  <a:pt x="762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8" name="Google Shape;5578;p89">
            <a:hlinkClick action="ppaction://hlinksldjump" r:id="rId4"/>
          </p:cNvPr>
          <p:cNvSpPr/>
          <p:nvPr/>
        </p:nvSpPr>
        <p:spPr>
          <a:xfrm>
            <a:off x="145188" y="762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79" name="Google Shape;5579;p89">
            <a:hlinkClick action="ppaction://hlinksldjump" r:id="rId5"/>
          </p:cNvPr>
          <p:cNvSpPr/>
          <p:nvPr/>
        </p:nvSpPr>
        <p:spPr>
          <a:xfrm>
            <a:off x="145188" y="10323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80" name="Google Shape;5580;p89">
            <a:hlinkClick action="ppaction://hlinksldjump" r:id="rId6"/>
          </p:cNvPr>
          <p:cNvSpPr/>
          <p:nvPr/>
        </p:nvSpPr>
        <p:spPr>
          <a:xfrm>
            <a:off x="145188" y="19884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81" name="Google Shape;5581;p89">
            <a:hlinkClick action="ppaction://hlinksldjump" r:id="rId7"/>
          </p:cNvPr>
          <p:cNvSpPr/>
          <p:nvPr/>
        </p:nvSpPr>
        <p:spPr>
          <a:xfrm>
            <a:off x="145188" y="29445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82" name="Google Shape;5582;p89">
            <a:hlinkClick action="ppaction://hlinksldjump" r:id="rId8"/>
          </p:cNvPr>
          <p:cNvSpPr/>
          <p:nvPr/>
        </p:nvSpPr>
        <p:spPr>
          <a:xfrm>
            <a:off x="145188" y="39006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83" name="Google Shape;5583;p89">
            <a:hlinkClick action="ppaction://hlinksldjump" r:id="rId9"/>
          </p:cNvPr>
          <p:cNvSpPr/>
          <p:nvPr/>
        </p:nvSpPr>
        <p:spPr>
          <a:xfrm>
            <a:off x="11651388" y="48627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84" name="Google Shape;5584;p89">
            <a:hlinkClick action="ppaction://hlinksldjump" r:id="rId10"/>
          </p:cNvPr>
          <p:cNvSpPr/>
          <p:nvPr/>
        </p:nvSpPr>
        <p:spPr>
          <a:xfrm>
            <a:off x="11651388" y="58188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85" name="Google Shape;5585;p89">
            <a:hlinkClick action="ppaction://hlinksldjump" r:id="rId11"/>
          </p:cNvPr>
          <p:cNvSpPr/>
          <p:nvPr/>
        </p:nvSpPr>
        <p:spPr>
          <a:xfrm>
            <a:off x="11689488" y="762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86" name="Google Shape;5586;p89">
            <a:hlinkClick action="ppaction://hlinksldjump" r:id="rId12"/>
          </p:cNvPr>
          <p:cNvSpPr/>
          <p:nvPr/>
        </p:nvSpPr>
        <p:spPr>
          <a:xfrm>
            <a:off x="11689488" y="10386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87" name="Google Shape;5587;p89">
            <a:hlinkClick action="ppaction://hlinksldjump" r:id="rId13"/>
          </p:cNvPr>
          <p:cNvSpPr/>
          <p:nvPr/>
        </p:nvSpPr>
        <p:spPr>
          <a:xfrm>
            <a:off x="11689488" y="20010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88" name="Google Shape;5588;p89">
            <a:hlinkClick action="ppaction://hlinksldjump" r:id="rId14"/>
          </p:cNvPr>
          <p:cNvSpPr/>
          <p:nvPr/>
        </p:nvSpPr>
        <p:spPr>
          <a:xfrm>
            <a:off x="11689488" y="29634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89" name="Google Shape;5589;p89">
            <a:hlinkClick action="ppaction://hlinksldjump" r:id="rId15"/>
          </p:cNvPr>
          <p:cNvSpPr/>
          <p:nvPr/>
        </p:nvSpPr>
        <p:spPr>
          <a:xfrm>
            <a:off x="11689488" y="39258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93" name="Shape 5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4" name="Google Shape;5594;p90"/>
          <p:cNvSpPr txBox="1"/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</a:pPr>
            <a:r>
              <a:rPr lang="en-US"/>
              <a:t>WEEK 4 - Slide 4</a:t>
            </a:r>
            <a:endParaRPr/>
          </a:p>
        </p:txBody>
      </p:sp>
      <p:sp>
        <p:nvSpPr>
          <p:cNvPr id="5595" name="Google Shape;5595;p90"/>
          <p:cNvSpPr txBox="1"/>
          <p:nvPr>
            <p:ph idx="1" type="body"/>
          </p:nvPr>
        </p:nvSpPr>
        <p:spPr>
          <a:xfrm>
            <a:off x="6533000" y="530075"/>
            <a:ext cx="4844400" cy="60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5596" name="Google Shape;5596;p90"/>
          <p:cNvSpPr txBox="1"/>
          <p:nvPr>
            <p:ph idx="2" type="body"/>
          </p:nvPr>
        </p:nvSpPr>
        <p:spPr>
          <a:xfrm>
            <a:off x="791475" y="1438800"/>
            <a:ext cx="4844400" cy="50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descr="Table" id="5597" name="Google Shape;5597;p90">
            <a:hlinkClick action="ppaction://hlinksldjump" r:id="rId3"/>
          </p:cNvPr>
          <p:cNvSpPr/>
          <p:nvPr/>
        </p:nvSpPr>
        <p:spPr>
          <a:xfrm>
            <a:off x="11047343" y="195042"/>
            <a:ext cx="413385" cy="289370"/>
          </a:xfrm>
          <a:custGeom>
            <a:rect b="b" l="l" r="r" t="t"/>
            <a:pathLst>
              <a:path extrusionOk="0" h="533400" w="762000">
                <a:moveTo>
                  <a:pt x="704850" y="171450"/>
                </a:moveTo>
                <a:lnTo>
                  <a:pt x="514350" y="171450"/>
                </a:lnTo>
                <a:lnTo>
                  <a:pt x="514350" y="57150"/>
                </a:lnTo>
                <a:lnTo>
                  <a:pt x="704850" y="57150"/>
                </a:lnTo>
                <a:lnTo>
                  <a:pt x="704850" y="171450"/>
                </a:lnTo>
                <a:close/>
                <a:moveTo>
                  <a:pt x="704850" y="323850"/>
                </a:moveTo>
                <a:lnTo>
                  <a:pt x="514350" y="323850"/>
                </a:lnTo>
                <a:lnTo>
                  <a:pt x="514350" y="209550"/>
                </a:lnTo>
                <a:lnTo>
                  <a:pt x="704850" y="209550"/>
                </a:lnTo>
                <a:lnTo>
                  <a:pt x="704850" y="323850"/>
                </a:lnTo>
                <a:close/>
                <a:moveTo>
                  <a:pt x="704850" y="476250"/>
                </a:moveTo>
                <a:lnTo>
                  <a:pt x="514350" y="476250"/>
                </a:lnTo>
                <a:lnTo>
                  <a:pt x="514350" y="361950"/>
                </a:lnTo>
                <a:lnTo>
                  <a:pt x="704850" y="361950"/>
                </a:lnTo>
                <a:lnTo>
                  <a:pt x="704850" y="476250"/>
                </a:lnTo>
                <a:close/>
                <a:moveTo>
                  <a:pt x="285750" y="476250"/>
                </a:moveTo>
                <a:lnTo>
                  <a:pt x="285750" y="361950"/>
                </a:lnTo>
                <a:lnTo>
                  <a:pt x="476250" y="361950"/>
                </a:lnTo>
                <a:lnTo>
                  <a:pt x="476250" y="476250"/>
                </a:lnTo>
                <a:lnTo>
                  <a:pt x="285750" y="476250"/>
                </a:lnTo>
                <a:close/>
                <a:moveTo>
                  <a:pt x="57150" y="476250"/>
                </a:moveTo>
                <a:lnTo>
                  <a:pt x="57150" y="361950"/>
                </a:lnTo>
                <a:lnTo>
                  <a:pt x="247650" y="361950"/>
                </a:lnTo>
                <a:lnTo>
                  <a:pt x="247650" y="476250"/>
                </a:lnTo>
                <a:lnTo>
                  <a:pt x="57150" y="476250"/>
                </a:lnTo>
                <a:close/>
                <a:moveTo>
                  <a:pt x="57150" y="209550"/>
                </a:moveTo>
                <a:lnTo>
                  <a:pt x="247650" y="209550"/>
                </a:lnTo>
                <a:lnTo>
                  <a:pt x="247650" y="323850"/>
                </a:lnTo>
                <a:lnTo>
                  <a:pt x="57150" y="323850"/>
                </a:lnTo>
                <a:lnTo>
                  <a:pt x="57150" y="209550"/>
                </a:lnTo>
                <a:close/>
                <a:moveTo>
                  <a:pt x="57150" y="57150"/>
                </a:moveTo>
                <a:lnTo>
                  <a:pt x="247650" y="57150"/>
                </a:lnTo>
                <a:lnTo>
                  <a:pt x="247650" y="171450"/>
                </a:lnTo>
                <a:lnTo>
                  <a:pt x="57150" y="171450"/>
                </a:lnTo>
                <a:lnTo>
                  <a:pt x="57150" y="57150"/>
                </a:lnTo>
                <a:close/>
                <a:moveTo>
                  <a:pt x="476250" y="209550"/>
                </a:moveTo>
                <a:lnTo>
                  <a:pt x="476250" y="323850"/>
                </a:lnTo>
                <a:lnTo>
                  <a:pt x="285750" y="323850"/>
                </a:lnTo>
                <a:lnTo>
                  <a:pt x="285750" y="209550"/>
                </a:lnTo>
                <a:lnTo>
                  <a:pt x="476250" y="209550"/>
                </a:lnTo>
                <a:close/>
                <a:moveTo>
                  <a:pt x="476250" y="57150"/>
                </a:moveTo>
                <a:lnTo>
                  <a:pt x="476250" y="171450"/>
                </a:lnTo>
                <a:lnTo>
                  <a:pt x="285750" y="171450"/>
                </a:lnTo>
                <a:lnTo>
                  <a:pt x="285750" y="57150"/>
                </a:lnTo>
                <a:lnTo>
                  <a:pt x="476250" y="57150"/>
                </a:lnTo>
                <a:close/>
                <a:moveTo>
                  <a:pt x="0" y="0"/>
                </a:moveTo>
                <a:lnTo>
                  <a:pt x="0" y="533400"/>
                </a:lnTo>
                <a:lnTo>
                  <a:pt x="762000" y="533400"/>
                </a:lnTo>
                <a:lnTo>
                  <a:pt x="762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98" name="Google Shape;5598;p90">
            <a:hlinkClick action="ppaction://hlinksldjump" r:id="rId4"/>
          </p:cNvPr>
          <p:cNvSpPr/>
          <p:nvPr/>
        </p:nvSpPr>
        <p:spPr>
          <a:xfrm>
            <a:off x="145188" y="762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99" name="Google Shape;5599;p90">
            <a:hlinkClick action="ppaction://hlinksldjump" r:id="rId5"/>
          </p:cNvPr>
          <p:cNvSpPr/>
          <p:nvPr/>
        </p:nvSpPr>
        <p:spPr>
          <a:xfrm>
            <a:off x="145188" y="10323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00" name="Google Shape;5600;p90">
            <a:hlinkClick action="ppaction://hlinksldjump" r:id="rId6"/>
          </p:cNvPr>
          <p:cNvSpPr/>
          <p:nvPr/>
        </p:nvSpPr>
        <p:spPr>
          <a:xfrm>
            <a:off x="145188" y="19884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01" name="Google Shape;5601;p90">
            <a:hlinkClick action="ppaction://hlinksldjump" r:id="rId7"/>
          </p:cNvPr>
          <p:cNvSpPr/>
          <p:nvPr/>
        </p:nvSpPr>
        <p:spPr>
          <a:xfrm>
            <a:off x="145188" y="29445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02" name="Google Shape;5602;p90">
            <a:hlinkClick action="ppaction://hlinksldjump" r:id="rId8"/>
          </p:cNvPr>
          <p:cNvSpPr/>
          <p:nvPr/>
        </p:nvSpPr>
        <p:spPr>
          <a:xfrm>
            <a:off x="145188" y="39006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03" name="Google Shape;5603;p90">
            <a:hlinkClick action="ppaction://hlinksldjump" r:id="rId9"/>
          </p:cNvPr>
          <p:cNvSpPr/>
          <p:nvPr/>
        </p:nvSpPr>
        <p:spPr>
          <a:xfrm>
            <a:off x="11651388" y="48627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04" name="Google Shape;5604;p90">
            <a:hlinkClick action="ppaction://hlinksldjump" r:id="rId10"/>
          </p:cNvPr>
          <p:cNvSpPr/>
          <p:nvPr/>
        </p:nvSpPr>
        <p:spPr>
          <a:xfrm>
            <a:off x="11651388" y="58188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05" name="Google Shape;5605;p90">
            <a:hlinkClick action="ppaction://hlinksldjump" r:id="rId11"/>
          </p:cNvPr>
          <p:cNvSpPr/>
          <p:nvPr/>
        </p:nvSpPr>
        <p:spPr>
          <a:xfrm>
            <a:off x="11689488" y="762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06" name="Google Shape;5606;p90">
            <a:hlinkClick action="ppaction://hlinksldjump" r:id="rId12"/>
          </p:cNvPr>
          <p:cNvSpPr/>
          <p:nvPr/>
        </p:nvSpPr>
        <p:spPr>
          <a:xfrm>
            <a:off x="11689488" y="10386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07" name="Google Shape;5607;p90">
            <a:hlinkClick action="ppaction://hlinksldjump" r:id="rId13"/>
          </p:cNvPr>
          <p:cNvSpPr/>
          <p:nvPr/>
        </p:nvSpPr>
        <p:spPr>
          <a:xfrm>
            <a:off x="11689488" y="20010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08" name="Google Shape;5608;p90">
            <a:hlinkClick action="ppaction://hlinksldjump" r:id="rId14"/>
          </p:cNvPr>
          <p:cNvSpPr/>
          <p:nvPr/>
        </p:nvSpPr>
        <p:spPr>
          <a:xfrm>
            <a:off x="11689488" y="29634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09" name="Google Shape;5609;p90">
            <a:hlinkClick action="ppaction://hlinksldjump" r:id="rId15"/>
          </p:cNvPr>
          <p:cNvSpPr/>
          <p:nvPr/>
        </p:nvSpPr>
        <p:spPr>
          <a:xfrm>
            <a:off x="11689488" y="39258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13" name="Shape 5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4" name="Google Shape;5614;p91"/>
          <p:cNvSpPr txBox="1"/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</a:pPr>
            <a:r>
              <a:rPr lang="en-US"/>
              <a:t>WEEK 5 - Slide 1</a:t>
            </a:r>
            <a:endParaRPr/>
          </a:p>
        </p:txBody>
      </p:sp>
      <p:sp>
        <p:nvSpPr>
          <p:cNvPr id="5615" name="Google Shape;5615;p91"/>
          <p:cNvSpPr txBox="1"/>
          <p:nvPr>
            <p:ph idx="1" type="body"/>
          </p:nvPr>
        </p:nvSpPr>
        <p:spPr>
          <a:xfrm>
            <a:off x="6533000" y="5080000"/>
            <a:ext cx="4844400" cy="14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SzPts val="1800"/>
              <a:buNone/>
            </a:pPr>
            <a:r>
              <a:rPr lang="en-US"/>
              <a:t>You can insert videos, images, audio files and external links.</a:t>
            </a:r>
            <a:endParaRPr/>
          </a:p>
        </p:txBody>
      </p:sp>
      <p:sp>
        <p:nvSpPr>
          <p:cNvPr id="5616" name="Google Shape;5616;p91"/>
          <p:cNvSpPr txBox="1"/>
          <p:nvPr>
            <p:ph idx="2" type="body"/>
          </p:nvPr>
        </p:nvSpPr>
        <p:spPr>
          <a:xfrm>
            <a:off x="791475" y="1387450"/>
            <a:ext cx="4844400" cy="51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If you need more Slides, duplicate Slide 3. If you only need one slide within each tab, delete Slides 2 and 3.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Do not add slides, duplicate existing ones because if you add new slides, you’ll have to set the links.</a:t>
            </a:r>
            <a:endParaRPr/>
          </a:p>
        </p:txBody>
      </p:sp>
      <p:grpSp>
        <p:nvGrpSpPr>
          <p:cNvPr id="5617" name="Google Shape;5617;p91"/>
          <p:cNvGrpSpPr/>
          <p:nvPr/>
        </p:nvGrpSpPr>
        <p:grpSpPr>
          <a:xfrm>
            <a:off x="8334000" y="359541"/>
            <a:ext cx="1019725" cy="1024768"/>
            <a:chOff x="9597113" y="1447499"/>
            <a:chExt cx="909900" cy="914400"/>
          </a:xfrm>
        </p:grpSpPr>
        <p:sp>
          <p:nvSpPr>
            <p:cNvPr id="5618" name="Google Shape;5618;p91"/>
            <p:cNvSpPr/>
            <p:nvPr/>
          </p:nvSpPr>
          <p:spPr>
            <a:xfrm>
              <a:off x="9597113" y="1447499"/>
              <a:ext cx="909900" cy="914400"/>
            </a:xfrm>
            <a:prstGeom prst="ellipse">
              <a:avLst/>
            </a:prstGeom>
            <a:solidFill>
              <a:srgbClr val="EFEFE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619" name="Google Shape;5619;p91"/>
            <p:cNvGrpSpPr/>
            <p:nvPr/>
          </p:nvGrpSpPr>
          <p:grpSpPr>
            <a:xfrm>
              <a:off x="9767129" y="1652132"/>
              <a:ext cx="569882" cy="505141"/>
              <a:chOff x="1145332" y="3294620"/>
              <a:chExt cx="771048" cy="647700"/>
            </a:xfrm>
          </p:grpSpPr>
          <p:sp>
            <p:nvSpPr>
              <p:cNvPr id="5620" name="Google Shape;5620;p91"/>
              <p:cNvSpPr/>
              <p:nvPr/>
            </p:nvSpPr>
            <p:spPr>
              <a:xfrm>
                <a:off x="1774934" y="3370820"/>
                <a:ext cx="141446" cy="502920"/>
              </a:xfrm>
              <a:custGeom>
                <a:rect b="b" l="l" r="r" t="t"/>
                <a:pathLst>
                  <a:path extrusionOk="0" h="502920" w="141446">
                    <a:moveTo>
                      <a:pt x="37148" y="0"/>
                    </a:moveTo>
                    <a:lnTo>
                      <a:pt x="0" y="37147"/>
                    </a:lnTo>
                    <a:cubicBezTo>
                      <a:pt x="118110" y="155258"/>
                      <a:pt x="118110" y="347663"/>
                      <a:pt x="0" y="465773"/>
                    </a:cubicBezTo>
                    <a:lnTo>
                      <a:pt x="37148" y="502920"/>
                    </a:lnTo>
                    <a:cubicBezTo>
                      <a:pt x="176213" y="364808"/>
                      <a:pt x="176213" y="139065"/>
                      <a:pt x="37148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21" name="Google Shape;5621;p91"/>
              <p:cNvSpPr/>
              <p:nvPr/>
            </p:nvSpPr>
            <p:spPr>
              <a:xfrm>
                <a:off x="1699687" y="3445114"/>
                <a:ext cx="110728" cy="354330"/>
              </a:xfrm>
              <a:custGeom>
                <a:rect b="b" l="l" r="r" t="t"/>
                <a:pathLst>
                  <a:path extrusionOk="0" h="354330" w="110728">
                    <a:moveTo>
                      <a:pt x="37147" y="0"/>
                    </a:moveTo>
                    <a:lnTo>
                      <a:pt x="0" y="37148"/>
                    </a:lnTo>
                    <a:cubicBezTo>
                      <a:pt x="77153" y="114300"/>
                      <a:pt x="77153" y="239078"/>
                      <a:pt x="0" y="317183"/>
                    </a:cubicBezTo>
                    <a:lnTo>
                      <a:pt x="37147" y="354330"/>
                    </a:lnTo>
                    <a:cubicBezTo>
                      <a:pt x="135255" y="256223"/>
                      <a:pt x="135255" y="98107"/>
                      <a:pt x="37147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22" name="Google Shape;5622;p91"/>
              <p:cNvSpPr/>
              <p:nvPr/>
            </p:nvSpPr>
            <p:spPr>
              <a:xfrm>
                <a:off x="1626345" y="3521314"/>
                <a:ext cx="80010" cy="204787"/>
              </a:xfrm>
              <a:custGeom>
                <a:rect b="b" l="l" r="r" t="t"/>
                <a:pathLst>
                  <a:path extrusionOk="0" h="204787" w="80010">
                    <a:moveTo>
                      <a:pt x="37148" y="0"/>
                    </a:moveTo>
                    <a:lnTo>
                      <a:pt x="0" y="37148"/>
                    </a:lnTo>
                    <a:cubicBezTo>
                      <a:pt x="36195" y="73343"/>
                      <a:pt x="36195" y="131445"/>
                      <a:pt x="0" y="167640"/>
                    </a:cubicBezTo>
                    <a:lnTo>
                      <a:pt x="37148" y="204788"/>
                    </a:lnTo>
                    <a:cubicBezTo>
                      <a:pt x="94298" y="147638"/>
                      <a:pt x="94298" y="56198"/>
                      <a:pt x="37148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23" name="Google Shape;5623;p91"/>
              <p:cNvSpPr/>
              <p:nvPr/>
            </p:nvSpPr>
            <p:spPr>
              <a:xfrm>
                <a:off x="1145332" y="3294620"/>
                <a:ext cx="423862" cy="647700"/>
              </a:xfrm>
              <a:custGeom>
                <a:rect b="b" l="l" r="r" t="t"/>
                <a:pathLst>
                  <a:path extrusionOk="0" h="647700" w="423862">
                    <a:moveTo>
                      <a:pt x="0" y="196215"/>
                    </a:moveTo>
                    <a:lnTo>
                      <a:pt x="0" y="451485"/>
                    </a:lnTo>
                    <a:lnTo>
                      <a:pt x="184785" y="451485"/>
                    </a:lnTo>
                    <a:lnTo>
                      <a:pt x="423863" y="647700"/>
                    </a:lnTo>
                    <a:lnTo>
                      <a:pt x="423863" y="0"/>
                    </a:lnTo>
                    <a:lnTo>
                      <a:pt x="184785" y="196215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624" name="Google Shape;5624;p91"/>
          <p:cNvGrpSpPr/>
          <p:nvPr/>
        </p:nvGrpSpPr>
        <p:grpSpPr>
          <a:xfrm>
            <a:off x="7335888" y="1652142"/>
            <a:ext cx="3238619" cy="2025720"/>
            <a:chOff x="5603100" y="2386775"/>
            <a:chExt cx="2593800" cy="1489500"/>
          </a:xfrm>
        </p:grpSpPr>
        <p:sp>
          <p:nvSpPr>
            <p:cNvPr id="5625" name="Google Shape;5625;p91"/>
            <p:cNvSpPr/>
            <p:nvPr/>
          </p:nvSpPr>
          <p:spPr>
            <a:xfrm>
              <a:off x="5603100" y="2386775"/>
              <a:ext cx="2593800" cy="1489500"/>
            </a:xfrm>
            <a:prstGeom prst="rect">
              <a:avLst/>
            </a:prstGeom>
            <a:solidFill>
              <a:srgbClr val="30303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26" name="Google Shape;5626;p91"/>
            <p:cNvSpPr/>
            <p:nvPr/>
          </p:nvSpPr>
          <p:spPr>
            <a:xfrm>
              <a:off x="5656897" y="3707581"/>
              <a:ext cx="2492100" cy="360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27" name="Google Shape;5627;p91"/>
            <p:cNvSpPr/>
            <p:nvPr/>
          </p:nvSpPr>
          <p:spPr>
            <a:xfrm>
              <a:off x="5656897" y="3707581"/>
              <a:ext cx="720000" cy="3600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28" name="Google Shape;5628;p91"/>
            <p:cNvSpPr/>
            <p:nvPr/>
          </p:nvSpPr>
          <p:spPr>
            <a:xfrm>
              <a:off x="6521050" y="2703805"/>
              <a:ext cx="763800" cy="675300"/>
            </a:xfrm>
            <a:prstGeom prst="ellipse">
              <a:avLst/>
            </a:prstGeom>
            <a:solidFill>
              <a:srgbClr val="72727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descr="Play" id="5629" name="Google Shape;5629;p91"/>
            <p:cNvSpPr/>
            <p:nvPr/>
          </p:nvSpPr>
          <p:spPr>
            <a:xfrm>
              <a:off x="6785222" y="2865268"/>
              <a:ext cx="330774" cy="377095"/>
            </a:xfrm>
            <a:custGeom>
              <a:rect b="b" l="l" r="r" t="t"/>
              <a:pathLst>
                <a:path extrusionOk="0" h="704850" w="546734">
                  <a:moveTo>
                    <a:pt x="0" y="0"/>
                  </a:moveTo>
                  <a:lnTo>
                    <a:pt x="546735" y="352425"/>
                  </a:lnTo>
                  <a:lnTo>
                    <a:pt x="0" y="70485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630" name="Google Shape;5630;p91"/>
          <p:cNvSpPr/>
          <p:nvPr/>
        </p:nvSpPr>
        <p:spPr>
          <a:xfrm>
            <a:off x="7543250" y="3945700"/>
            <a:ext cx="2823900" cy="575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ADD A LINK TO THIS BUTTON</a:t>
            </a:r>
            <a:endParaRPr b="1" i="0" sz="14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5631" name="Google Shape;5631;p91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18072" l="0" r="0" t="19860"/>
          <a:stretch/>
        </p:blipFill>
        <p:spPr>
          <a:xfrm>
            <a:off x="1931563" y="3677850"/>
            <a:ext cx="2572424" cy="2395500"/>
          </a:xfrm>
          <a:prstGeom prst="rect">
            <a:avLst/>
          </a:prstGeom>
          <a:noFill/>
          <a:ln>
            <a:noFill/>
          </a:ln>
        </p:spPr>
      </p:pic>
      <p:sp>
        <p:nvSpPr>
          <p:cNvPr id="5632" name="Google Shape;5632;p91"/>
          <p:cNvSpPr/>
          <p:nvPr/>
        </p:nvSpPr>
        <p:spPr>
          <a:xfrm>
            <a:off x="1526025" y="5829200"/>
            <a:ext cx="3375300" cy="52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CLICK ON THE IMAGE TO ENLARGE IT</a:t>
            </a:r>
            <a:endParaRPr b="1" i="0" sz="14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descr="Table" id="5633" name="Google Shape;5633;p91">
            <a:hlinkClick action="ppaction://hlinksldjump" r:id="rId5"/>
          </p:cNvPr>
          <p:cNvSpPr/>
          <p:nvPr/>
        </p:nvSpPr>
        <p:spPr>
          <a:xfrm>
            <a:off x="11047343" y="195042"/>
            <a:ext cx="413385" cy="289370"/>
          </a:xfrm>
          <a:custGeom>
            <a:rect b="b" l="l" r="r" t="t"/>
            <a:pathLst>
              <a:path extrusionOk="0" h="533400" w="762000">
                <a:moveTo>
                  <a:pt x="704850" y="171450"/>
                </a:moveTo>
                <a:lnTo>
                  <a:pt x="514350" y="171450"/>
                </a:lnTo>
                <a:lnTo>
                  <a:pt x="514350" y="57150"/>
                </a:lnTo>
                <a:lnTo>
                  <a:pt x="704850" y="57150"/>
                </a:lnTo>
                <a:lnTo>
                  <a:pt x="704850" y="171450"/>
                </a:lnTo>
                <a:close/>
                <a:moveTo>
                  <a:pt x="704850" y="323850"/>
                </a:moveTo>
                <a:lnTo>
                  <a:pt x="514350" y="323850"/>
                </a:lnTo>
                <a:lnTo>
                  <a:pt x="514350" y="209550"/>
                </a:lnTo>
                <a:lnTo>
                  <a:pt x="704850" y="209550"/>
                </a:lnTo>
                <a:lnTo>
                  <a:pt x="704850" y="323850"/>
                </a:lnTo>
                <a:close/>
                <a:moveTo>
                  <a:pt x="704850" y="476250"/>
                </a:moveTo>
                <a:lnTo>
                  <a:pt x="514350" y="476250"/>
                </a:lnTo>
                <a:lnTo>
                  <a:pt x="514350" y="361950"/>
                </a:lnTo>
                <a:lnTo>
                  <a:pt x="704850" y="361950"/>
                </a:lnTo>
                <a:lnTo>
                  <a:pt x="704850" y="476250"/>
                </a:lnTo>
                <a:close/>
                <a:moveTo>
                  <a:pt x="285750" y="476250"/>
                </a:moveTo>
                <a:lnTo>
                  <a:pt x="285750" y="361950"/>
                </a:lnTo>
                <a:lnTo>
                  <a:pt x="476250" y="361950"/>
                </a:lnTo>
                <a:lnTo>
                  <a:pt x="476250" y="476250"/>
                </a:lnTo>
                <a:lnTo>
                  <a:pt x="285750" y="476250"/>
                </a:lnTo>
                <a:close/>
                <a:moveTo>
                  <a:pt x="57150" y="476250"/>
                </a:moveTo>
                <a:lnTo>
                  <a:pt x="57150" y="361950"/>
                </a:lnTo>
                <a:lnTo>
                  <a:pt x="247650" y="361950"/>
                </a:lnTo>
                <a:lnTo>
                  <a:pt x="247650" y="476250"/>
                </a:lnTo>
                <a:lnTo>
                  <a:pt x="57150" y="476250"/>
                </a:lnTo>
                <a:close/>
                <a:moveTo>
                  <a:pt x="57150" y="209550"/>
                </a:moveTo>
                <a:lnTo>
                  <a:pt x="247650" y="209550"/>
                </a:lnTo>
                <a:lnTo>
                  <a:pt x="247650" y="323850"/>
                </a:lnTo>
                <a:lnTo>
                  <a:pt x="57150" y="323850"/>
                </a:lnTo>
                <a:lnTo>
                  <a:pt x="57150" y="209550"/>
                </a:lnTo>
                <a:close/>
                <a:moveTo>
                  <a:pt x="57150" y="57150"/>
                </a:moveTo>
                <a:lnTo>
                  <a:pt x="247650" y="57150"/>
                </a:lnTo>
                <a:lnTo>
                  <a:pt x="247650" y="171450"/>
                </a:lnTo>
                <a:lnTo>
                  <a:pt x="57150" y="171450"/>
                </a:lnTo>
                <a:lnTo>
                  <a:pt x="57150" y="57150"/>
                </a:lnTo>
                <a:close/>
                <a:moveTo>
                  <a:pt x="476250" y="209550"/>
                </a:moveTo>
                <a:lnTo>
                  <a:pt x="476250" y="323850"/>
                </a:lnTo>
                <a:lnTo>
                  <a:pt x="285750" y="323850"/>
                </a:lnTo>
                <a:lnTo>
                  <a:pt x="285750" y="209550"/>
                </a:lnTo>
                <a:lnTo>
                  <a:pt x="476250" y="209550"/>
                </a:lnTo>
                <a:close/>
                <a:moveTo>
                  <a:pt x="476250" y="57150"/>
                </a:moveTo>
                <a:lnTo>
                  <a:pt x="476250" y="171450"/>
                </a:lnTo>
                <a:lnTo>
                  <a:pt x="285750" y="171450"/>
                </a:lnTo>
                <a:lnTo>
                  <a:pt x="285750" y="57150"/>
                </a:lnTo>
                <a:lnTo>
                  <a:pt x="476250" y="57150"/>
                </a:lnTo>
                <a:close/>
                <a:moveTo>
                  <a:pt x="0" y="0"/>
                </a:moveTo>
                <a:lnTo>
                  <a:pt x="0" y="533400"/>
                </a:lnTo>
                <a:lnTo>
                  <a:pt x="762000" y="533400"/>
                </a:lnTo>
                <a:lnTo>
                  <a:pt x="762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4" name="Google Shape;5634;p91">
            <a:hlinkClick action="ppaction://hlinksldjump" r:id="rId6"/>
          </p:cNvPr>
          <p:cNvSpPr/>
          <p:nvPr/>
        </p:nvSpPr>
        <p:spPr>
          <a:xfrm>
            <a:off x="145188" y="762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35" name="Google Shape;5635;p91">
            <a:hlinkClick action="ppaction://hlinksldjump" r:id="rId7"/>
          </p:cNvPr>
          <p:cNvSpPr/>
          <p:nvPr/>
        </p:nvSpPr>
        <p:spPr>
          <a:xfrm>
            <a:off x="145188" y="10323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36" name="Google Shape;5636;p91">
            <a:hlinkClick action="ppaction://hlinksldjump" r:id="rId8"/>
          </p:cNvPr>
          <p:cNvSpPr/>
          <p:nvPr/>
        </p:nvSpPr>
        <p:spPr>
          <a:xfrm>
            <a:off x="145188" y="19884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37" name="Google Shape;5637;p91">
            <a:hlinkClick action="ppaction://hlinksldjump" r:id="rId9"/>
          </p:cNvPr>
          <p:cNvSpPr/>
          <p:nvPr/>
        </p:nvSpPr>
        <p:spPr>
          <a:xfrm>
            <a:off x="145188" y="29445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38" name="Google Shape;5638;p91">
            <a:hlinkClick action="ppaction://hlinksldjump" r:id="rId10"/>
          </p:cNvPr>
          <p:cNvSpPr/>
          <p:nvPr/>
        </p:nvSpPr>
        <p:spPr>
          <a:xfrm>
            <a:off x="145188" y="39006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39" name="Google Shape;5639;p91">
            <a:hlinkClick action="ppaction://hlinksldjump" r:id="rId11"/>
          </p:cNvPr>
          <p:cNvSpPr/>
          <p:nvPr/>
        </p:nvSpPr>
        <p:spPr>
          <a:xfrm>
            <a:off x="11651388" y="48627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40" name="Google Shape;5640;p91">
            <a:hlinkClick action="ppaction://hlinksldjump" r:id="rId12"/>
          </p:cNvPr>
          <p:cNvSpPr/>
          <p:nvPr/>
        </p:nvSpPr>
        <p:spPr>
          <a:xfrm>
            <a:off x="11651388" y="58188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41" name="Google Shape;5641;p91">
            <a:hlinkClick action="ppaction://hlinksldjump" r:id="rId13"/>
          </p:cNvPr>
          <p:cNvSpPr/>
          <p:nvPr/>
        </p:nvSpPr>
        <p:spPr>
          <a:xfrm>
            <a:off x="11689488" y="762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42" name="Google Shape;5642;p91">
            <a:hlinkClick action="ppaction://hlinksldjump" r:id="rId14"/>
          </p:cNvPr>
          <p:cNvSpPr/>
          <p:nvPr/>
        </p:nvSpPr>
        <p:spPr>
          <a:xfrm>
            <a:off x="11689488" y="10386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43" name="Google Shape;5643;p91">
            <a:hlinkClick action="ppaction://hlinksldjump" r:id="rId15"/>
          </p:cNvPr>
          <p:cNvSpPr/>
          <p:nvPr/>
        </p:nvSpPr>
        <p:spPr>
          <a:xfrm>
            <a:off x="11689488" y="20010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44" name="Google Shape;5644;p91">
            <a:hlinkClick action="ppaction://hlinksldjump" r:id="rId16"/>
          </p:cNvPr>
          <p:cNvSpPr/>
          <p:nvPr/>
        </p:nvSpPr>
        <p:spPr>
          <a:xfrm>
            <a:off x="11689488" y="29634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45" name="Google Shape;5645;p91">
            <a:hlinkClick action="ppaction://hlinksldjump" r:id="rId17"/>
          </p:cNvPr>
          <p:cNvSpPr/>
          <p:nvPr/>
        </p:nvSpPr>
        <p:spPr>
          <a:xfrm>
            <a:off x="11689488" y="39258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49" name="Shape 5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0" name="Google Shape;5650;p92"/>
          <p:cNvSpPr txBox="1"/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</a:pPr>
            <a:r>
              <a:rPr lang="en-US"/>
              <a:t>WEEK 5 - Slide 2</a:t>
            </a:r>
            <a:endParaRPr/>
          </a:p>
        </p:txBody>
      </p:sp>
      <p:sp>
        <p:nvSpPr>
          <p:cNvPr id="5651" name="Google Shape;5651;p92"/>
          <p:cNvSpPr txBox="1"/>
          <p:nvPr>
            <p:ph idx="1" type="body"/>
          </p:nvPr>
        </p:nvSpPr>
        <p:spPr>
          <a:xfrm>
            <a:off x="6533000" y="530075"/>
            <a:ext cx="4844400" cy="60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5652" name="Google Shape;5652;p92"/>
          <p:cNvSpPr txBox="1"/>
          <p:nvPr>
            <p:ph idx="2" type="body"/>
          </p:nvPr>
        </p:nvSpPr>
        <p:spPr>
          <a:xfrm>
            <a:off x="791475" y="1438800"/>
            <a:ext cx="4844400" cy="50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descr="Table" id="5653" name="Google Shape;5653;p92">
            <a:hlinkClick action="ppaction://hlinksldjump" r:id="rId3"/>
          </p:cNvPr>
          <p:cNvSpPr/>
          <p:nvPr/>
        </p:nvSpPr>
        <p:spPr>
          <a:xfrm>
            <a:off x="11047343" y="195042"/>
            <a:ext cx="413385" cy="289370"/>
          </a:xfrm>
          <a:custGeom>
            <a:rect b="b" l="l" r="r" t="t"/>
            <a:pathLst>
              <a:path extrusionOk="0" h="533400" w="762000">
                <a:moveTo>
                  <a:pt x="704850" y="171450"/>
                </a:moveTo>
                <a:lnTo>
                  <a:pt x="514350" y="171450"/>
                </a:lnTo>
                <a:lnTo>
                  <a:pt x="514350" y="57150"/>
                </a:lnTo>
                <a:lnTo>
                  <a:pt x="704850" y="57150"/>
                </a:lnTo>
                <a:lnTo>
                  <a:pt x="704850" y="171450"/>
                </a:lnTo>
                <a:close/>
                <a:moveTo>
                  <a:pt x="704850" y="323850"/>
                </a:moveTo>
                <a:lnTo>
                  <a:pt x="514350" y="323850"/>
                </a:lnTo>
                <a:lnTo>
                  <a:pt x="514350" y="209550"/>
                </a:lnTo>
                <a:lnTo>
                  <a:pt x="704850" y="209550"/>
                </a:lnTo>
                <a:lnTo>
                  <a:pt x="704850" y="323850"/>
                </a:lnTo>
                <a:close/>
                <a:moveTo>
                  <a:pt x="704850" y="476250"/>
                </a:moveTo>
                <a:lnTo>
                  <a:pt x="514350" y="476250"/>
                </a:lnTo>
                <a:lnTo>
                  <a:pt x="514350" y="361950"/>
                </a:lnTo>
                <a:lnTo>
                  <a:pt x="704850" y="361950"/>
                </a:lnTo>
                <a:lnTo>
                  <a:pt x="704850" y="476250"/>
                </a:lnTo>
                <a:close/>
                <a:moveTo>
                  <a:pt x="285750" y="476250"/>
                </a:moveTo>
                <a:lnTo>
                  <a:pt x="285750" y="361950"/>
                </a:lnTo>
                <a:lnTo>
                  <a:pt x="476250" y="361950"/>
                </a:lnTo>
                <a:lnTo>
                  <a:pt x="476250" y="476250"/>
                </a:lnTo>
                <a:lnTo>
                  <a:pt x="285750" y="476250"/>
                </a:lnTo>
                <a:close/>
                <a:moveTo>
                  <a:pt x="57150" y="476250"/>
                </a:moveTo>
                <a:lnTo>
                  <a:pt x="57150" y="361950"/>
                </a:lnTo>
                <a:lnTo>
                  <a:pt x="247650" y="361950"/>
                </a:lnTo>
                <a:lnTo>
                  <a:pt x="247650" y="476250"/>
                </a:lnTo>
                <a:lnTo>
                  <a:pt x="57150" y="476250"/>
                </a:lnTo>
                <a:close/>
                <a:moveTo>
                  <a:pt x="57150" y="209550"/>
                </a:moveTo>
                <a:lnTo>
                  <a:pt x="247650" y="209550"/>
                </a:lnTo>
                <a:lnTo>
                  <a:pt x="247650" y="323850"/>
                </a:lnTo>
                <a:lnTo>
                  <a:pt x="57150" y="323850"/>
                </a:lnTo>
                <a:lnTo>
                  <a:pt x="57150" y="209550"/>
                </a:lnTo>
                <a:close/>
                <a:moveTo>
                  <a:pt x="57150" y="57150"/>
                </a:moveTo>
                <a:lnTo>
                  <a:pt x="247650" y="57150"/>
                </a:lnTo>
                <a:lnTo>
                  <a:pt x="247650" y="171450"/>
                </a:lnTo>
                <a:lnTo>
                  <a:pt x="57150" y="171450"/>
                </a:lnTo>
                <a:lnTo>
                  <a:pt x="57150" y="57150"/>
                </a:lnTo>
                <a:close/>
                <a:moveTo>
                  <a:pt x="476250" y="209550"/>
                </a:moveTo>
                <a:lnTo>
                  <a:pt x="476250" y="323850"/>
                </a:lnTo>
                <a:lnTo>
                  <a:pt x="285750" y="323850"/>
                </a:lnTo>
                <a:lnTo>
                  <a:pt x="285750" y="209550"/>
                </a:lnTo>
                <a:lnTo>
                  <a:pt x="476250" y="209550"/>
                </a:lnTo>
                <a:close/>
                <a:moveTo>
                  <a:pt x="476250" y="57150"/>
                </a:moveTo>
                <a:lnTo>
                  <a:pt x="476250" y="171450"/>
                </a:lnTo>
                <a:lnTo>
                  <a:pt x="285750" y="171450"/>
                </a:lnTo>
                <a:lnTo>
                  <a:pt x="285750" y="57150"/>
                </a:lnTo>
                <a:lnTo>
                  <a:pt x="476250" y="57150"/>
                </a:lnTo>
                <a:close/>
                <a:moveTo>
                  <a:pt x="0" y="0"/>
                </a:moveTo>
                <a:lnTo>
                  <a:pt x="0" y="533400"/>
                </a:lnTo>
                <a:lnTo>
                  <a:pt x="762000" y="533400"/>
                </a:lnTo>
                <a:lnTo>
                  <a:pt x="762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54" name="Google Shape;5654;p92">
            <a:hlinkClick action="ppaction://hlinksldjump" r:id="rId4"/>
          </p:cNvPr>
          <p:cNvSpPr/>
          <p:nvPr/>
        </p:nvSpPr>
        <p:spPr>
          <a:xfrm>
            <a:off x="145188" y="762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55" name="Google Shape;5655;p92">
            <a:hlinkClick action="ppaction://hlinksldjump" r:id="rId5"/>
          </p:cNvPr>
          <p:cNvSpPr/>
          <p:nvPr/>
        </p:nvSpPr>
        <p:spPr>
          <a:xfrm>
            <a:off x="145188" y="10323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56" name="Google Shape;5656;p92">
            <a:hlinkClick action="ppaction://hlinksldjump" r:id="rId6"/>
          </p:cNvPr>
          <p:cNvSpPr/>
          <p:nvPr/>
        </p:nvSpPr>
        <p:spPr>
          <a:xfrm>
            <a:off x="145188" y="19884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57" name="Google Shape;5657;p92">
            <a:hlinkClick action="ppaction://hlinksldjump" r:id="rId7"/>
          </p:cNvPr>
          <p:cNvSpPr/>
          <p:nvPr/>
        </p:nvSpPr>
        <p:spPr>
          <a:xfrm>
            <a:off x="145188" y="29445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58" name="Google Shape;5658;p92">
            <a:hlinkClick action="ppaction://hlinksldjump" r:id="rId8"/>
          </p:cNvPr>
          <p:cNvSpPr/>
          <p:nvPr/>
        </p:nvSpPr>
        <p:spPr>
          <a:xfrm>
            <a:off x="145188" y="39006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59" name="Google Shape;5659;p92">
            <a:hlinkClick action="ppaction://hlinksldjump" r:id="rId9"/>
          </p:cNvPr>
          <p:cNvSpPr/>
          <p:nvPr/>
        </p:nvSpPr>
        <p:spPr>
          <a:xfrm>
            <a:off x="145188" y="48567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60" name="Google Shape;5660;p92">
            <a:hlinkClick action="ppaction://hlinksldjump" r:id="rId10"/>
          </p:cNvPr>
          <p:cNvSpPr/>
          <p:nvPr/>
        </p:nvSpPr>
        <p:spPr>
          <a:xfrm>
            <a:off x="11651388" y="58188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61" name="Google Shape;5661;p92">
            <a:hlinkClick action="ppaction://hlinksldjump" r:id="rId11"/>
          </p:cNvPr>
          <p:cNvSpPr/>
          <p:nvPr/>
        </p:nvSpPr>
        <p:spPr>
          <a:xfrm>
            <a:off x="11689488" y="762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62" name="Google Shape;5662;p92">
            <a:hlinkClick action="ppaction://hlinksldjump" r:id="rId12"/>
          </p:cNvPr>
          <p:cNvSpPr/>
          <p:nvPr/>
        </p:nvSpPr>
        <p:spPr>
          <a:xfrm>
            <a:off x="11689488" y="10386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63" name="Google Shape;5663;p92">
            <a:hlinkClick action="ppaction://hlinksldjump" r:id="rId13"/>
          </p:cNvPr>
          <p:cNvSpPr/>
          <p:nvPr/>
        </p:nvSpPr>
        <p:spPr>
          <a:xfrm>
            <a:off x="11689488" y="20010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64" name="Google Shape;5664;p92">
            <a:hlinkClick action="ppaction://hlinksldjump" r:id="rId14"/>
          </p:cNvPr>
          <p:cNvSpPr/>
          <p:nvPr/>
        </p:nvSpPr>
        <p:spPr>
          <a:xfrm>
            <a:off x="11689488" y="29634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65" name="Google Shape;5665;p92">
            <a:hlinkClick action="ppaction://hlinksldjump" r:id="rId15"/>
          </p:cNvPr>
          <p:cNvSpPr/>
          <p:nvPr/>
        </p:nvSpPr>
        <p:spPr>
          <a:xfrm>
            <a:off x="11689488" y="39258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66" name="Google Shape;5666;p92">
            <a:hlinkClick action="ppaction://hlinksldjump" r:id="rId16"/>
          </p:cNvPr>
          <p:cNvSpPr/>
          <p:nvPr/>
        </p:nvSpPr>
        <p:spPr>
          <a:xfrm>
            <a:off x="11689488" y="48882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70" name="Shape 5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1" name="Google Shape;5671;p93"/>
          <p:cNvSpPr txBox="1"/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</a:pPr>
            <a:r>
              <a:rPr lang="en-US"/>
              <a:t>WEEK 5 - Slide 3</a:t>
            </a:r>
            <a:endParaRPr/>
          </a:p>
        </p:txBody>
      </p:sp>
      <p:sp>
        <p:nvSpPr>
          <p:cNvPr id="5672" name="Google Shape;5672;p93"/>
          <p:cNvSpPr txBox="1"/>
          <p:nvPr>
            <p:ph idx="1" type="body"/>
          </p:nvPr>
        </p:nvSpPr>
        <p:spPr>
          <a:xfrm>
            <a:off x="6533000" y="530075"/>
            <a:ext cx="4844400" cy="60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5673" name="Google Shape;5673;p93"/>
          <p:cNvSpPr txBox="1"/>
          <p:nvPr>
            <p:ph idx="2" type="body"/>
          </p:nvPr>
        </p:nvSpPr>
        <p:spPr>
          <a:xfrm>
            <a:off x="791475" y="1438800"/>
            <a:ext cx="4844400" cy="50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descr="Table" id="5674" name="Google Shape;5674;p93">
            <a:hlinkClick action="ppaction://hlinksldjump" r:id="rId3"/>
          </p:cNvPr>
          <p:cNvSpPr/>
          <p:nvPr/>
        </p:nvSpPr>
        <p:spPr>
          <a:xfrm>
            <a:off x="11047343" y="195042"/>
            <a:ext cx="413385" cy="289370"/>
          </a:xfrm>
          <a:custGeom>
            <a:rect b="b" l="l" r="r" t="t"/>
            <a:pathLst>
              <a:path extrusionOk="0" h="533400" w="762000">
                <a:moveTo>
                  <a:pt x="704850" y="171450"/>
                </a:moveTo>
                <a:lnTo>
                  <a:pt x="514350" y="171450"/>
                </a:lnTo>
                <a:lnTo>
                  <a:pt x="514350" y="57150"/>
                </a:lnTo>
                <a:lnTo>
                  <a:pt x="704850" y="57150"/>
                </a:lnTo>
                <a:lnTo>
                  <a:pt x="704850" y="171450"/>
                </a:lnTo>
                <a:close/>
                <a:moveTo>
                  <a:pt x="704850" y="323850"/>
                </a:moveTo>
                <a:lnTo>
                  <a:pt x="514350" y="323850"/>
                </a:lnTo>
                <a:lnTo>
                  <a:pt x="514350" y="209550"/>
                </a:lnTo>
                <a:lnTo>
                  <a:pt x="704850" y="209550"/>
                </a:lnTo>
                <a:lnTo>
                  <a:pt x="704850" y="323850"/>
                </a:lnTo>
                <a:close/>
                <a:moveTo>
                  <a:pt x="704850" y="476250"/>
                </a:moveTo>
                <a:lnTo>
                  <a:pt x="514350" y="476250"/>
                </a:lnTo>
                <a:lnTo>
                  <a:pt x="514350" y="361950"/>
                </a:lnTo>
                <a:lnTo>
                  <a:pt x="704850" y="361950"/>
                </a:lnTo>
                <a:lnTo>
                  <a:pt x="704850" y="476250"/>
                </a:lnTo>
                <a:close/>
                <a:moveTo>
                  <a:pt x="285750" y="476250"/>
                </a:moveTo>
                <a:lnTo>
                  <a:pt x="285750" y="361950"/>
                </a:lnTo>
                <a:lnTo>
                  <a:pt x="476250" y="361950"/>
                </a:lnTo>
                <a:lnTo>
                  <a:pt x="476250" y="476250"/>
                </a:lnTo>
                <a:lnTo>
                  <a:pt x="285750" y="476250"/>
                </a:lnTo>
                <a:close/>
                <a:moveTo>
                  <a:pt x="57150" y="476250"/>
                </a:moveTo>
                <a:lnTo>
                  <a:pt x="57150" y="361950"/>
                </a:lnTo>
                <a:lnTo>
                  <a:pt x="247650" y="361950"/>
                </a:lnTo>
                <a:lnTo>
                  <a:pt x="247650" y="476250"/>
                </a:lnTo>
                <a:lnTo>
                  <a:pt x="57150" y="476250"/>
                </a:lnTo>
                <a:close/>
                <a:moveTo>
                  <a:pt x="57150" y="209550"/>
                </a:moveTo>
                <a:lnTo>
                  <a:pt x="247650" y="209550"/>
                </a:lnTo>
                <a:lnTo>
                  <a:pt x="247650" y="323850"/>
                </a:lnTo>
                <a:lnTo>
                  <a:pt x="57150" y="323850"/>
                </a:lnTo>
                <a:lnTo>
                  <a:pt x="57150" y="209550"/>
                </a:lnTo>
                <a:close/>
                <a:moveTo>
                  <a:pt x="57150" y="57150"/>
                </a:moveTo>
                <a:lnTo>
                  <a:pt x="247650" y="57150"/>
                </a:lnTo>
                <a:lnTo>
                  <a:pt x="247650" y="171450"/>
                </a:lnTo>
                <a:lnTo>
                  <a:pt x="57150" y="171450"/>
                </a:lnTo>
                <a:lnTo>
                  <a:pt x="57150" y="57150"/>
                </a:lnTo>
                <a:close/>
                <a:moveTo>
                  <a:pt x="476250" y="209550"/>
                </a:moveTo>
                <a:lnTo>
                  <a:pt x="476250" y="323850"/>
                </a:lnTo>
                <a:lnTo>
                  <a:pt x="285750" y="323850"/>
                </a:lnTo>
                <a:lnTo>
                  <a:pt x="285750" y="209550"/>
                </a:lnTo>
                <a:lnTo>
                  <a:pt x="476250" y="209550"/>
                </a:lnTo>
                <a:close/>
                <a:moveTo>
                  <a:pt x="476250" y="57150"/>
                </a:moveTo>
                <a:lnTo>
                  <a:pt x="476250" y="171450"/>
                </a:lnTo>
                <a:lnTo>
                  <a:pt x="285750" y="171450"/>
                </a:lnTo>
                <a:lnTo>
                  <a:pt x="285750" y="57150"/>
                </a:lnTo>
                <a:lnTo>
                  <a:pt x="476250" y="57150"/>
                </a:lnTo>
                <a:close/>
                <a:moveTo>
                  <a:pt x="0" y="0"/>
                </a:moveTo>
                <a:lnTo>
                  <a:pt x="0" y="533400"/>
                </a:lnTo>
                <a:lnTo>
                  <a:pt x="762000" y="533400"/>
                </a:lnTo>
                <a:lnTo>
                  <a:pt x="762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75" name="Google Shape;5675;p93">
            <a:hlinkClick action="ppaction://hlinksldjump" r:id="rId4"/>
          </p:cNvPr>
          <p:cNvSpPr/>
          <p:nvPr/>
        </p:nvSpPr>
        <p:spPr>
          <a:xfrm>
            <a:off x="145188" y="762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76" name="Google Shape;5676;p93">
            <a:hlinkClick action="ppaction://hlinksldjump" r:id="rId5"/>
          </p:cNvPr>
          <p:cNvSpPr/>
          <p:nvPr/>
        </p:nvSpPr>
        <p:spPr>
          <a:xfrm>
            <a:off x="145188" y="10323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77" name="Google Shape;5677;p93">
            <a:hlinkClick action="ppaction://hlinksldjump" r:id="rId6"/>
          </p:cNvPr>
          <p:cNvSpPr/>
          <p:nvPr/>
        </p:nvSpPr>
        <p:spPr>
          <a:xfrm>
            <a:off x="145188" y="19884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78" name="Google Shape;5678;p93">
            <a:hlinkClick action="ppaction://hlinksldjump" r:id="rId7"/>
          </p:cNvPr>
          <p:cNvSpPr/>
          <p:nvPr/>
        </p:nvSpPr>
        <p:spPr>
          <a:xfrm>
            <a:off x="145188" y="29445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79" name="Google Shape;5679;p93">
            <a:hlinkClick action="ppaction://hlinksldjump" r:id="rId8"/>
          </p:cNvPr>
          <p:cNvSpPr/>
          <p:nvPr/>
        </p:nvSpPr>
        <p:spPr>
          <a:xfrm>
            <a:off x="145188" y="39006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80" name="Google Shape;5680;p93">
            <a:hlinkClick action="ppaction://hlinksldjump" r:id="rId9"/>
          </p:cNvPr>
          <p:cNvSpPr/>
          <p:nvPr/>
        </p:nvSpPr>
        <p:spPr>
          <a:xfrm>
            <a:off x="145188" y="48567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81" name="Google Shape;5681;p93">
            <a:hlinkClick action="ppaction://hlinksldjump" r:id="rId10"/>
          </p:cNvPr>
          <p:cNvSpPr/>
          <p:nvPr/>
        </p:nvSpPr>
        <p:spPr>
          <a:xfrm>
            <a:off x="11651388" y="58188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82" name="Google Shape;5682;p93">
            <a:hlinkClick action="ppaction://hlinksldjump" r:id="rId11"/>
          </p:cNvPr>
          <p:cNvSpPr/>
          <p:nvPr/>
        </p:nvSpPr>
        <p:spPr>
          <a:xfrm>
            <a:off x="11689488" y="762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83" name="Google Shape;5683;p93">
            <a:hlinkClick action="ppaction://hlinksldjump" r:id="rId12"/>
          </p:cNvPr>
          <p:cNvSpPr/>
          <p:nvPr/>
        </p:nvSpPr>
        <p:spPr>
          <a:xfrm>
            <a:off x="11689488" y="10386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84" name="Google Shape;5684;p93">
            <a:hlinkClick action="ppaction://hlinksldjump" r:id="rId13"/>
          </p:cNvPr>
          <p:cNvSpPr/>
          <p:nvPr/>
        </p:nvSpPr>
        <p:spPr>
          <a:xfrm>
            <a:off x="11689488" y="20010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85" name="Google Shape;5685;p93">
            <a:hlinkClick action="ppaction://hlinksldjump" r:id="rId14"/>
          </p:cNvPr>
          <p:cNvSpPr/>
          <p:nvPr/>
        </p:nvSpPr>
        <p:spPr>
          <a:xfrm>
            <a:off x="11689488" y="29634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86" name="Google Shape;5686;p93">
            <a:hlinkClick action="ppaction://hlinksldjump" r:id="rId15"/>
          </p:cNvPr>
          <p:cNvSpPr/>
          <p:nvPr/>
        </p:nvSpPr>
        <p:spPr>
          <a:xfrm>
            <a:off x="11689488" y="39258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87" name="Google Shape;5687;p93">
            <a:hlinkClick action="ppaction://hlinksldjump" r:id="rId16"/>
          </p:cNvPr>
          <p:cNvSpPr/>
          <p:nvPr/>
        </p:nvSpPr>
        <p:spPr>
          <a:xfrm>
            <a:off x="11689488" y="48882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91" name="Shape 5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2" name="Google Shape;5692;p94"/>
          <p:cNvSpPr txBox="1"/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</a:pPr>
            <a:r>
              <a:rPr lang="en-US"/>
              <a:t>WEEK 5 - Slide 4</a:t>
            </a:r>
            <a:endParaRPr/>
          </a:p>
        </p:txBody>
      </p:sp>
      <p:sp>
        <p:nvSpPr>
          <p:cNvPr id="5693" name="Google Shape;5693;p94"/>
          <p:cNvSpPr txBox="1"/>
          <p:nvPr>
            <p:ph idx="1" type="body"/>
          </p:nvPr>
        </p:nvSpPr>
        <p:spPr>
          <a:xfrm>
            <a:off x="6533000" y="530075"/>
            <a:ext cx="4844400" cy="60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5694" name="Google Shape;5694;p94"/>
          <p:cNvSpPr txBox="1"/>
          <p:nvPr>
            <p:ph idx="2" type="body"/>
          </p:nvPr>
        </p:nvSpPr>
        <p:spPr>
          <a:xfrm>
            <a:off x="791475" y="1438800"/>
            <a:ext cx="4844400" cy="50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descr="Table" id="5695" name="Google Shape;5695;p94">
            <a:hlinkClick action="ppaction://hlinksldjump" r:id="rId3"/>
          </p:cNvPr>
          <p:cNvSpPr/>
          <p:nvPr/>
        </p:nvSpPr>
        <p:spPr>
          <a:xfrm>
            <a:off x="11047343" y="195042"/>
            <a:ext cx="413385" cy="289370"/>
          </a:xfrm>
          <a:custGeom>
            <a:rect b="b" l="l" r="r" t="t"/>
            <a:pathLst>
              <a:path extrusionOk="0" h="533400" w="762000">
                <a:moveTo>
                  <a:pt x="704850" y="171450"/>
                </a:moveTo>
                <a:lnTo>
                  <a:pt x="514350" y="171450"/>
                </a:lnTo>
                <a:lnTo>
                  <a:pt x="514350" y="57150"/>
                </a:lnTo>
                <a:lnTo>
                  <a:pt x="704850" y="57150"/>
                </a:lnTo>
                <a:lnTo>
                  <a:pt x="704850" y="171450"/>
                </a:lnTo>
                <a:close/>
                <a:moveTo>
                  <a:pt x="704850" y="323850"/>
                </a:moveTo>
                <a:lnTo>
                  <a:pt x="514350" y="323850"/>
                </a:lnTo>
                <a:lnTo>
                  <a:pt x="514350" y="209550"/>
                </a:lnTo>
                <a:lnTo>
                  <a:pt x="704850" y="209550"/>
                </a:lnTo>
                <a:lnTo>
                  <a:pt x="704850" y="323850"/>
                </a:lnTo>
                <a:close/>
                <a:moveTo>
                  <a:pt x="704850" y="476250"/>
                </a:moveTo>
                <a:lnTo>
                  <a:pt x="514350" y="476250"/>
                </a:lnTo>
                <a:lnTo>
                  <a:pt x="514350" y="361950"/>
                </a:lnTo>
                <a:lnTo>
                  <a:pt x="704850" y="361950"/>
                </a:lnTo>
                <a:lnTo>
                  <a:pt x="704850" y="476250"/>
                </a:lnTo>
                <a:close/>
                <a:moveTo>
                  <a:pt x="285750" y="476250"/>
                </a:moveTo>
                <a:lnTo>
                  <a:pt x="285750" y="361950"/>
                </a:lnTo>
                <a:lnTo>
                  <a:pt x="476250" y="361950"/>
                </a:lnTo>
                <a:lnTo>
                  <a:pt x="476250" y="476250"/>
                </a:lnTo>
                <a:lnTo>
                  <a:pt x="285750" y="476250"/>
                </a:lnTo>
                <a:close/>
                <a:moveTo>
                  <a:pt x="57150" y="476250"/>
                </a:moveTo>
                <a:lnTo>
                  <a:pt x="57150" y="361950"/>
                </a:lnTo>
                <a:lnTo>
                  <a:pt x="247650" y="361950"/>
                </a:lnTo>
                <a:lnTo>
                  <a:pt x="247650" y="476250"/>
                </a:lnTo>
                <a:lnTo>
                  <a:pt x="57150" y="476250"/>
                </a:lnTo>
                <a:close/>
                <a:moveTo>
                  <a:pt x="57150" y="209550"/>
                </a:moveTo>
                <a:lnTo>
                  <a:pt x="247650" y="209550"/>
                </a:lnTo>
                <a:lnTo>
                  <a:pt x="247650" y="323850"/>
                </a:lnTo>
                <a:lnTo>
                  <a:pt x="57150" y="323850"/>
                </a:lnTo>
                <a:lnTo>
                  <a:pt x="57150" y="209550"/>
                </a:lnTo>
                <a:close/>
                <a:moveTo>
                  <a:pt x="57150" y="57150"/>
                </a:moveTo>
                <a:lnTo>
                  <a:pt x="247650" y="57150"/>
                </a:lnTo>
                <a:lnTo>
                  <a:pt x="247650" y="171450"/>
                </a:lnTo>
                <a:lnTo>
                  <a:pt x="57150" y="171450"/>
                </a:lnTo>
                <a:lnTo>
                  <a:pt x="57150" y="57150"/>
                </a:lnTo>
                <a:close/>
                <a:moveTo>
                  <a:pt x="476250" y="209550"/>
                </a:moveTo>
                <a:lnTo>
                  <a:pt x="476250" y="323850"/>
                </a:lnTo>
                <a:lnTo>
                  <a:pt x="285750" y="323850"/>
                </a:lnTo>
                <a:lnTo>
                  <a:pt x="285750" y="209550"/>
                </a:lnTo>
                <a:lnTo>
                  <a:pt x="476250" y="209550"/>
                </a:lnTo>
                <a:close/>
                <a:moveTo>
                  <a:pt x="476250" y="57150"/>
                </a:moveTo>
                <a:lnTo>
                  <a:pt x="476250" y="171450"/>
                </a:lnTo>
                <a:lnTo>
                  <a:pt x="285750" y="171450"/>
                </a:lnTo>
                <a:lnTo>
                  <a:pt x="285750" y="57150"/>
                </a:lnTo>
                <a:lnTo>
                  <a:pt x="476250" y="57150"/>
                </a:lnTo>
                <a:close/>
                <a:moveTo>
                  <a:pt x="0" y="0"/>
                </a:moveTo>
                <a:lnTo>
                  <a:pt x="0" y="533400"/>
                </a:lnTo>
                <a:lnTo>
                  <a:pt x="762000" y="533400"/>
                </a:lnTo>
                <a:lnTo>
                  <a:pt x="762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96" name="Google Shape;5696;p94">
            <a:hlinkClick action="ppaction://hlinksldjump" r:id="rId4"/>
          </p:cNvPr>
          <p:cNvSpPr/>
          <p:nvPr/>
        </p:nvSpPr>
        <p:spPr>
          <a:xfrm>
            <a:off x="145188" y="762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97" name="Google Shape;5697;p94">
            <a:hlinkClick action="ppaction://hlinksldjump" r:id="rId5"/>
          </p:cNvPr>
          <p:cNvSpPr/>
          <p:nvPr/>
        </p:nvSpPr>
        <p:spPr>
          <a:xfrm>
            <a:off x="145188" y="10323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98" name="Google Shape;5698;p94">
            <a:hlinkClick action="ppaction://hlinksldjump" r:id="rId6"/>
          </p:cNvPr>
          <p:cNvSpPr/>
          <p:nvPr/>
        </p:nvSpPr>
        <p:spPr>
          <a:xfrm>
            <a:off x="145188" y="19884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99" name="Google Shape;5699;p94">
            <a:hlinkClick action="ppaction://hlinksldjump" r:id="rId7"/>
          </p:cNvPr>
          <p:cNvSpPr/>
          <p:nvPr/>
        </p:nvSpPr>
        <p:spPr>
          <a:xfrm>
            <a:off x="145188" y="29445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00" name="Google Shape;5700;p94">
            <a:hlinkClick action="ppaction://hlinksldjump" r:id="rId8"/>
          </p:cNvPr>
          <p:cNvSpPr/>
          <p:nvPr/>
        </p:nvSpPr>
        <p:spPr>
          <a:xfrm>
            <a:off x="145188" y="39006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01" name="Google Shape;5701;p94">
            <a:hlinkClick action="ppaction://hlinksldjump" r:id="rId9"/>
          </p:cNvPr>
          <p:cNvSpPr/>
          <p:nvPr/>
        </p:nvSpPr>
        <p:spPr>
          <a:xfrm>
            <a:off x="145188" y="48567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02" name="Google Shape;5702;p94">
            <a:hlinkClick action="ppaction://hlinksldjump" r:id="rId10"/>
          </p:cNvPr>
          <p:cNvSpPr/>
          <p:nvPr/>
        </p:nvSpPr>
        <p:spPr>
          <a:xfrm>
            <a:off x="11651388" y="58188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03" name="Google Shape;5703;p94">
            <a:hlinkClick action="ppaction://hlinksldjump" r:id="rId11"/>
          </p:cNvPr>
          <p:cNvSpPr/>
          <p:nvPr/>
        </p:nvSpPr>
        <p:spPr>
          <a:xfrm>
            <a:off x="11689488" y="762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04" name="Google Shape;5704;p94">
            <a:hlinkClick action="ppaction://hlinksldjump" r:id="rId12"/>
          </p:cNvPr>
          <p:cNvSpPr/>
          <p:nvPr/>
        </p:nvSpPr>
        <p:spPr>
          <a:xfrm>
            <a:off x="11689488" y="10386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05" name="Google Shape;5705;p94">
            <a:hlinkClick action="ppaction://hlinksldjump" r:id="rId13"/>
          </p:cNvPr>
          <p:cNvSpPr/>
          <p:nvPr/>
        </p:nvSpPr>
        <p:spPr>
          <a:xfrm>
            <a:off x="11689488" y="20010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06" name="Google Shape;5706;p94">
            <a:hlinkClick action="ppaction://hlinksldjump" r:id="rId14"/>
          </p:cNvPr>
          <p:cNvSpPr/>
          <p:nvPr/>
        </p:nvSpPr>
        <p:spPr>
          <a:xfrm>
            <a:off x="11689488" y="29634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07" name="Google Shape;5707;p94">
            <a:hlinkClick action="ppaction://hlinksldjump" r:id="rId15"/>
          </p:cNvPr>
          <p:cNvSpPr/>
          <p:nvPr/>
        </p:nvSpPr>
        <p:spPr>
          <a:xfrm>
            <a:off x="11689488" y="39258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08" name="Google Shape;5708;p94">
            <a:hlinkClick action="ppaction://hlinksldjump" r:id="rId16"/>
          </p:cNvPr>
          <p:cNvSpPr/>
          <p:nvPr/>
        </p:nvSpPr>
        <p:spPr>
          <a:xfrm>
            <a:off x="11689488" y="48882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12" name="Shape 5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3" name="Google Shape;5713;p95"/>
          <p:cNvSpPr txBox="1"/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</a:pPr>
            <a:r>
              <a:rPr lang="en-US"/>
              <a:t>WEEK 6 - Slide 1</a:t>
            </a:r>
            <a:endParaRPr/>
          </a:p>
        </p:txBody>
      </p:sp>
      <p:sp>
        <p:nvSpPr>
          <p:cNvPr id="5714" name="Google Shape;5714;p95"/>
          <p:cNvSpPr txBox="1"/>
          <p:nvPr>
            <p:ph idx="1" type="body"/>
          </p:nvPr>
        </p:nvSpPr>
        <p:spPr>
          <a:xfrm>
            <a:off x="6533000" y="5080000"/>
            <a:ext cx="4844400" cy="14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SzPts val="1800"/>
              <a:buNone/>
            </a:pPr>
            <a:r>
              <a:rPr lang="en-US"/>
              <a:t>You can insert videos, images, audio files and external links.</a:t>
            </a:r>
            <a:endParaRPr/>
          </a:p>
        </p:txBody>
      </p:sp>
      <p:sp>
        <p:nvSpPr>
          <p:cNvPr id="5715" name="Google Shape;5715;p95"/>
          <p:cNvSpPr txBox="1"/>
          <p:nvPr>
            <p:ph idx="2" type="body"/>
          </p:nvPr>
        </p:nvSpPr>
        <p:spPr>
          <a:xfrm>
            <a:off x="791475" y="1387450"/>
            <a:ext cx="4844400" cy="51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If you need more Slides, duplicate Slide 3. If you only need one slide within each tab, delete Slides 2 and 3.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Do not add slides, duplicate existing ones because if you add new slides, you’ll have to set the links.</a:t>
            </a:r>
            <a:endParaRPr/>
          </a:p>
        </p:txBody>
      </p:sp>
      <p:grpSp>
        <p:nvGrpSpPr>
          <p:cNvPr id="5716" name="Google Shape;5716;p95"/>
          <p:cNvGrpSpPr/>
          <p:nvPr/>
        </p:nvGrpSpPr>
        <p:grpSpPr>
          <a:xfrm>
            <a:off x="8334000" y="359541"/>
            <a:ext cx="1019725" cy="1024768"/>
            <a:chOff x="9597113" y="1447499"/>
            <a:chExt cx="909900" cy="914400"/>
          </a:xfrm>
        </p:grpSpPr>
        <p:sp>
          <p:nvSpPr>
            <p:cNvPr id="5717" name="Google Shape;5717;p95"/>
            <p:cNvSpPr/>
            <p:nvPr/>
          </p:nvSpPr>
          <p:spPr>
            <a:xfrm>
              <a:off x="9597113" y="1447499"/>
              <a:ext cx="909900" cy="914400"/>
            </a:xfrm>
            <a:prstGeom prst="ellipse">
              <a:avLst/>
            </a:prstGeom>
            <a:solidFill>
              <a:srgbClr val="EFEFE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718" name="Google Shape;5718;p95"/>
            <p:cNvGrpSpPr/>
            <p:nvPr/>
          </p:nvGrpSpPr>
          <p:grpSpPr>
            <a:xfrm>
              <a:off x="9767129" y="1652132"/>
              <a:ext cx="569882" cy="505141"/>
              <a:chOff x="1145332" y="3294620"/>
              <a:chExt cx="771048" cy="647700"/>
            </a:xfrm>
          </p:grpSpPr>
          <p:sp>
            <p:nvSpPr>
              <p:cNvPr id="5719" name="Google Shape;5719;p95"/>
              <p:cNvSpPr/>
              <p:nvPr/>
            </p:nvSpPr>
            <p:spPr>
              <a:xfrm>
                <a:off x="1774934" y="3370820"/>
                <a:ext cx="141446" cy="502920"/>
              </a:xfrm>
              <a:custGeom>
                <a:rect b="b" l="l" r="r" t="t"/>
                <a:pathLst>
                  <a:path extrusionOk="0" h="502920" w="141446">
                    <a:moveTo>
                      <a:pt x="37148" y="0"/>
                    </a:moveTo>
                    <a:lnTo>
                      <a:pt x="0" y="37147"/>
                    </a:lnTo>
                    <a:cubicBezTo>
                      <a:pt x="118110" y="155258"/>
                      <a:pt x="118110" y="347663"/>
                      <a:pt x="0" y="465773"/>
                    </a:cubicBezTo>
                    <a:lnTo>
                      <a:pt x="37148" y="502920"/>
                    </a:lnTo>
                    <a:cubicBezTo>
                      <a:pt x="176213" y="364808"/>
                      <a:pt x="176213" y="139065"/>
                      <a:pt x="37148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20" name="Google Shape;5720;p95"/>
              <p:cNvSpPr/>
              <p:nvPr/>
            </p:nvSpPr>
            <p:spPr>
              <a:xfrm>
                <a:off x="1699687" y="3445114"/>
                <a:ext cx="110728" cy="354330"/>
              </a:xfrm>
              <a:custGeom>
                <a:rect b="b" l="l" r="r" t="t"/>
                <a:pathLst>
                  <a:path extrusionOk="0" h="354330" w="110728">
                    <a:moveTo>
                      <a:pt x="37147" y="0"/>
                    </a:moveTo>
                    <a:lnTo>
                      <a:pt x="0" y="37148"/>
                    </a:lnTo>
                    <a:cubicBezTo>
                      <a:pt x="77153" y="114300"/>
                      <a:pt x="77153" y="239078"/>
                      <a:pt x="0" y="317183"/>
                    </a:cubicBezTo>
                    <a:lnTo>
                      <a:pt x="37147" y="354330"/>
                    </a:lnTo>
                    <a:cubicBezTo>
                      <a:pt x="135255" y="256223"/>
                      <a:pt x="135255" y="98107"/>
                      <a:pt x="37147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21" name="Google Shape;5721;p95"/>
              <p:cNvSpPr/>
              <p:nvPr/>
            </p:nvSpPr>
            <p:spPr>
              <a:xfrm>
                <a:off x="1626345" y="3521314"/>
                <a:ext cx="80010" cy="204787"/>
              </a:xfrm>
              <a:custGeom>
                <a:rect b="b" l="l" r="r" t="t"/>
                <a:pathLst>
                  <a:path extrusionOk="0" h="204787" w="80010">
                    <a:moveTo>
                      <a:pt x="37148" y="0"/>
                    </a:moveTo>
                    <a:lnTo>
                      <a:pt x="0" y="37148"/>
                    </a:lnTo>
                    <a:cubicBezTo>
                      <a:pt x="36195" y="73343"/>
                      <a:pt x="36195" y="131445"/>
                      <a:pt x="0" y="167640"/>
                    </a:cubicBezTo>
                    <a:lnTo>
                      <a:pt x="37148" y="204788"/>
                    </a:lnTo>
                    <a:cubicBezTo>
                      <a:pt x="94298" y="147638"/>
                      <a:pt x="94298" y="56198"/>
                      <a:pt x="37148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22" name="Google Shape;5722;p95"/>
              <p:cNvSpPr/>
              <p:nvPr/>
            </p:nvSpPr>
            <p:spPr>
              <a:xfrm>
                <a:off x="1145332" y="3294620"/>
                <a:ext cx="423862" cy="647700"/>
              </a:xfrm>
              <a:custGeom>
                <a:rect b="b" l="l" r="r" t="t"/>
                <a:pathLst>
                  <a:path extrusionOk="0" h="647700" w="423862">
                    <a:moveTo>
                      <a:pt x="0" y="196215"/>
                    </a:moveTo>
                    <a:lnTo>
                      <a:pt x="0" y="451485"/>
                    </a:lnTo>
                    <a:lnTo>
                      <a:pt x="184785" y="451485"/>
                    </a:lnTo>
                    <a:lnTo>
                      <a:pt x="423863" y="647700"/>
                    </a:lnTo>
                    <a:lnTo>
                      <a:pt x="423863" y="0"/>
                    </a:lnTo>
                    <a:lnTo>
                      <a:pt x="184785" y="196215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723" name="Google Shape;5723;p95"/>
          <p:cNvGrpSpPr/>
          <p:nvPr/>
        </p:nvGrpSpPr>
        <p:grpSpPr>
          <a:xfrm>
            <a:off x="7335888" y="1652142"/>
            <a:ext cx="3238619" cy="2025720"/>
            <a:chOff x="5603100" y="2386775"/>
            <a:chExt cx="2593800" cy="1489500"/>
          </a:xfrm>
        </p:grpSpPr>
        <p:sp>
          <p:nvSpPr>
            <p:cNvPr id="5724" name="Google Shape;5724;p95"/>
            <p:cNvSpPr/>
            <p:nvPr/>
          </p:nvSpPr>
          <p:spPr>
            <a:xfrm>
              <a:off x="5603100" y="2386775"/>
              <a:ext cx="2593800" cy="1489500"/>
            </a:xfrm>
            <a:prstGeom prst="rect">
              <a:avLst/>
            </a:prstGeom>
            <a:solidFill>
              <a:srgbClr val="30303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25" name="Google Shape;5725;p95"/>
            <p:cNvSpPr/>
            <p:nvPr/>
          </p:nvSpPr>
          <p:spPr>
            <a:xfrm>
              <a:off x="5656897" y="3707581"/>
              <a:ext cx="2492100" cy="360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26" name="Google Shape;5726;p95"/>
            <p:cNvSpPr/>
            <p:nvPr/>
          </p:nvSpPr>
          <p:spPr>
            <a:xfrm>
              <a:off x="5656897" y="3707581"/>
              <a:ext cx="720000" cy="3600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27" name="Google Shape;5727;p95"/>
            <p:cNvSpPr/>
            <p:nvPr/>
          </p:nvSpPr>
          <p:spPr>
            <a:xfrm>
              <a:off x="6521050" y="2703805"/>
              <a:ext cx="763800" cy="675300"/>
            </a:xfrm>
            <a:prstGeom prst="ellipse">
              <a:avLst/>
            </a:prstGeom>
            <a:solidFill>
              <a:srgbClr val="72727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descr="Play" id="5728" name="Google Shape;5728;p95"/>
            <p:cNvSpPr/>
            <p:nvPr/>
          </p:nvSpPr>
          <p:spPr>
            <a:xfrm>
              <a:off x="6785222" y="2865268"/>
              <a:ext cx="330774" cy="377095"/>
            </a:xfrm>
            <a:custGeom>
              <a:rect b="b" l="l" r="r" t="t"/>
              <a:pathLst>
                <a:path extrusionOk="0" h="704850" w="546734">
                  <a:moveTo>
                    <a:pt x="0" y="0"/>
                  </a:moveTo>
                  <a:lnTo>
                    <a:pt x="546735" y="352425"/>
                  </a:lnTo>
                  <a:lnTo>
                    <a:pt x="0" y="70485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729" name="Google Shape;5729;p95"/>
          <p:cNvSpPr/>
          <p:nvPr/>
        </p:nvSpPr>
        <p:spPr>
          <a:xfrm>
            <a:off x="7543250" y="3945700"/>
            <a:ext cx="2823900" cy="575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ADD A LINK TO THIS BUTTON</a:t>
            </a:r>
            <a:endParaRPr b="1" i="0" sz="14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5730" name="Google Shape;5730;p95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18072" l="0" r="0" t="19860"/>
          <a:stretch/>
        </p:blipFill>
        <p:spPr>
          <a:xfrm>
            <a:off x="1931563" y="3677850"/>
            <a:ext cx="2572424" cy="2395500"/>
          </a:xfrm>
          <a:prstGeom prst="rect">
            <a:avLst/>
          </a:prstGeom>
          <a:noFill/>
          <a:ln>
            <a:noFill/>
          </a:ln>
        </p:spPr>
      </p:pic>
      <p:sp>
        <p:nvSpPr>
          <p:cNvPr id="5731" name="Google Shape;5731;p95"/>
          <p:cNvSpPr/>
          <p:nvPr/>
        </p:nvSpPr>
        <p:spPr>
          <a:xfrm>
            <a:off x="1526025" y="5829200"/>
            <a:ext cx="3375300" cy="52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CLICK ON THE IMAGE TO ENLARGE IT</a:t>
            </a:r>
            <a:endParaRPr b="1" i="0" sz="14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descr="Table" id="5732" name="Google Shape;5732;p95">
            <a:hlinkClick action="ppaction://hlinksldjump" r:id="rId5"/>
          </p:cNvPr>
          <p:cNvSpPr/>
          <p:nvPr/>
        </p:nvSpPr>
        <p:spPr>
          <a:xfrm>
            <a:off x="11047343" y="195042"/>
            <a:ext cx="413385" cy="289370"/>
          </a:xfrm>
          <a:custGeom>
            <a:rect b="b" l="l" r="r" t="t"/>
            <a:pathLst>
              <a:path extrusionOk="0" h="533400" w="762000">
                <a:moveTo>
                  <a:pt x="704850" y="171450"/>
                </a:moveTo>
                <a:lnTo>
                  <a:pt x="514350" y="171450"/>
                </a:lnTo>
                <a:lnTo>
                  <a:pt x="514350" y="57150"/>
                </a:lnTo>
                <a:lnTo>
                  <a:pt x="704850" y="57150"/>
                </a:lnTo>
                <a:lnTo>
                  <a:pt x="704850" y="171450"/>
                </a:lnTo>
                <a:close/>
                <a:moveTo>
                  <a:pt x="704850" y="323850"/>
                </a:moveTo>
                <a:lnTo>
                  <a:pt x="514350" y="323850"/>
                </a:lnTo>
                <a:lnTo>
                  <a:pt x="514350" y="209550"/>
                </a:lnTo>
                <a:lnTo>
                  <a:pt x="704850" y="209550"/>
                </a:lnTo>
                <a:lnTo>
                  <a:pt x="704850" y="323850"/>
                </a:lnTo>
                <a:close/>
                <a:moveTo>
                  <a:pt x="704850" y="476250"/>
                </a:moveTo>
                <a:lnTo>
                  <a:pt x="514350" y="476250"/>
                </a:lnTo>
                <a:lnTo>
                  <a:pt x="514350" y="361950"/>
                </a:lnTo>
                <a:lnTo>
                  <a:pt x="704850" y="361950"/>
                </a:lnTo>
                <a:lnTo>
                  <a:pt x="704850" y="476250"/>
                </a:lnTo>
                <a:close/>
                <a:moveTo>
                  <a:pt x="285750" y="476250"/>
                </a:moveTo>
                <a:lnTo>
                  <a:pt x="285750" y="361950"/>
                </a:lnTo>
                <a:lnTo>
                  <a:pt x="476250" y="361950"/>
                </a:lnTo>
                <a:lnTo>
                  <a:pt x="476250" y="476250"/>
                </a:lnTo>
                <a:lnTo>
                  <a:pt x="285750" y="476250"/>
                </a:lnTo>
                <a:close/>
                <a:moveTo>
                  <a:pt x="57150" y="476250"/>
                </a:moveTo>
                <a:lnTo>
                  <a:pt x="57150" y="361950"/>
                </a:lnTo>
                <a:lnTo>
                  <a:pt x="247650" y="361950"/>
                </a:lnTo>
                <a:lnTo>
                  <a:pt x="247650" y="476250"/>
                </a:lnTo>
                <a:lnTo>
                  <a:pt x="57150" y="476250"/>
                </a:lnTo>
                <a:close/>
                <a:moveTo>
                  <a:pt x="57150" y="209550"/>
                </a:moveTo>
                <a:lnTo>
                  <a:pt x="247650" y="209550"/>
                </a:lnTo>
                <a:lnTo>
                  <a:pt x="247650" y="323850"/>
                </a:lnTo>
                <a:lnTo>
                  <a:pt x="57150" y="323850"/>
                </a:lnTo>
                <a:lnTo>
                  <a:pt x="57150" y="209550"/>
                </a:lnTo>
                <a:close/>
                <a:moveTo>
                  <a:pt x="57150" y="57150"/>
                </a:moveTo>
                <a:lnTo>
                  <a:pt x="247650" y="57150"/>
                </a:lnTo>
                <a:lnTo>
                  <a:pt x="247650" y="171450"/>
                </a:lnTo>
                <a:lnTo>
                  <a:pt x="57150" y="171450"/>
                </a:lnTo>
                <a:lnTo>
                  <a:pt x="57150" y="57150"/>
                </a:lnTo>
                <a:close/>
                <a:moveTo>
                  <a:pt x="476250" y="209550"/>
                </a:moveTo>
                <a:lnTo>
                  <a:pt x="476250" y="323850"/>
                </a:lnTo>
                <a:lnTo>
                  <a:pt x="285750" y="323850"/>
                </a:lnTo>
                <a:lnTo>
                  <a:pt x="285750" y="209550"/>
                </a:lnTo>
                <a:lnTo>
                  <a:pt x="476250" y="209550"/>
                </a:lnTo>
                <a:close/>
                <a:moveTo>
                  <a:pt x="476250" y="57150"/>
                </a:moveTo>
                <a:lnTo>
                  <a:pt x="476250" y="171450"/>
                </a:lnTo>
                <a:lnTo>
                  <a:pt x="285750" y="171450"/>
                </a:lnTo>
                <a:lnTo>
                  <a:pt x="285750" y="57150"/>
                </a:lnTo>
                <a:lnTo>
                  <a:pt x="476250" y="57150"/>
                </a:lnTo>
                <a:close/>
                <a:moveTo>
                  <a:pt x="0" y="0"/>
                </a:moveTo>
                <a:lnTo>
                  <a:pt x="0" y="533400"/>
                </a:lnTo>
                <a:lnTo>
                  <a:pt x="762000" y="533400"/>
                </a:lnTo>
                <a:lnTo>
                  <a:pt x="762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3" name="Google Shape;5733;p95">
            <a:hlinkClick action="ppaction://hlinksldjump" r:id="rId6"/>
          </p:cNvPr>
          <p:cNvSpPr/>
          <p:nvPr/>
        </p:nvSpPr>
        <p:spPr>
          <a:xfrm>
            <a:off x="145188" y="762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34" name="Google Shape;5734;p95">
            <a:hlinkClick action="ppaction://hlinksldjump" r:id="rId7"/>
          </p:cNvPr>
          <p:cNvSpPr/>
          <p:nvPr/>
        </p:nvSpPr>
        <p:spPr>
          <a:xfrm>
            <a:off x="145188" y="10323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35" name="Google Shape;5735;p95">
            <a:hlinkClick action="ppaction://hlinksldjump" r:id="rId8"/>
          </p:cNvPr>
          <p:cNvSpPr/>
          <p:nvPr/>
        </p:nvSpPr>
        <p:spPr>
          <a:xfrm>
            <a:off x="145188" y="19884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36" name="Google Shape;5736;p95">
            <a:hlinkClick action="ppaction://hlinksldjump" r:id="rId9"/>
          </p:cNvPr>
          <p:cNvSpPr/>
          <p:nvPr/>
        </p:nvSpPr>
        <p:spPr>
          <a:xfrm>
            <a:off x="145188" y="29445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37" name="Google Shape;5737;p95">
            <a:hlinkClick action="ppaction://hlinksldjump" r:id="rId10"/>
          </p:cNvPr>
          <p:cNvSpPr/>
          <p:nvPr/>
        </p:nvSpPr>
        <p:spPr>
          <a:xfrm>
            <a:off x="145188" y="39006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38" name="Google Shape;5738;p95">
            <a:hlinkClick action="ppaction://hlinksldjump" r:id="rId11"/>
          </p:cNvPr>
          <p:cNvSpPr/>
          <p:nvPr/>
        </p:nvSpPr>
        <p:spPr>
          <a:xfrm>
            <a:off x="145188" y="48567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39" name="Google Shape;5739;p95">
            <a:hlinkClick action="ppaction://hlinksldjump" r:id="rId12"/>
          </p:cNvPr>
          <p:cNvSpPr/>
          <p:nvPr/>
        </p:nvSpPr>
        <p:spPr>
          <a:xfrm>
            <a:off x="11651388" y="58188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40" name="Google Shape;5740;p95">
            <a:hlinkClick action="ppaction://hlinksldjump" r:id="rId13"/>
          </p:cNvPr>
          <p:cNvSpPr/>
          <p:nvPr/>
        </p:nvSpPr>
        <p:spPr>
          <a:xfrm>
            <a:off x="11689488" y="762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41" name="Google Shape;5741;p95">
            <a:hlinkClick action="ppaction://hlinksldjump" r:id="rId14"/>
          </p:cNvPr>
          <p:cNvSpPr/>
          <p:nvPr/>
        </p:nvSpPr>
        <p:spPr>
          <a:xfrm>
            <a:off x="11689488" y="10386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42" name="Google Shape;5742;p95">
            <a:hlinkClick action="ppaction://hlinksldjump" r:id="rId15"/>
          </p:cNvPr>
          <p:cNvSpPr/>
          <p:nvPr/>
        </p:nvSpPr>
        <p:spPr>
          <a:xfrm>
            <a:off x="11689488" y="20010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43" name="Google Shape;5743;p95">
            <a:hlinkClick action="ppaction://hlinksldjump" r:id="rId16"/>
          </p:cNvPr>
          <p:cNvSpPr/>
          <p:nvPr/>
        </p:nvSpPr>
        <p:spPr>
          <a:xfrm>
            <a:off x="11689488" y="29634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44" name="Google Shape;5744;p95">
            <a:hlinkClick action="ppaction://hlinksldjump" r:id="rId17"/>
          </p:cNvPr>
          <p:cNvSpPr/>
          <p:nvPr/>
        </p:nvSpPr>
        <p:spPr>
          <a:xfrm>
            <a:off x="11689488" y="39258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45" name="Google Shape;5745;p95">
            <a:hlinkClick action="ppaction://hlinksldjump" r:id="rId18"/>
          </p:cNvPr>
          <p:cNvSpPr/>
          <p:nvPr/>
        </p:nvSpPr>
        <p:spPr>
          <a:xfrm>
            <a:off x="11689488" y="48882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49" name="Shape 5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0" name="Google Shape;5750;p96"/>
          <p:cNvSpPr txBox="1"/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</a:pPr>
            <a:r>
              <a:rPr lang="en-US"/>
              <a:t>WEEK 6 - Slide 2</a:t>
            </a:r>
            <a:endParaRPr/>
          </a:p>
        </p:txBody>
      </p:sp>
      <p:sp>
        <p:nvSpPr>
          <p:cNvPr id="5751" name="Google Shape;5751;p96"/>
          <p:cNvSpPr txBox="1"/>
          <p:nvPr>
            <p:ph idx="1" type="body"/>
          </p:nvPr>
        </p:nvSpPr>
        <p:spPr>
          <a:xfrm>
            <a:off x="6533000" y="530075"/>
            <a:ext cx="4844400" cy="60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5752" name="Google Shape;5752;p96"/>
          <p:cNvSpPr txBox="1"/>
          <p:nvPr>
            <p:ph idx="2" type="body"/>
          </p:nvPr>
        </p:nvSpPr>
        <p:spPr>
          <a:xfrm>
            <a:off x="791475" y="1438800"/>
            <a:ext cx="4844400" cy="50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descr="Table" id="5753" name="Google Shape;5753;p96">
            <a:hlinkClick action="ppaction://hlinksldjump" r:id="rId3"/>
          </p:cNvPr>
          <p:cNvSpPr/>
          <p:nvPr/>
        </p:nvSpPr>
        <p:spPr>
          <a:xfrm>
            <a:off x="11047343" y="195042"/>
            <a:ext cx="413385" cy="289370"/>
          </a:xfrm>
          <a:custGeom>
            <a:rect b="b" l="l" r="r" t="t"/>
            <a:pathLst>
              <a:path extrusionOk="0" h="533400" w="762000">
                <a:moveTo>
                  <a:pt x="704850" y="171450"/>
                </a:moveTo>
                <a:lnTo>
                  <a:pt x="514350" y="171450"/>
                </a:lnTo>
                <a:lnTo>
                  <a:pt x="514350" y="57150"/>
                </a:lnTo>
                <a:lnTo>
                  <a:pt x="704850" y="57150"/>
                </a:lnTo>
                <a:lnTo>
                  <a:pt x="704850" y="171450"/>
                </a:lnTo>
                <a:close/>
                <a:moveTo>
                  <a:pt x="704850" y="323850"/>
                </a:moveTo>
                <a:lnTo>
                  <a:pt x="514350" y="323850"/>
                </a:lnTo>
                <a:lnTo>
                  <a:pt x="514350" y="209550"/>
                </a:lnTo>
                <a:lnTo>
                  <a:pt x="704850" y="209550"/>
                </a:lnTo>
                <a:lnTo>
                  <a:pt x="704850" y="323850"/>
                </a:lnTo>
                <a:close/>
                <a:moveTo>
                  <a:pt x="704850" y="476250"/>
                </a:moveTo>
                <a:lnTo>
                  <a:pt x="514350" y="476250"/>
                </a:lnTo>
                <a:lnTo>
                  <a:pt x="514350" y="361950"/>
                </a:lnTo>
                <a:lnTo>
                  <a:pt x="704850" y="361950"/>
                </a:lnTo>
                <a:lnTo>
                  <a:pt x="704850" y="476250"/>
                </a:lnTo>
                <a:close/>
                <a:moveTo>
                  <a:pt x="285750" y="476250"/>
                </a:moveTo>
                <a:lnTo>
                  <a:pt x="285750" y="361950"/>
                </a:lnTo>
                <a:lnTo>
                  <a:pt x="476250" y="361950"/>
                </a:lnTo>
                <a:lnTo>
                  <a:pt x="476250" y="476250"/>
                </a:lnTo>
                <a:lnTo>
                  <a:pt x="285750" y="476250"/>
                </a:lnTo>
                <a:close/>
                <a:moveTo>
                  <a:pt x="57150" y="476250"/>
                </a:moveTo>
                <a:lnTo>
                  <a:pt x="57150" y="361950"/>
                </a:lnTo>
                <a:lnTo>
                  <a:pt x="247650" y="361950"/>
                </a:lnTo>
                <a:lnTo>
                  <a:pt x="247650" y="476250"/>
                </a:lnTo>
                <a:lnTo>
                  <a:pt x="57150" y="476250"/>
                </a:lnTo>
                <a:close/>
                <a:moveTo>
                  <a:pt x="57150" y="209550"/>
                </a:moveTo>
                <a:lnTo>
                  <a:pt x="247650" y="209550"/>
                </a:lnTo>
                <a:lnTo>
                  <a:pt x="247650" y="323850"/>
                </a:lnTo>
                <a:lnTo>
                  <a:pt x="57150" y="323850"/>
                </a:lnTo>
                <a:lnTo>
                  <a:pt x="57150" y="209550"/>
                </a:lnTo>
                <a:close/>
                <a:moveTo>
                  <a:pt x="57150" y="57150"/>
                </a:moveTo>
                <a:lnTo>
                  <a:pt x="247650" y="57150"/>
                </a:lnTo>
                <a:lnTo>
                  <a:pt x="247650" y="171450"/>
                </a:lnTo>
                <a:lnTo>
                  <a:pt x="57150" y="171450"/>
                </a:lnTo>
                <a:lnTo>
                  <a:pt x="57150" y="57150"/>
                </a:lnTo>
                <a:close/>
                <a:moveTo>
                  <a:pt x="476250" y="209550"/>
                </a:moveTo>
                <a:lnTo>
                  <a:pt x="476250" y="323850"/>
                </a:lnTo>
                <a:lnTo>
                  <a:pt x="285750" y="323850"/>
                </a:lnTo>
                <a:lnTo>
                  <a:pt x="285750" y="209550"/>
                </a:lnTo>
                <a:lnTo>
                  <a:pt x="476250" y="209550"/>
                </a:lnTo>
                <a:close/>
                <a:moveTo>
                  <a:pt x="476250" y="57150"/>
                </a:moveTo>
                <a:lnTo>
                  <a:pt x="476250" y="171450"/>
                </a:lnTo>
                <a:lnTo>
                  <a:pt x="285750" y="171450"/>
                </a:lnTo>
                <a:lnTo>
                  <a:pt x="285750" y="57150"/>
                </a:lnTo>
                <a:lnTo>
                  <a:pt x="476250" y="57150"/>
                </a:lnTo>
                <a:close/>
                <a:moveTo>
                  <a:pt x="0" y="0"/>
                </a:moveTo>
                <a:lnTo>
                  <a:pt x="0" y="533400"/>
                </a:lnTo>
                <a:lnTo>
                  <a:pt x="762000" y="533400"/>
                </a:lnTo>
                <a:lnTo>
                  <a:pt x="762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4" name="Google Shape;5754;p96">
            <a:hlinkClick action="ppaction://hlinksldjump" r:id="rId4"/>
          </p:cNvPr>
          <p:cNvSpPr/>
          <p:nvPr/>
        </p:nvSpPr>
        <p:spPr>
          <a:xfrm>
            <a:off x="145188" y="762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55" name="Google Shape;5755;p96">
            <a:hlinkClick action="ppaction://hlinksldjump" r:id="rId5"/>
          </p:cNvPr>
          <p:cNvSpPr/>
          <p:nvPr/>
        </p:nvSpPr>
        <p:spPr>
          <a:xfrm>
            <a:off x="145188" y="10323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56" name="Google Shape;5756;p96">
            <a:hlinkClick action="ppaction://hlinksldjump" r:id="rId6"/>
          </p:cNvPr>
          <p:cNvSpPr/>
          <p:nvPr/>
        </p:nvSpPr>
        <p:spPr>
          <a:xfrm>
            <a:off x="145188" y="19884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57" name="Google Shape;5757;p96">
            <a:hlinkClick action="ppaction://hlinksldjump" r:id="rId7"/>
          </p:cNvPr>
          <p:cNvSpPr/>
          <p:nvPr/>
        </p:nvSpPr>
        <p:spPr>
          <a:xfrm>
            <a:off x="145188" y="29445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58" name="Google Shape;5758;p96">
            <a:hlinkClick action="ppaction://hlinksldjump" r:id="rId8"/>
          </p:cNvPr>
          <p:cNvSpPr/>
          <p:nvPr/>
        </p:nvSpPr>
        <p:spPr>
          <a:xfrm>
            <a:off x="145188" y="39006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59" name="Google Shape;5759;p96">
            <a:hlinkClick action="ppaction://hlinksldjump" r:id="rId9"/>
          </p:cNvPr>
          <p:cNvSpPr/>
          <p:nvPr/>
        </p:nvSpPr>
        <p:spPr>
          <a:xfrm>
            <a:off x="145188" y="48567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60" name="Google Shape;5760;p96">
            <a:hlinkClick action="ppaction://hlinksldjump" r:id="rId10"/>
          </p:cNvPr>
          <p:cNvSpPr/>
          <p:nvPr/>
        </p:nvSpPr>
        <p:spPr>
          <a:xfrm>
            <a:off x="145188" y="58128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61" name="Google Shape;5761;p96">
            <a:hlinkClick action="ppaction://hlinksldjump" r:id="rId11"/>
          </p:cNvPr>
          <p:cNvSpPr/>
          <p:nvPr/>
        </p:nvSpPr>
        <p:spPr>
          <a:xfrm>
            <a:off x="11689488" y="762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62" name="Google Shape;5762;p96">
            <a:hlinkClick action="ppaction://hlinksldjump" r:id="rId12"/>
          </p:cNvPr>
          <p:cNvSpPr/>
          <p:nvPr/>
        </p:nvSpPr>
        <p:spPr>
          <a:xfrm>
            <a:off x="11689488" y="10386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63" name="Google Shape;5763;p96">
            <a:hlinkClick action="ppaction://hlinksldjump" r:id="rId13"/>
          </p:cNvPr>
          <p:cNvSpPr/>
          <p:nvPr/>
        </p:nvSpPr>
        <p:spPr>
          <a:xfrm>
            <a:off x="11689488" y="20010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64" name="Google Shape;5764;p96">
            <a:hlinkClick action="ppaction://hlinksldjump" r:id="rId14"/>
          </p:cNvPr>
          <p:cNvSpPr/>
          <p:nvPr/>
        </p:nvSpPr>
        <p:spPr>
          <a:xfrm>
            <a:off x="11689488" y="29634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65" name="Google Shape;5765;p96">
            <a:hlinkClick action="ppaction://hlinksldjump" r:id="rId15"/>
          </p:cNvPr>
          <p:cNvSpPr/>
          <p:nvPr/>
        </p:nvSpPr>
        <p:spPr>
          <a:xfrm>
            <a:off x="11689488" y="39258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66" name="Google Shape;5766;p96">
            <a:hlinkClick action="ppaction://hlinksldjump" r:id="rId16"/>
          </p:cNvPr>
          <p:cNvSpPr/>
          <p:nvPr/>
        </p:nvSpPr>
        <p:spPr>
          <a:xfrm>
            <a:off x="11689488" y="48882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67" name="Google Shape;5767;p96">
            <a:hlinkClick action="ppaction://hlinksldjump" r:id="rId17"/>
          </p:cNvPr>
          <p:cNvSpPr/>
          <p:nvPr/>
        </p:nvSpPr>
        <p:spPr>
          <a:xfrm>
            <a:off x="11689488" y="58506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71" name="Shape 5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2" name="Google Shape;5772;p97"/>
          <p:cNvSpPr txBox="1"/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</a:pPr>
            <a:r>
              <a:rPr lang="en-US"/>
              <a:t>WEEK 6 - Slide 3</a:t>
            </a:r>
            <a:endParaRPr/>
          </a:p>
        </p:txBody>
      </p:sp>
      <p:sp>
        <p:nvSpPr>
          <p:cNvPr id="5773" name="Google Shape;5773;p97"/>
          <p:cNvSpPr txBox="1"/>
          <p:nvPr>
            <p:ph idx="1" type="body"/>
          </p:nvPr>
        </p:nvSpPr>
        <p:spPr>
          <a:xfrm>
            <a:off x="6533000" y="530075"/>
            <a:ext cx="4844400" cy="60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5774" name="Google Shape;5774;p97"/>
          <p:cNvSpPr txBox="1"/>
          <p:nvPr>
            <p:ph idx="2" type="body"/>
          </p:nvPr>
        </p:nvSpPr>
        <p:spPr>
          <a:xfrm>
            <a:off x="791475" y="1438800"/>
            <a:ext cx="4844400" cy="50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descr="Table" id="5775" name="Google Shape;5775;p97">
            <a:hlinkClick action="ppaction://hlinksldjump" r:id="rId3"/>
          </p:cNvPr>
          <p:cNvSpPr/>
          <p:nvPr/>
        </p:nvSpPr>
        <p:spPr>
          <a:xfrm>
            <a:off x="11047343" y="195042"/>
            <a:ext cx="413385" cy="289370"/>
          </a:xfrm>
          <a:custGeom>
            <a:rect b="b" l="l" r="r" t="t"/>
            <a:pathLst>
              <a:path extrusionOk="0" h="533400" w="762000">
                <a:moveTo>
                  <a:pt x="704850" y="171450"/>
                </a:moveTo>
                <a:lnTo>
                  <a:pt x="514350" y="171450"/>
                </a:lnTo>
                <a:lnTo>
                  <a:pt x="514350" y="57150"/>
                </a:lnTo>
                <a:lnTo>
                  <a:pt x="704850" y="57150"/>
                </a:lnTo>
                <a:lnTo>
                  <a:pt x="704850" y="171450"/>
                </a:lnTo>
                <a:close/>
                <a:moveTo>
                  <a:pt x="704850" y="323850"/>
                </a:moveTo>
                <a:lnTo>
                  <a:pt x="514350" y="323850"/>
                </a:lnTo>
                <a:lnTo>
                  <a:pt x="514350" y="209550"/>
                </a:lnTo>
                <a:lnTo>
                  <a:pt x="704850" y="209550"/>
                </a:lnTo>
                <a:lnTo>
                  <a:pt x="704850" y="323850"/>
                </a:lnTo>
                <a:close/>
                <a:moveTo>
                  <a:pt x="704850" y="476250"/>
                </a:moveTo>
                <a:lnTo>
                  <a:pt x="514350" y="476250"/>
                </a:lnTo>
                <a:lnTo>
                  <a:pt x="514350" y="361950"/>
                </a:lnTo>
                <a:lnTo>
                  <a:pt x="704850" y="361950"/>
                </a:lnTo>
                <a:lnTo>
                  <a:pt x="704850" y="476250"/>
                </a:lnTo>
                <a:close/>
                <a:moveTo>
                  <a:pt x="285750" y="476250"/>
                </a:moveTo>
                <a:lnTo>
                  <a:pt x="285750" y="361950"/>
                </a:lnTo>
                <a:lnTo>
                  <a:pt x="476250" y="361950"/>
                </a:lnTo>
                <a:lnTo>
                  <a:pt x="476250" y="476250"/>
                </a:lnTo>
                <a:lnTo>
                  <a:pt x="285750" y="476250"/>
                </a:lnTo>
                <a:close/>
                <a:moveTo>
                  <a:pt x="57150" y="476250"/>
                </a:moveTo>
                <a:lnTo>
                  <a:pt x="57150" y="361950"/>
                </a:lnTo>
                <a:lnTo>
                  <a:pt x="247650" y="361950"/>
                </a:lnTo>
                <a:lnTo>
                  <a:pt x="247650" y="476250"/>
                </a:lnTo>
                <a:lnTo>
                  <a:pt x="57150" y="476250"/>
                </a:lnTo>
                <a:close/>
                <a:moveTo>
                  <a:pt x="57150" y="209550"/>
                </a:moveTo>
                <a:lnTo>
                  <a:pt x="247650" y="209550"/>
                </a:lnTo>
                <a:lnTo>
                  <a:pt x="247650" y="323850"/>
                </a:lnTo>
                <a:lnTo>
                  <a:pt x="57150" y="323850"/>
                </a:lnTo>
                <a:lnTo>
                  <a:pt x="57150" y="209550"/>
                </a:lnTo>
                <a:close/>
                <a:moveTo>
                  <a:pt x="57150" y="57150"/>
                </a:moveTo>
                <a:lnTo>
                  <a:pt x="247650" y="57150"/>
                </a:lnTo>
                <a:lnTo>
                  <a:pt x="247650" y="171450"/>
                </a:lnTo>
                <a:lnTo>
                  <a:pt x="57150" y="171450"/>
                </a:lnTo>
                <a:lnTo>
                  <a:pt x="57150" y="57150"/>
                </a:lnTo>
                <a:close/>
                <a:moveTo>
                  <a:pt x="476250" y="209550"/>
                </a:moveTo>
                <a:lnTo>
                  <a:pt x="476250" y="323850"/>
                </a:lnTo>
                <a:lnTo>
                  <a:pt x="285750" y="323850"/>
                </a:lnTo>
                <a:lnTo>
                  <a:pt x="285750" y="209550"/>
                </a:lnTo>
                <a:lnTo>
                  <a:pt x="476250" y="209550"/>
                </a:lnTo>
                <a:close/>
                <a:moveTo>
                  <a:pt x="476250" y="57150"/>
                </a:moveTo>
                <a:lnTo>
                  <a:pt x="476250" y="171450"/>
                </a:lnTo>
                <a:lnTo>
                  <a:pt x="285750" y="171450"/>
                </a:lnTo>
                <a:lnTo>
                  <a:pt x="285750" y="57150"/>
                </a:lnTo>
                <a:lnTo>
                  <a:pt x="476250" y="57150"/>
                </a:lnTo>
                <a:close/>
                <a:moveTo>
                  <a:pt x="0" y="0"/>
                </a:moveTo>
                <a:lnTo>
                  <a:pt x="0" y="533400"/>
                </a:lnTo>
                <a:lnTo>
                  <a:pt x="762000" y="533400"/>
                </a:lnTo>
                <a:lnTo>
                  <a:pt x="762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76" name="Google Shape;5776;p97">
            <a:hlinkClick action="ppaction://hlinksldjump" r:id="rId4"/>
          </p:cNvPr>
          <p:cNvSpPr/>
          <p:nvPr/>
        </p:nvSpPr>
        <p:spPr>
          <a:xfrm>
            <a:off x="145188" y="762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77" name="Google Shape;5777;p97">
            <a:hlinkClick action="ppaction://hlinksldjump" r:id="rId5"/>
          </p:cNvPr>
          <p:cNvSpPr/>
          <p:nvPr/>
        </p:nvSpPr>
        <p:spPr>
          <a:xfrm>
            <a:off x="145188" y="10323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78" name="Google Shape;5778;p97">
            <a:hlinkClick action="ppaction://hlinksldjump" r:id="rId6"/>
          </p:cNvPr>
          <p:cNvSpPr/>
          <p:nvPr/>
        </p:nvSpPr>
        <p:spPr>
          <a:xfrm>
            <a:off x="145188" y="19884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79" name="Google Shape;5779;p97">
            <a:hlinkClick action="ppaction://hlinksldjump" r:id="rId7"/>
          </p:cNvPr>
          <p:cNvSpPr/>
          <p:nvPr/>
        </p:nvSpPr>
        <p:spPr>
          <a:xfrm>
            <a:off x="145188" y="29445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80" name="Google Shape;5780;p97">
            <a:hlinkClick action="ppaction://hlinksldjump" r:id="rId8"/>
          </p:cNvPr>
          <p:cNvSpPr/>
          <p:nvPr/>
        </p:nvSpPr>
        <p:spPr>
          <a:xfrm>
            <a:off x="145188" y="39006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81" name="Google Shape;5781;p97">
            <a:hlinkClick action="ppaction://hlinksldjump" r:id="rId9"/>
          </p:cNvPr>
          <p:cNvSpPr/>
          <p:nvPr/>
        </p:nvSpPr>
        <p:spPr>
          <a:xfrm>
            <a:off x="145188" y="48567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82" name="Google Shape;5782;p97">
            <a:hlinkClick action="ppaction://hlinksldjump" r:id="rId10"/>
          </p:cNvPr>
          <p:cNvSpPr/>
          <p:nvPr/>
        </p:nvSpPr>
        <p:spPr>
          <a:xfrm>
            <a:off x="145188" y="58128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83" name="Google Shape;5783;p97">
            <a:hlinkClick action="ppaction://hlinksldjump" r:id="rId11"/>
          </p:cNvPr>
          <p:cNvSpPr/>
          <p:nvPr/>
        </p:nvSpPr>
        <p:spPr>
          <a:xfrm>
            <a:off x="11689488" y="762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84" name="Google Shape;5784;p97">
            <a:hlinkClick action="ppaction://hlinksldjump" r:id="rId12"/>
          </p:cNvPr>
          <p:cNvSpPr/>
          <p:nvPr/>
        </p:nvSpPr>
        <p:spPr>
          <a:xfrm>
            <a:off x="11689488" y="10386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85" name="Google Shape;5785;p97">
            <a:hlinkClick action="ppaction://hlinksldjump" r:id="rId13"/>
          </p:cNvPr>
          <p:cNvSpPr/>
          <p:nvPr/>
        </p:nvSpPr>
        <p:spPr>
          <a:xfrm>
            <a:off x="11689488" y="20010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86" name="Google Shape;5786;p97">
            <a:hlinkClick action="ppaction://hlinksldjump" r:id="rId14"/>
          </p:cNvPr>
          <p:cNvSpPr/>
          <p:nvPr/>
        </p:nvSpPr>
        <p:spPr>
          <a:xfrm>
            <a:off x="11689488" y="29634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87" name="Google Shape;5787;p97">
            <a:hlinkClick action="ppaction://hlinksldjump" r:id="rId15"/>
          </p:cNvPr>
          <p:cNvSpPr/>
          <p:nvPr/>
        </p:nvSpPr>
        <p:spPr>
          <a:xfrm>
            <a:off x="11689488" y="39258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88" name="Google Shape;5788;p97">
            <a:hlinkClick action="ppaction://hlinksldjump" r:id="rId16"/>
          </p:cNvPr>
          <p:cNvSpPr/>
          <p:nvPr/>
        </p:nvSpPr>
        <p:spPr>
          <a:xfrm>
            <a:off x="11689488" y="48882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89" name="Google Shape;5789;p97">
            <a:hlinkClick action="ppaction://hlinksldjump" r:id="rId17"/>
          </p:cNvPr>
          <p:cNvSpPr/>
          <p:nvPr/>
        </p:nvSpPr>
        <p:spPr>
          <a:xfrm>
            <a:off x="11689488" y="58506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78" name="Shape 5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9" name="Google Shape;5179;p71"/>
          <p:cNvSpPr txBox="1"/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</a:pPr>
            <a:r>
              <a:rPr lang="en-US"/>
              <a:t>INTRO - Slide 1</a:t>
            </a:r>
            <a:endParaRPr/>
          </a:p>
        </p:txBody>
      </p:sp>
      <p:sp>
        <p:nvSpPr>
          <p:cNvPr id="5180" name="Google Shape;5180;p71"/>
          <p:cNvSpPr txBox="1"/>
          <p:nvPr>
            <p:ph idx="1" type="body"/>
          </p:nvPr>
        </p:nvSpPr>
        <p:spPr>
          <a:xfrm>
            <a:off x="6533000" y="5080000"/>
            <a:ext cx="4844400" cy="14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SzPts val="1800"/>
              <a:buNone/>
            </a:pPr>
            <a:r>
              <a:rPr lang="en-US"/>
              <a:t>You can insert videos, images, audio files and external links.</a:t>
            </a:r>
            <a:endParaRPr/>
          </a:p>
        </p:txBody>
      </p:sp>
      <p:sp>
        <p:nvSpPr>
          <p:cNvPr id="5181" name="Google Shape;5181;p71"/>
          <p:cNvSpPr txBox="1"/>
          <p:nvPr>
            <p:ph idx="2" type="body"/>
          </p:nvPr>
        </p:nvSpPr>
        <p:spPr>
          <a:xfrm>
            <a:off x="791475" y="1387450"/>
            <a:ext cx="4844400" cy="51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If you need more Slides, duplicate Slide 3. If you only need one slide within each tab, delete Slides 2 and 3.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Do not add slides, duplicate existing ones because if you add new slides, you’ll have to set the links.</a:t>
            </a:r>
            <a:endParaRPr/>
          </a:p>
        </p:txBody>
      </p:sp>
      <p:grpSp>
        <p:nvGrpSpPr>
          <p:cNvPr id="5182" name="Google Shape;5182;p71"/>
          <p:cNvGrpSpPr/>
          <p:nvPr/>
        </p:nvGrpSpPr>
        <p:grpSpPr>
          <a:xfrm>
            <a:off x="8334000" y="359541"/>
            <a:ext cx="1019725" cy="1024768"/>
            <a:chOff x="9597113" y="1447499"/>
            <a:chExt cx="909900" cy="914400"/>
          </a:xfrm>
        </p:grpSpPr>
        <p:sp>
          <p:nvSpPr>
            <p:cNvPr id="5183" name="Google Shape;5183;p71"/>
            <p:cNvSpPr/>
            <p:nvPr/>
          </p:nvSpPr>
          <p:spPr>
            <a:xfrm>
              <a:off x="9597113" y="1447499"/>
              <a:ext cx="909900" cy="914400"/>
            </a:xfrm>
            <a:prstGeom prst="ellipse">
              <a:avLst/>
            </a:prstGeom>
            <a:solidFill>
              <a:srgbClr val="EFEFE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184" name="Google Shape;5184;p71"/>
            <p:cNvGrpSpPr/>
            <p:nvPr/>
          </p:nvGrpSpPr>
          <p:grpSpPr>
            <a:xfrm>
              <a:off x="9767129" y="1652132"/>
              <a:ext cx="569882" cy="505141"/>
              <a:chOff x="1145332" y="3294620"/>
              <a:chExt cx="771048" cy="647700"/>
            </a:xfrm>
          </p:grpSpPr>
          <p:sp>
            <p:nvSpPr>
              <p:cNvPr id="5185" name="Google Shape;5185;p71"/>
              <p:cNvSpPr/>
              <p:nvPr/>
            </p:nvSpPr>
            <p:spPr>
              <a:xfrm>
                <a:off x="1774934" y="3370820"/>
                <a:ext cx="141446" cy="502920"/>
              </a:xfrm>
              <a:custGeom>
                <a:rect b="b" l="l" r="r" t="t"/>
                <a:pathLst>
                  <a:path extrusionOk="0" h="502920" w="141446">
                    <a:moveTo>
                      <a:pt x="37148" y="0"/>
                    </a:moveTo>
                    <a:lnTo>
                      <a:pt x="0" y="37147"/>
                    </a:lnTo>
                    <a:cubicBezTo>
                      <a:pt x="118110" y="155258"/>
                      <a:pt x="118110" y="347663"/>
                      <a:pt x="0" y="465773"/>
                    </a:cubicBezTo>
                    <a:lnTo>
                      <a:pt x="37148" y="502920"/>
                    </a:lnTo>
                    <a:cubicBezTo>
                      <a:pt x="176213" y="364808"/>
                      <a:pt x="176213" y="139065"/>
                      <a:pt x="37148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86" name="Google Shape;5186;p71"/>
              <p:cNvSpPr/>
              <p:nvPr/>
            </p:nvSpPr>
            <p:spPr>
              <a:xfrm>
                <a:off x="1699687" y="3445114"/>
                <a:ext cx="110728" cy="354330"/>
              </a:xfrm>
              <a:custGeom>
                <a:rect b="b" l="l" r="r" t="t"/>
                <a:pathLst>
                  <a:path extrusionOk="0" h="354330" w="110728">
                    <a:moveTo>
                      <a:pt x="37147" y="0"/>
                    </a:moveTo>
                    <a:lnTo>
                      <a:pt x="0" y="37148"/>
                    </a:lnTo>
                    <a:cubicBezTo>
                      <a:pt x="77153" y="114300"/>
                      <a:pt x="77153" y="239078"/>
                      <a:pt x="0" y="317183"/>
                    </a:cubicBezTo>
                    <a:lnTo>
                      <a:pt x="37147" y="354330"/>
                    </a:lnTo>
                    <a:cubicBezTo>
                      <a:pt x="135255" y="256223"/>
                      <a:pt x="135255" y="98107"/>
                      <a:pt x="37147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87" name="Google Shape;5187;p71"/>
              <p:cNvSpPr/>
              <p:nvPr/>
            </p:nvSpPr>
            <p:spPr>
              <a:xfrm>
                <a:off x="1626345" y="3521314"/>
                <a:ext cx="80010" cy="204787"/>
              </a:xfrm>
              <a:custGeom>
                <a:rect b="b" l="l" r="r" t="t"/>
                <a:pathLst>
                  <a:path extrusionOk="0" h="204787" w="80010">
                    <a:moveTo>
                      <a:pt x="37148" y="0"/>
                    </a:moveTo>
                    <a:lnTo>
                      <a:pt x="0" y="37148"/>
                    </a:lnTo>
                    <a:cubicBezTo>
                      <a:pt x="36195" y="73343"/>
                      <a:pt x="36195" y="131445"/>
                      <a:pt x="0" y="167640"/>
                    </a:cubicBezTo>
                    <a:lnTo>
                      <a:pt x="37148" y="204788"/>
                    </a:lnTo>
                    <a:cubicBezTo>
                      <a:pt x="94298" y="147638"/>
                      <a:pt x="94298" y="56198"/>
                      <a:pt x="37148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88" name="Google Shape;5188;p71"/>
              <p:cNvSpPr/>
              <p:nvPr/>
            </p:nvSpPr>
            <p:spPr>
              <a:xfrm>
                <a:off x="1145332" y="3294620"/>
                <a:ext cx="423862" cy="647700"/>
              </a:xfrm>
              <a:custGeom>
                <a:rect b="b" l="l" r="r" t="t"/>
                <a:pathLst>
                  <a:path extrusionOk="0" h="647700" w="423862">
                    <a:moveTo>
                      <a:pt x="0" y="196215"/>
                    </a:moveTo>
                    <a:lnTo>
                      <a:pt x="0" y="451485"/>
                    </a:lnTo>
                    <a:lnTo>
                      <a:pt x="184785" y="451485"/>
                    </a:lnTo>
                    <a:lnTo>
                      <a:pt x="423863" y="647700"/>
                    </a:lnTo>
                    <a:lnTo>
                      <a:pt x="423863" y="0"/>
                    </a:lnTo>
                    <a:lnTo>
                      <a:pt x="184785" y="196215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189" name="Google Shape;5189;p71"/>
          <p:cNvGrpSpPr/>
          <p:nvPr/>
        </p:nvGrpSpPr>
        <p:grpSpPr>
          <a:xfrm>
            <a:off x="7335888" y="1652142"/>
            <a:ext cx="3238619" cy="2025720"/>
            <a:chOff x="5603100" y="2386775"/>
            <a:chExt cx="2593800" cy="1489500"/>
          </a:xfrm>
        </p:grpSpPr>
        <p:sp>
          <p:nvSpPr>
            <p:cNvPr id="5190" name="Google Shape;5190;p71"/>
            <p:cNvSpPr/>
            <p:nvPr/>
          </p:nvSpPr>
          <p:spPr>
            <a:xfrm>
              <a:off x="5603100" y="2386775"/>
              <a:ext cx="2593800" cy="1489500"/>
            </a:xfrm>
            <a:prstGeom prst="rect">
              <a:avLst/>
            </a:prstGeom>
            <a:solidFill>
              <a:srgbClr val="30303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91" name="Google Shape;5191;p71"/>
            <p:cNvSpPr/>
            <p:nvPr/>
          </p:nvSpPr>
          <p:spPr>
            <a:xfrm>
              <a:off x="5656897" y="3707581"/>
              <a:ext cx="2492100" cy="360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92" name="Google Shape;5192;p71"/>
            <p:cNvSpPr/>
            <p:nvPr/>
          </p:nvSpPr>
          <p:spPr>
            <a:xfrm>
              <a:off x="5656897" y="3707581"/>
              <a:ext cx="720000" cy="3600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93" name="Google Shape;5193;p71"/>
            <p:cNvSpPr/>
            <p:nvPr/>
          </p:nvSpPr>
          <p:spPr>
            <a:xfrm>
              <a:off x="6521050" y="2703805"/>
              <a:ext cx="763800" cy="675300"/>
            </a:xfrm>
            <a:prstGeom prst="ellipse">
              <a:avLst/>
            </a:prstGeom>
            <a:solidFill>
              <a:srgbClr val="72727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descr="Play" id="5194" name="Google Shape;5194;p71"/>
            <p:cNvSpPr/>
            <p:nvPr/>
          </p:nvSpPr>
          <p:spPr>
            <a:xfrm>
              <a:off x="6785222" y="2865268"/>
              <a:ext cx="330774" cy="377095"/>
            </a:xfrm>
            <a:custGeom>
              <a:rect b="b" l="l" r="r" t="t"/>
              <a:pathLst>
                <a:path extrusionOk="0" h="704850" w="546734">
                  <a:moveTo>
                    <a:pt x="0" y="0"/>
                  </a:moveTo>
                  <a:lnTo>
                    <a:pt x="546735" y="352425"/>
                  </a:lnTo>
                  <a:lnTo>
                    <a:pt x="0" y="70485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195" name="Google Shape;5195;p71"/>
          <p:cNvSpPr/>
          <p:nvPr/>
        </p:nvSpPr>
        <p:spPr>
          <a:xfrm>
            <a:off x="7543250" y="3945700"/>
            <a:ext cx="2823900" cy="575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ADD A LINK TO THIS BUTTON</a:t>
            </a:r>
            <a:endParaRPr b="1" i="0" sz="14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5196" name="Google Shape;5196;p71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18072" l="0" r="0" t="19860"/>
          <a:stretch/>
        </p:blipFill>
        <p:spPr>
          <a:xfrm>
            <a:off x="1931563" y="3677850"/>
            <a:ext cx="2572424" cy="2395500"/>
          </a:xfrm>
          <a:prstGeom prst="rect">
            <a:avLst/>
          </a:prstGeom>
          <a:noFill/>
          <a:ln>
            <a:noFill/>
          </a:ln>
        </p:spPr>
      </p:pic>
      <p:sp>
        <p:nvSpPr>
          <p:cNvPr id="5197" name="Google Shape;5197;p71"/>
          <p:cNvSpPr/>
          <p:nvPr/>
        </p:nvSpPr>
        <p:spPr>
          <a:xfrm>
            <a:off x="1526025" y="5829200"/>
            <a:ext cx="3375300" cy="522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CLICK ON THE IMAGE TO </a:t>
            </a:r>
            <a:r>
              <a:rPr b="1" i="0" lang="en-US" sz="1400" u="none" cap="none" strike="noStrik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ENLARGE</a:t>
            </a:r>
            <a:r>
              <a:rPr b="1" i="0" lang="en-US" sz="14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IT</a:t>
            </a:r>
            <a:endParaRPr b="1" i="0" sz="14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descr="Table" id="5198" name="Google Shape;5198;p71">
            <a:hlinkClick action="ppaction://hlinksldjump" r:id="rId5"/>
          </p:cNvPr>
          <p:cNvSpPr/>
          <p:nvPr/>
        </p:nvSpPr>
        <p:spPr>
          <a:xfrm>
            <a:off x="11047343" y="195042"/>
            <a:ext cx="413440" cy="289408"/>
          </a:xfrm>
          <a:custGeom>
            <a:rect b="b" l="l" r="r" t="t"/>
            <a:pathLst>
              <a:path extrusionOk="0" h="533400" w="762000">
                <a:moveTo>
                  <a:pt x="704850" y="171450"/>
                </a:moveTo>
                <a:lnTo>
                  <a:pt x="514350" y="171450"/>
                </a:lnTo>
                <a:lnTo>
                  <a:pt x="514350" y="57150"/>
                </a:lnTo>
                <a:lnTo>
                  <a:pt x="704850" y="57150"/>
                </a:lnTo>
                <a:lnTo>
                  <a:pt x="704850" y="171450"/>
                </a:lnTo>
                <a:close/>
                <a:moveTo>
                  <a:pt x="704850" y="323850"/>
                </a:moveTo>
                <a:lnTo>
                  <a:pt x="514350" y="323850"/>
                </a:lnTo>
                <a:lnTo>
                  <a:pt x="514350" y="209550"/>
                </a:lnTo>
                <a:lnTo>
                  <a:pt x="704850" y="209550"/>
                </a:lnTo>
                <a:lnTo>
                  <a:pt x="704850" y="323850"/>
                </a:lnTo>
                <a:close/>
                <a:moveTo>
                  <a:pt x="704850" y="476250"/>
                </a:moveTo>
                <a:lnTo>
                  <a:pt x="514350" y="476250"/>
                </a:lnTo>
                <a:lnTo>
                  <a:pt x="514350" y="361950"/>
                </a:lnTo>
                <a:lnTo>
                  <a:pt x="704850" y="361950"/>
                </a:lnTo>
                <a:lnTo>
                  <a:pt x="704850" y="476250"/>
                </a:lnTo>
                <a:close/>
                <a:moveTo>
                  <a:pt x="285750" y="476250"/>
                </a:moveTo>
                <a:lnTo>
                  <a:pt x="285750" y="361950"/>
                </a:lnTo>
                <a:lnTo>
                  <a:pt x="476250" y="361950"/>
                </a:lnTo>
                <a:lnTo>
                  <a:pt x="476250" y="476250"/>
                </a:lnTo>
                <a:lnTo>
                  <a:pt x="285750" y="476250"/>
                </a:lnTo>
                <a:close/>
                <a:moveTo>
                  <a:pt x="57150" y="476250"/>
                </a:moveTo>
                <a:lnTo>
                  <a:pt x="57150" y="361950"/>
                </a:lnTo>
                <a:lnTo>
                  <a:pt x="247650" y="361950"/>
                </a:lnTo>
                <a:lnTo>
                  <a:pt x="247650" y="476250"/>
                </a:lnTo>
                <a:lnTo>
                  <a:pt x="57150" y="476250"/>
                </a:lnTo>
                <a:close/>
                <a:moveTo>
                  <a:pt x="57150" y="209550"/>
                </a:moveTo>
                <a:lnTo>
                  <a:pt x="247650" y="209550"/>
                </a:lnTo>
                <a:lnTo>
                  <a:pt x="247650" y="323850"/>
                </a:lnTo>
                <a:lnTo>
                  <a:pt x="57150" y="323850"/>
                </a:lnTo>
                <a:lnTo>
                  <a:pt x="57150" y="209550"/>
                </a:lnTo>
                <a:close/>
                <a:moveTo>
                  <a:pt x="57150" y="57150"/>
                </a:moveTo>
                <a:lnTo>
                  <a:pt x="247650" y="57150"/>
                </a:lnTo>
                <a:lnTo>
                  <a:pt x="247650" y="171450"/>
                </a:lnTo>
                <a:lnTo>
                  <a:pt x="57150" y="171450"/>
                </a:lnTo>
                <a:lnTo>
                  <a:pt x="57150" y="57150"/>
                </a:lnTo>
                <a:close/>
                <a:moveTo>
                  <a:pt x="476250" y="209550"/>
                </a:moveTo>
                <a:lnTo>
                  <a:pt x="476250" y="323850"/>
                </a:lnTo>
                <a:lnTo>
                  <a:pt x="285750" y="323850"/>
                </a:lnTo>
                <a:lnTo>
                  <a:pt x="285750" y="209550"/>
                </a:lnTo>
                <a:lnTo>
                  <a:pt x="476250" y="209550"/>
                </a:lnTo>
                <a:close/>
                <a:moveTo>
                  <a:pt x="476250" y="57150"/>
                </a:moveTo>
                <a:lnTo>
                  <a:pt x="476250" y="171450"/>
                </a:lnTo>
                <a:lnTo>
                  <a:pt x="285750" y="171450"/>
                </a:lnTo>
                <a:lnTo>
                  <a:pt x="285750" y="57150"/>
                </a:lnTo>
                <a:lnTo>
                  <a:pt x="476250" y="57150"/>
                </a:lnTo>
                <a:close/>
                <a:moveTo>
                  <a:pt x="0" y="0"/>
                </a:moveTo>
                <a:lnTo>
                  <a:pt x="0" y="533400"/>
                </a:lnTo>
                <a:lnTo>
                  <a:pt x="762000" y="533400"/>
                </a:lnTo>
                <a:lnTo>
                  <a:pt x="762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9" name="Google Shape;5199;p71">
            <a:hlinkClick action="ppaction://hlinksldjump" r:id="rId6"/>
          </p:cNvPr>
          <p:cNvSpPr/>
          <p:nvPr/>
        </p:nvSpPr>
        <p:spPr>
          <a:xfrm>
            <a:off x="11651388" y="822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00" name="Google Shape;5200;p71">
            <a:hlinkClick action="ppaction://hlinksldjump" r:id="rId7"/>
          </p:cNvPr>
          <p:cNvSpPr/>
          <p:nvPr/>
        </p:nvSpPr>
        <p:spPr>
          <a:xfrm>
            <a:off x="11651388" y="10383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01" name="Google Shape;5201;p71">
            <a:hlinkClick action="ppaction://hlinksldjump" r:id="rId8"/>
          </p:cNvPr>
          <p:cNvSpPr/>
          <p:nvPr/>
        </p:nvSpPr>
        <p:spPr>
          <a:xfrm>
            <a:off x="11651388" y="19944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02" name="Google Shape;5202;p71">
            <a:hlinkClick action="ppaction://hlinksldjump" r:id="rId9"/>
          </p:cNvPr>
          <p:cNvSpPr/>
          <p:nvPr/>
        </p:nvSpPr>
        <p:spPr>
          <a:xfrm>
            <a:off x="11651388" y="29505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03" name="Google Shape;5203;p71">
            <a:hlinkClick action="ppaction://hlinksldjump" r:id="rId10"/>
          </p:cNvPr>
          <p:cNvSpPr/>
          <p:nvPr/>
        </p:nvSpPr>
        <p:spPr>
          <a:xfrm>
            <a:off x="11651388" y="39066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04" name="Google Shape;5204;p71">
            <a:hlinkClick action="ppaction://hlinksldjump" r:id="rId11"/>
          </p:cNvPr>
          <p:cNvSpPr/>
          <p:nvPr/>
        </p:nvSpPr>
        <p:spPr>
          <a:xfrm>
            <a:off x="11651388" y="48627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05" name="Google Shape;5205;p71">
            <a:hlinkClick action="ppaction://hlinksldjump" r:id="rId12"/>
          </p:cNvPr>
          <p:cNvSpPr/>
          <p:nvPr/>
        </p:nvSpPr>
        <p:spPr>
          <a:xfrm>
            <a:off x="11651388" y="58188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93" name="Shape 5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4" name="Google Shape;5794;p98"/>
          <p:cNvSpPr txBox="1"/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</a:pPr>
            <a:r>
              <a:rPr lang="en-US"/>
              <a:t>WEEK 6 - Slide 4</a:t>
            </a:r>
            <a:endParaRPr/>
          </a:p>
        </p:txBody>
      </p:sp>
      <p:sp>
        <p:nvSpPr>
          <p:cNvPr id="5795" name="Google Shape;5795;p98"/>
          <p:cNvSpPr txBox="1"/>
          <p:nvPr>
            <p:ph idx="1" type="body"/>
          </p:nvPr>
        </p:nvSpPr>
        <p:spPr>
          <a:xfrm>
            <a:off x="6533000" y="530075"/>
            <a:ext cx="4844400" cy="60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5796" name="Google Shape;5796;p98"/>
          <p:cNvSpPr txBox="1"/>
          <p:nvPr>
            <p:ph idx="2" type="body"/>
          </p:nvPr>
        </p:nvSpPr>
        <p:spPr>
          <a:xfrm>
            <a:off x="791475" y="1438800"/>
            <a:ext cx="4844400" cy="50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descr="Table" id="5797" name="Google Shape;5797;p98">
            <a:hlinkClick action="ppaction://hlinksldjump" r:id="rId3"/>
          </p:cNvPr>
          <p:cNvSpPr/>
          <p:nvPr/>
        </p:nvSpPr>
        <p:spPr>
          <a:xfrm>
            <a:off x="11047343" y="195042"/>
            <a:ext cx="413385" cy="289370"/>
          </a:xfrm>
          <a:custGeom>
            <a:rect b="b" l="l" r="r" t="t"/>
            <a:pathLst>
              <a:path extrusionOk="0" h="533400" w="762000">
                <a:moveTo>
                  <a:pt x="704850" y="171450"/>
                </a:moveTo>
                <a:lnTo>
                  <a:pt x="514350" y="171450"/>
                </a:lnTo>
                <a:lnTo>
                  <a:pt x="514350" y="57150"/>
                </a:lnTo>
                <a:lnTo>
                  <a:pt x="704850" y="57150"/>
                </a:lnTo>
                <a:lnTo>
                  <a:pt x="704850" y="171450"/>
                </a:lnTo>
                <a:close/>
                <a:moveTo>
                  <a:pt x="704850" y="323850"/>
                </a:moveTo>
                <a:lnTo>
                  <a:pt x="514350" y="323850"/>
                </a:lnTo>
                <a:lnTo>
                  <a:pt x="514350" y="209550"/>
                </a:lnTo>
                <a:lnTo>
                  <a:pt x="704850" y="209550"/>
                </a:lnTo>
                <a:lnTo>
                  <a:pt x="704850" y="323850"/>
                </a:lnTo>
                <a:close/>
                <a:moveTo>
                  <a:pt x="704850" y="476250"/>
                </a:moveTo>
                <a:lnTo>
                  <a:pt x="514350" y="476250"/>
                </a:lnTo>
                <a:lnTo>
                  <a:pt x="514350" y="361950"/>
                </a:lnTo>
                <a:lnTo>
                  <a:pt x="704850" y="361950"/>
                </a:lnTo>
                <a:lnTo>
                  <a:pt x="704850" y="476250"/>
                </a:lnTo>
                <a:close/>
                <a:moveTo>
                  <a:pt x="285750" y="476250"/>
                </a:moveTo>
                <a:lnTo>
                  <a:pt x="285750" y="361950"/>
                </a:lnTo>
                <a:lnTo>
                  <a:pt x="476250" y="361950"/>
                </a:lnTo>
                <a:lnTo>
                  <a:pt x="476250" y="476250"/>
                </a:lnTo>
                <a:lnTo>
                  <a:pt x="285750" y="476250"/>
                </a:lnTo>
                <a:close/>
                <a:moveTo>
                  <a:pt x="57150" y="476250"/>
                </a:moveTo>
                <a:lnTo>
                  <a:pt x="57150" y="361950"/>
                </a:lnTo>
                <a:lnTo>
                  <a:pt x="247650" y="361950"/>
                </a:lnTo>
                <a:lnTo>
                  <a:pt x="247650" y="476250"/>
                </a:lnTo>
                <a:lnTo>
                  <a:pt x="57150" y="476250"/>
                </a:lnTo>
                <a:close/>
                <a:moveTo>
                  <a:pt x="57150" y="209550"/>
                </a:moveTo>
                <a:lnTo>
                  <a:pt x="247650" y="209550"/>
                </a:lnTo>
                <a:lnTo>
                  <a:pt x="247650" y="323850"/>
                </a:lnTo>
                <a:lnTo>
                  <a:pt x="57150" y="323850"/>
                </a:lnTo>
                <a:lnTo>
                  <a:pt x="57150" y="209550"/>
                </a:lnTo>
                <a:close/>
                <a:moveTo>
                  <a:pt x="57150" y="57150"/>
                </a:moveTo>
                <a:lnTo>
                  <a:pt x="247650" y="57150"/>
                </a:lnTo>
                <a:lnTo>
                  <a:pt x="247650" y="171450"/>
                </a:lnTo>
                <a:lnTo>
                  <a:pt x="57150" y="171450"/>
                </a:lnTo>
                <a:lnTo>
                  <a:pt x="57150" y="57150"/>
                </a:lnTo>
                <a:close/>
                <a:moveTo>
                  <a:pt x="476250" y="209550"/>
                </a:moveTo>
                <a:lnTo>
                  <a:pt x="476250" y="323850"/>
                </a:lnTo>
                <a:lnTo>
                  <a:pt x="285750" y="323850"/>
                </a:lnTo>
                <a:lnTo>
                  <a:pt x="285750" y="209550"/>
                </a:lnTo>
                <a:lnTo>
                  <a:pt x="476250" y="209550"/>
                </a:lnTo>
                <a:close/>
                <a:moveTo>
                  <a:pt x="476250" y="57150"/>
                </a:moveTo>
                <a:lnTo>
                  <a:pt x="476250" y="171450"/>
                </a:lnTo>
                <a:lnTo>
                  <a:pt x="285750" y="171450"/>
                </a:lnTo>
                <a:lnTo>
                  <a:pt x="285750" y="57150"/>
                </a:lnTo>
                <a:lnTo>
                  <a:pt x="476250" y="57150"/>
                </a:lnTo>
                <a:close/>
                <a:moveTo>
                  <a:pt x="0" y="0"/>
                </a:moveTo>
                <a:lnTo>
                  <a:pt x="0" y="533400"/>
                </a:lnTo>
                <a:lnTo>
                  <a:pt x="762000" y="533400"/>
                </a:lnTo>
                <a:lnTo>
                  <a:pt x="762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8" name="Google Shape;5798;p98">
            <a:hlinkClick action="ppaction://hlinksldjump" r:id="rId4"/>
          </p:cNvPr>
          <p:cNvSpPr/>
          <p:nvPr/>
        </p:nvSpPr>
        <p:spPr>
          <a:xfrm>
            <a:off x="145188" y="762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99" name="Google Shape;5799;p98">
            <a:hlinkClick action="ppaction://hlinksldjump" r:id="rId5"/>
          </p:cNvPr>
          <p:cNvSpPr/>
          <p:nvPr/>
        </p:nvSpPr>
        <p:spPr>
          <a:xfrm>
            <a:off x="145188" y="10323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00" name="Google Shape;5800;p98">
            <a:hlinkClick action="ppaction://hlinksldjump" r:id="rId6"/>
          </p:cNvPr>
          <p:cNvSpPr/>
          <p:nvPr/>
        </p:nvSpPr>
        <p:spPr>
          <a:xfrm>
            <a:off x="145188" y="19884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01" name="Google Shape;5801;p98">
            <a:hlinkClick action="ppaction://hlinksldjump" r:id="rId7"/>
          </p:cNvPr>
          <p:cNvSpPr/>
          <p:nvPr/>
        </p:nvSpPr>
        <p:spPr>
          <a:xfrm>
            <a:off x="145188" y="29445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02" name="Google Shape;5802;p98">
            <a:hlinkClick action="ppaction://hlinksldjump" r:id="rId8"/>
          </p:cNvPr>
          <p:cNvSpPr/>
          <p:nvPr/>
        </p:nvSpPr>
        <p:spPr>
          <a:xfrm>
            <a:off x="145188" y="39006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03" name="Google Shape;5803;p98">
            <a:hlinkClick action="ppaction://hlinksldjump" r:id="rId9"/>
          </p:cNvPr>
          <p:cNvSpPr/>
          <p:nvPr/>
        </p:nvSpPr>
        <p:spPr>
          <a:xfrm>
            <a:off x="145188" y="48567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04" name="Google Shape;5804;p98">
            <a:hlinkClick action="ppaction://hlinksldjump" r:id="rId10"/>
          </p:cNvPr>
          <p:cNvSpPr/>
          <p:nvPr/>
        </p:nvSpPr>
        <p:spPr>
          <a:xfrm>
            <a:off x="145188" y="58128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05" name="Google Shape;5805;p98">
            <a:hlinkClick action="ppaction://hlinksldjump" r:id="rId11"/>
          </p:cNvPr>
          <p:cNvSpPr/>
          <p:nvPr/>
        </p:nvSpPr>
        <p:spPr>
          <a:xfrm>
            <a:off x="11689488" y="762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06" name="Google Shape;5806;p98">
            <a:hlinkClick action="ppaction://hlinksldjump" r:id="rId12"/>
          </p:cNvPr>
          <p:cNvSpPr/>
          <p:nvPr/>
        </p:nvSpPr>
        <p:spPr>
          <a:xfrm>
            <a:off x="11689488" y="10386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07" name="Google Shape;5807;p98">
            <a:hlinkClick action="ppaction://hlinksldjump" r:id="rId13"/>
          </p:cNvPr>
          <p:cNvSpPr/>
          <p:nvPr/>
        </p:nvSpPr>
        <p:spPr>
          <a:xfrm>
            <a:off x="11689488" y="20010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08" name="Google Shape;5808;p98">
            <a:hlinkClick action="ppaction://hlinksldjump" r:id="rId14"/>
          </p:cNvPr>
          <p:cNvSpPr/>
          <p:nvPr/>
        </p:nvSpPr>
        <p:spPr>
          <a:xfrm>
            <a:off x="11689488" y="29634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09" name="Google Shape;5809;p98">
            <a:hlinkClick action="ppaction://hlinksldjump" r:id="rId15"/>
          </p:cNvPr>
          <p:cNvSpPr/>
          <p:nvPr/>
        </p:nvSpPr>
        <p:spPr>
          <a:xfrm>
            <a:off x="11689488" y="39258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10" name="Google Shape;5810;p98">
            <a:hlinkClick action="ppaction://hlinksldjump" r:id="rId16"/>
          </p:cNvPr>
          <p:cNvSpPr/>
          <p:nvPr/>
        </p:nvSpPr>
        <p:spPr>
          <a:xfrm>
            <a:off x="11689488" y="48882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11" name="Google Shape;5811;p98">
            <a:hlinkClick action="ppaction://hlinksldjump" r:id="rId17"/>
          </p:cNvPr>
          <p:cNvSpPr/>
          <p:nvPr/>
        </p:nvSpPr>
        <p:spPr>
          <a:xfrm>
            <a:off x="11689488" y="58506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12" name="Google Shape;5812;p98">
            <a:hlinkClick action="ppaction://hlinksldjump" r:id="rId18"/>
          </p:cNvPr>
          <p:cNvSpPr/>
          <p:nvPr/>
        </p:nvSpPr>
        <p:spPr>
          <a:xfrm>
            <a:off x="11689488" y="762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13" name="Google Shape;5813;p98">
            <a:hlinkClick action="ppaction://hlinksldjump" r:id="rId19"/>
          </p:cNvPr>
          <p:cNvSpPr/>
          <p:nvPr/>
        </p:nvSpPr>
        <p:spPr>
          <a:xfrm>
            <a:off x="11689488" y="10386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14" name="Google Shape;5814;p98">
            <a:hlinkClick action="ppaction://hlinksldjump" r:id="rId20"/>
          </p:cNvPr>
          <p:cNvSpPr/>
          <p:nvPr/>
        </p:nvSpPr>
        <p:spPr>
          <a:xfrm>
            <a:off x="11689488" y="20010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15" name="Google Shape;5815;p98">
            <a:hlinkClick action="ppaction://hlinksldjump" r:id="rId21"/>
          </p:cNvPr>
          <p:cNvSpPr/>
          <p:nvPr/>
        </p:nvSpPr>
        <p:spPr>
          <a:xfrm>
            <a:off x="11689488" y="29634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16" name="Google Shape;5816;p98">
            <a:hlinkClick action="ppaction://hlinksldjump" r:id="rId22"/>
          </p:cNvPr>
          <p:cNvSpPr/>
          <p:nvPr/>
        </p:nvSpPr>
        <p:spPr>
          <a:xfrm>
            <a:off x="11689488" y="39258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17" name="Google Shape;5817;p98">
            <a:hlinkClick action="ppaction://hlinksldjump" r:id="rId23"/>
          </p:cNvPr>
          <p:cNvSpPr/>
          <p:nvPr/>
        </p:nvSpPr>
        <p:spPr>
          <a:xfrm>
            <a:off x="11689488" y="48882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18" name="Google Shape;5818;p98">
            <a:hlinkClick action="ppaction://hlinksldjump" r:id="rId24"/>
          </p:cNvPr>
          <p:cNvSpPr/>
          <p:nvPr/>
        </p:nvSpPr>
        <p:spPr>
          <a:xfrm>
            <a:off x="11689488" y="58506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22" name="Shape 5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3" name="Google Shape;5823;p99"/>
          <p:cNvSpPr txBox="1"/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arlow Semi Condensed Medium"/>
              <a:buNone/>
            </a:pPr>
            <a:r>
              <a:rPr lang="en-US"/>
              <a:t>WEEK 7 – Slide 1</a:t>
            </a:r>
            <a:endParaRPr/>
          </a:p>
        </p:txBody>
      </p:sp>
      <p:sp>
        <p:nvSpPr>
          <p:cNvPr id="5824" name="Google Shape;5824;p99"/>
          <p:cNvSpPr txBox="1"/>
          <p:nvPr>
            <p:ph idx="1" type="body"/>
          </p:nvPr>
        </p:nvSpPr>
        <p:spPr>
          <a:xfrm>
            <a:off x="6533000" y="5080000"/>
            <a:ext cx="4844400" cy="14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SzPts val="1800"/>
              <a:buNone/>
            </a:pPr>
            <a:r>
              <a:rPr lang="en-US"/>
              <a:t>You can insert videos, images, audio files and external links.</a:t>
            </a:r>
            <a:endParaRPr/>
          </a:p>
        </p:txBody>
      </p:sp>
      <p:sp>
        <p:nvSpPr>
          <p:cNvPr id="5825" name="Google Shape;5825;p99"/>
          <p:cNvSpPr txBox="1"/>
          <p:nvPr>
            <p:ph idx="2" type="body"/>
          </p:nvPr>
        </p:nvSpPr>
        <p:spPr>
          <a:xfrm>
            <a:off x="791475" y="1387450"/>
            <a:ext cx="4844400" cy="51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If you need more Slides, duplicate Slide 3. If you only need one slide within each tab, delete Slides 2 and 3.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Do not add slides, duplicate existing ones because if you add new slides, you’ll have to set the links.</a:t>
            </a:r>
            <a:endParaRPr/>
          </a:p>
        </p:txBody>
      </p:sp>
      <p:grpSp>
        <p:nvGrpSpPr>
          <p:cNvPr id="5826" name="Google Shape;5826;p99"/>
          <p:cNvGrpSpPr/>
          <p:nvPr/>
        </p:nvGrpSpPr>
        <p:grpSpPr>
          <a:xfrm>
            <a:off x="8334000" y="359541"/>
            <a:ext cx="1019725" cy="1024768"/>
            <a:chOff x="9597113" y="1447499"/>
            <a:chExt cx="909900" cy="914400"/>
          </a:xfrm>
        </p:grpSpPr>
        <p:sp>
          <p:nvSpPr>
            <p:cNvPr id="5827" name="Google Shape;5827;p99"/>
            <p:cNvSpPr/>
            <p:nvPr/>
          </p:nvSpPr>
          <p:spPr>
            <a:xfrm>
              <a:off x="9597113" y="1447499"/>
              <a:ext cx="909900" cy="914400"/>
            </a:xfrm>
            <a:prstGeom prst="ellipse">
              <a:avLst/>
            </a:prstGeom>
            <a:solidFill>
              <a:srgbClr val="EFEFE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828" name="Google Shape;5828;p99"/>
            <p:cNvGrpSpPr/>
            <p:nvPr/>
          </p:nvGrpSpPr>
          <p:grpSpPr>
            <a:xfrm>
              <a:off x="9767129" y="1652132"/>
              <a:ext cx="569882" cy="505141"/>
              <a:chOff x="1145332" y="3294620"/>
              <a:chExt cx="771048" cy="647700"/>
            </a:xfrm>
          </p:grpSpPr>
          <p:sp>
            <p:nvSpPr>
              <p:cNvPr id="5829" name="Google Shape;5829;p99"/>
              <p:cNvSpPr/>
              <p:nvPr/>
            </p:nvSpPr>
            <p:spPr>
              <a:xfrm>
                <a:off x="1774934" y="3370820"/>
                <a:ext cx="141446" cy="502920"/>
              </a:xfrm>
              <a:custGeom>
                <a:rect b="b" l="l" r="r" t="t"/>
                <a:pathLst>
                  <a:path extrusionOk="0" h="502920" w="141446">
                    <a:moveTo>
                      <a:pt x="37148" y="0"/>
                    </a:moveTo>
                    <a:lnTo>
                      <a:pt x="0" y="37147"/>
                    </a:lnTo>
                    <a:cubicBezTo>
                      <a:pt x="118110" y="155258"/>
                      <a:pt x="118110" y="347663"/>
                      <a:pt x="0" y="465773"/>
                    </a:cubicBezTo>
                    <a:lnTo>
                      <a:pt x="37148" y="502920"/>
                    </a:lnTo>
                    <a:cubicBezTo>
                      <a:pt x="176213" y="364808"/>
                      <a:pt x="176213" y="139065"/>
                      <a:pt x="37148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30" name="Google Shape;5830;p99"/>
              <p:cNvSpPr/>
              <p:nvPr/>
            </p:nvSpPr>
            <p:spPr>
              <a:xfrm>
                <a:off x="1699687" y="3445114"/>
                <a:ext cx="110728" cy="354330"/>
              </a:xfrm>
              <a:custGeom>
                <a:rect b="b" l="l" r="r" t="t"/>
                <a:pathLst>
                  <a:path extrusionOk="0" h="354330" w="110728">
                    <a:moveTo>
                      <a:pt x="37147" y="0"/>
                    </a:moveTo>
                    <a:lnTo>
                      <a:pt x="0" y="37148"/>
                    </a:lnTo>
                    <a:cubicBezTo>
                      <a:pt x="77153" y="114300"/>
                      <a:pt x="77153" y="239078"/>
                      <a:pt x="0" y="317183"/>
                    </a:cubicBezTo>
                    <a:lnTo>
                      <a:pt x="37147" y="354330"/>
                    </a:lnTo>
                    <a:cubicBezTo>
                      <a:pt x="135255" y="256223"/>
                      <a:pt x="135255" y="98107"/>
                      <a:pt x="37147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31" name="Google Shape;5831;p99"/>
              <p:cNvSpPr/>
              <p:nvPr/>
            </p:nvSpPr>
            <p:spPr>
              <a:xfrm>
                <a:off x="1626345" y="3521314"/>
                <a:ext cx="80010" cy="204787"/>
              </a:xfrm>
              <a:custGeom>
                <a:rect b="b" l="l" r="r" t="t"/>
                <a:pathLst>
                  <a:path extrusionOk="0" h="204787" w="80010">
                    <a:moveTo>
                      <a:pt x="37148" y="0"/>
                    </a:moveTo>
                    <a:lnTo>
                      <a:pt x="0" y="37148"/>
                    </a:lnTo>
                    <a:cubicBezTo>
                      <a:pt x="36195" y="73343"/>
                      <a:pt x="36195" y="131445"/>
                      <a:pt x="0" y="167640"/>
                    </a:cubicBezTo>
                    <a:lnTo>
                      <a:pt x="37148" y="204788"/>
                    </a:lnTo>
                    <a:cubicBezTo>
                      <a:pt x="94298" y="147638"/>
                      <a:pt x="94298" y="56198"/>
                      <a:pt x="37148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32" name="Google Shape;5832;p99"/>
              <p:cNvSpPr/>
              <p:nvPr/>
            </p:nvSpPr>
            <p:spPr>
              <a:xfrm>
                <a:off x="1145332" y="3294620"/>
                <a:ext cx="423862" cy="647700"/>
              </a:xfrm>
              <a:custGeom>
                <a:rect b="b" l="l" r="r" t="t"/>
                <a:pathLst>
                  <a:path extrusionOk="0" h="647700" w="423862">
                    <a:moveTo>
                      <a:pt x="0" y="196215"/>
                    </a:moveTo>
                    <a:lnTo>
                      <a:pt x="0" y="451485"/>
                    </a:lnTo>
                    <a:lnTo>
                      <a:pt x="184785" y="451485"/>
                    </a:lnTo>
                    <a:lnTo>
                      <a:pt x="423863" y="647700"/>
                    </a:lnTo>
                    <a:lnTo>
                      <a:pt x="423863" y="0"/>
                    </a:lnTo>
                    <a:lnTo>
                      <a:pt x="184785" y="196215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833" name="Google Shape;5833;p99"/>
          <p:cNvGrpSpPr/>
          <p:nvPr/>
        </p:nvGrpSpPr>
        <p:grpSpPr>
          <a:xfrm>
            <a:off x="7335888" y="1652142"/>
            <a:ext cx="3238619" cy="2025720"/>
            <a:chOff x="5603100" y="2386775"/>
            <a:chExt cx="2593800" cy="1489500"/>
          </a:xfrm>
        </p:grpSpPr>
        <p:sp>
          <p:nvSpPr>
            <p:cNvPr id="5834" name="Google Shape;5834;p99"/>
            <p:cNvSpPr/>
            <p:nvPr/>
          </p:nvSpPr>
          <p:spPr>
            <a:xfrm>
              <a:off x="5603100" y="2386775"/>
              <a:ext cx="2593800" cy="1489500"/>
            </a:xfrm>
            <a:prstGeom prst="rect">
              <a:avLst/>
            </a:prstGeom>
            <a:solidFill>
              <a:srgbClr val="30303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35" name="Google Shape;5835;p99"/>
            <p:cNvSpPr/>
            <p:nvPr/>
          </p:nvSpPr>
          <p:spPr>
            <a:xfrm>
              <a:off x="5656897" y="3707581"/>
              <a:ext cx="2492100" cy="360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36" name="Google Shape;5836;p99"/>
            <p:cNvSpPr/>
            <p:nvPr/>
          </p:nvSpPr>
          <p:spPr>
            <a:xfrm>
              <a:off x="5656897" y="3707581"/>
              <a:ext cx="720000" cy="3600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37" name="Google Shape;5837;p99"/>
            <p:cNvSpPr/>
            <p:nvPr/>
          </p:nvSpPr>
          <p:spPr>
            <a:xfrm>
              <a:off x="6521050" y="2703805"/>
              <a:ext cx="763800" cy="675300"/>
            </a:xfrm>
            <a:prstGeom prst="ellipse">
              <a:avLst/>
            </a:prstGeom>
            <a:solidFill>
              <a:srgbClr val="72727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descr="Play" id="5838" name="Google Shape;5838;p99"/>
            <p:cNvSpPr/>
            <p:nvPr/>
          </p:nvSpPr>
          <p:spPr>
            <a:xfrm>
              <a:off x="6785222" y="2865268"/>
              <a:ext cx="330774" cy="377095"/>
            </a:xfrm>
            <a:custGeom>
              <a:rect b="b" l="l" r="r" t="t"/>
              <a:pathLst>
                <a:path extrusionOk="0" h="704850" w="546734">
                  <a:moveTo>
                    <a:pt x="0" y="0"/>
                  </a:moveTo>
                  <a:lnTo>
                    <a:pt x="546735" y="352425"/>
                  </a:lnTo>
                  <a:lnTo>
                    <a:pt x="0" y="70485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839" name="Google Shape;5839;p99"/>
          <p:cNvSpPr/>
          <p:nvPr/>
        </p:nvSpPr>
        <p:spPr>
          <a:xfrm>
            <a:off x="7543250" y="3945700"/>
            <a:ext cx="2823900" cy="575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ADD A LINK TO THIS BUTTON</a:t>
            </a:r>
            <a:endParaRPr b="1" i="0" sz="14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5840" name="Google Shape;5840;p99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18072" l="0" r="0" t="19860"/>
          <a:stretch/>
        </p:blipFill>
        <p:spPr>
          <a:xfrm>
            <a:off x="1931563" y="3677850"/>
            <a:ext cx="2572424" cy="2395500"/>
          </a:xfrm>
          <a:prstGeom prst="rect">
            <a:avLst/>
          </a:prstGeom>
          <a:noFill/>
          <a:ln>
            <a:noFill/>
          </a:ln>
        </p:spPr>
      </p:pic>
      <p:sp>
        <p:nvSpPr>
          <p:cNvPr id="5841" name="Google Shape;5841;p99"/>
          <p:cNvSpPr/>
          <p:nvPr/>
        </p:nvSpPr>
        <p:spPr>
          <a:xfrm>
            <a:off x="1526025" y="5829200"/>
            <a:ext cx="3375300" cy="522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CLICK ON THE IMAGE TO ENLARGE IT</a:t>
            </a:r>
            <a:endParaRPr b="1" i="0" sz="14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descr="Table" id="5842" name="Google Shape;5842;p99">
            <a:hlinkClick action="ppaction://hlinksldjump" r:id="rId5"/>
          </p:cNvPr>
          <p:cNvSpPr/>
          <p:nvPr/>
        </p:nvSpPr>
        <p:spPr>
          <a:xfrm>
            <a:off x="11047343" y="195042"/>
            <a:ext cx="413385" cy="289370"/>
          </a:xfrm>
          <a:custGeom>
            <a:rect b="b" l="l" r="r" t="t"/>
            <a:pathLst>
              <a:path extrusionOk="0" h="533400" w="762000">
                <a:moveTo>
                  <a:pt x="704850" y="171450"/>
                </a:moveTo>
                <a:lnTo>
                  <a:pt x="514350" y="171450"/>
                </a:lnTo>
                <a:lnTo>
                  <a:pt x="514350" y="57150"/>
                </a:lnTo>
                <a:lnTo>
                  <a:pt x="704850" y="57150"/>
                </a:lnTo>
                <a:lnTo>
                  <a:pt x="704850" y="171450"/>
                </a:lnTo>
                <a:close/>
                <a:moveTo>
                  <a:pt x="704850" y="323850"/>
                </a:moveTo>
                <a:lnTo>
                  <a:pt x="514350" y="323850"/>
                </a:lnTo>
                <a:lnTo>
                  <a:pt x="514350" y="209550"/>
                </a:lnTo>
                <a:lnTo>
                  <a:pt x="704850" y="209550"/>
                </a:lnTo>
                <a:lnTo>
                  <a:pt x="704850" y="323850"/>
                </a:lnTo>
                <a:close/>
                <a:moveTo>
                  <a:pt x="704850" y="476250"/>
                </a:moveTo>
                <a:lnTo>
                  <a:pt x="514350" y="476250"/>
                </a:lnTo>
                <a:lnTo>
                  <a:pt x="514350" y="361950"/>
                </a:lnTo>
                <a:lnTo>
                  <a:pt x="704850" y="361950"/>
                </a:lnTo>
                <a:lnTo>
                  <a:pt x="704850" y="476250"/>
                </a:lnTo>
                <a:close/>
                <a:moveTo>
                  <a:pt x="285750" y="476250"/>
                </a:moveTo>
                <a:lnTo>
                  <a:pt x="285750" y="361950"/>
                </a:lnTo>
                <a:lnTo>
                  <a:pt x="476250" y="361950"/>
                </a:lnTo>
                <a:lnTo>
                  <a:pt x="476250" y="476250"/>
                </a:lnTo>
                <a:lnTo>
                  <a:pt x="285750" y="476250"/>
                </a:lnTo>
                <a:close/>
                <a:moveTo>
                  <a:pt x="57150" y="476250"/>
                </a:moveTo>
                <a:lnTo>
                  <a:pt x="57150" y="361950"/>
                </a:lnTo>
                <a:lnTo>
                  <a:pt x="247650" y="361950"/>
                </a:lnTo>
                <a:lnTo>
                  <a:pt x="247650" y="476250"/>
                </a:lnTo>
                <a:lnTo>
                  <a:pt x="57150" y="476250"/>
                </a:lnTo>
                <a:close/>
                <a:moveTo>
                  <a:pt x="57150" y="209550"/>
                </a:moveTo>
                <a:lnTo>
                  <a:pt x="247650" y="209550"/>
                </a:lnTo>
                <a:lnTo>
                  <a:pt x="247650" y="323850"/>
                </a:lnTo>
                <a:lnTo>
                  <a:pt x="57150" y="323850"/>
                </a:lnTo>
                <a:lnTo>
                  <a:pt x="57150" y="209550"/>
                </a:lnTo>
                <a:close/>
                <a:moveTo>
                  <a:pt x="57150" y="57150"/>
                </a:moveTo>
                <a:lnTo>
                  <a:pt x="247650" y="57150"/>
                </a:lnTo>
                <a:lnTo>
                  <a:pt x="247650" y="171450"/>
                </a:lnTo>
                <a:lnTo>
                  <a:pt x="57150" y="171450"/>
                </a:lnTo>
                <a:lnTo>
                  <a:pt x="57150" y="57150"/>
                </a:lnTo>
                <a:close/>
                <a:moveTo>
                  <a:pt x="476250" y="209550"/>
                </a:moveTo>
                <a:lnTo>
                  <a:pt x="476250" y="323850"/>
                </a:lnTo>
                <a:lnTo>
                  <a:pt x="285750" y="323850"/>
                </a:lnTo>
                <a:lnTo>
                  <a:pt x="285750" y="209550"/>
                </a:lnTo>
                <a:lnTo>
                  <a:pt x="476250" y="209550"/>
                </a:lnTo>
                <a:close/>
                <a:moveTo>
                  <a:pt x="476250" y="57150"/>
                </a:moveTo>
                <a:lnTo>
                  <a:pt x="476250" y="171450"/>
                </a:lnTo>
                <a:lnTo>
                  <a:pt x="285750" y="171450"/>
                </a:lnTo>
                <a:lnTo>
                  <a:pt x="285750" y="57150"/>
                </a:lnTo>
                <a:lnTo>
                  <a:pt x="476250" y="57150"/>
                </a:lnTo>
                <a:close/>
                <a:moveTo>
                  <a:pt x="0" y="0"/>
                </a:moveTo>
                <a:lnTo>
                  <a:pt x="0" y="533400"/>
                </a:lnTo>
                <a:lnTo>
                  <a:pt x="762000" y="533400"/>
                </a:lnTo>
                <a:lnTo>
                  <a:pt x="762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43" name="Google Shape;5843;p99">
            <a:hlinkClick action="ppaction://hlinksldjump" r:id="rId6"/>
          </p:cNvPr>
          <p:cNvSpPr/>
          <p:nvPr/>
        </p:nvSpPr>
        <p:spPr>
          <a:xfrm>
            <a:off x="145188" y="762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44" name="Google Shape;5844;p99">
            <a:hlinkClick action="ppaction://hlinksldjump" r:id="rId7"/>
          </p:cNvPr>
          <p:cNvSpPr/>
          <p:nvPr/>
        </p:nvSpPr>
        <p:spPr>
          <a:xfrm>
            <a:off x="145188" y="10323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45" name="Google Shape;5845;p99">
            <a:hlinkClick action="ppaction://hlinksldjump" r:id="rId8"/>
          </p:cNvPr>
          <p:cNvSpPr/>
          <p:nvPr/>
        </p:nvSpPr>
        <p:spPr>
          <a:xfrm>
            <a:off x="145188" y="19884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46" name="Google Shape;5846;p99">
            <a:hlinkClick action="ppaction://hlinksldjump" r:id="rId9"/>
          </p:cNvPr>
          <p:cNvSpPr/>
          <p:nvPr/>
        </p:nvSpPr>
        <p:spPr>
          <a:xfrm>
            <a:off x="145188" y="29445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47" name="Google Shape;5847;p99">
            <a:hlinkClick action="ppaction://hlinksldjump" r:id="rId10"/>
          </p:cNvPr>
          <p:cNvSpPr/>
          <p:nvPr/>
        </p:nvSpPr>
        <p:spPr>
          <a:xfrm>
            <a:off x="145188" y="39006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48" name="Google Shape;5848;p99">
            <a:hlinkClick action="ppaction://hlinksldjump" r:id="rId11"/>
          </p:cNvPr>
          <p:cNvSpPr/>
          <p:nvPr/>
        </p:nvSpPr>
        <p:spPr>
          <a:xfrm>
            <a:off x="145188" y="48567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49" name="Google Shape;5849;p99">
            <a:hlinkClick action="ppaction://hlinksldjump" r:id="rId12"/>
          </p:cNvPr>
          <p:cNvSpPr/>
          <p:nvPr/>
        </p:nvSpPr>
        <p:spPr>
          <a:xfrm>
            <a:off x="145188" y="58128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50" name="Google Shape;5850;p99">
            <a:hlinkClick action="ppaction://hlinksldjump" r:id="rId13"/>
          </p:cNvPr>
          <p:cNvSpPr/>
          <p:nvPr/>
        </p:nvSpPr>
        <p:spPr>
          <a:xfrm>
            <a:off x="11689488" y="762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51" name="Google Shape;5851;p99">
            <a:hlinkClick action="ppaction://hlinksldjump" r:id="rId14"/>
          </p:cNvPr>
          <p:cNvSpPr/>
          <p:nvPr/>
        </p:nvSpPr>
        <p:spPr>
          <a:xfrm>
            <a:off x="11689488" y="10386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52" name="Google Shape;5852;p99">
            <a:hlinkClick action="ppaction://hlinksldjump" r:id="rId15"/>
          </p:cNvPr>
          <p:cNvSpPr/>
          <p:nvPr/>
        </p:nvSpPr>
        <p:spPr>
          <a:xfrm>
            <a:off x="11689488" y="20010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53" name="Google Shape;5853;p99">
            <a:hlinkClick action="ppaction://hlinksldjump" r:id="rId16"/>
          </p:cNvPr>
          <p:cNvSpPr/>
          <p:nvPr/>
        </p:nvSpPr>
        <p:spPr>
          <a:xfrm>
            <a:off x="11689488" y="29634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54" name="Google Shape;5854;p99">
            <a:hlinkClick action="ppaction://hlinksldjump" r:id="rId17"/>
          </p:cNvPr>
          <p:cNvSpPr/>
          <p:nvPr/>
        </p:nvSpPr>
        <p:spPr>
          <a:xfrm>
            <a:off x="11689488" y="39258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55" name="Google Shape;5855;p99">
            <a:hlinkClick action="ppaction://hlinksldjump" r:id="rId18"/>
          </p:cNvPr>
          <p:cNvSpPr/>
          <p:nvPr/>
        </p:nvSpPr>
        <p:spPr>
          <a:xfrm>
            <a:off x="11689488" y="48882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56" name="Google Shape;5856;p99">
            <a:hlinkClick action="ppaction://hlinksldjump" r:id="rId19"/>
          </p:cNvPr>
          <p:cNvSpPr/>
          <p:nvPr/>
        </p:nvSpPr>
        <p:spPr>
          <a:xfrm>
            <a:off x="11689488" y="58506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57" name="Google Shape;5857;p99">
            <a:hlinkClick action="ppaction://hlinksldjump" r:id="rId20"/>
          </p:cNvPr>
          <p:cNvSpPr/>
          <p:nvPr/>
        </p:nvSpPr>
        <p:spPr>
          <a:xfrm>
            <a:off x="11841888" y="21534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61" name="Shape 5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2" name="Google Shape;5862;p100"/>
          <p:cNvSpPr txBox="1"/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arlow Semi Condensed Medium"/>
              <a:buNone/>
            </a:pPr>
            <a:r>
              <a:rPr lang="en-US"/>
              <a:t>WEEK 7 – Slide 2</a:t>
            </a:r>
            <a:endParaRPr/>
          </a:p>
        </p:txBody>
      </p:sp>
      <p:sp>
        <p:nvSpPr>
          <p:cNvPr id="5863" name="Google Shape;5863;p100"/>
          <p:cNvSpPr txBox="1"/>
          <p:nvPr>
            <p:ph idx="1" type="body"/>
          </p:nvPr>
        </p:nvSpPr>
        <p:spPr>
          <a:xfrm>
            <a:off x="6533000" y="530075"/>
            <a:ext cx="4844400" cy="60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5864" name="Google Shape;5864;p100"/>
          <p:cNvSpPr txBox="1"/>
          <p:nvPr>
            <p:ph idx="2" type="body"/>
          </p:nvPr>
        </p:nvSpPr>
        <p:spPr>
          <a:xfrm>
            <a:off x="791475" y="1438800"/>
            <a:ext cx="4844400" cy="50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descr="Table" id="5865" name="Google Shape;5865;p100">
            <a:hlinkClick action="ppaction://hlinksldjump" r:id="rId3"/>
          </p:cNvPr>
          <p:cNvSpPr/>
          <p:nvPr/>
        </p:nvSpPr>
        <p:spPr>
          <a:xfrm>
            <a:off x="11047343" y="195042"/>
            <a:ext cx="413385" cy="289370"/>
          </a:xfrm>
          <a:custGeom>
            <a:rect b="b" l="l" r="r" t="t"/>
            <a:pathLst>
              <a:path extrusionOk="0" h="533400" w="762000">
                <a:moveTo>
                  <a:pt x="704850" y="171450"/>
                </a:moveTo>
                <a:lnTo>
                  <a:pt x="514350" y="171450"/>
                </a:lnTo>
                <a:lnTo>
                  <a:pt x="514350" y="57150"/>
                </a:lnTo>
                <a:lnTo>
                  <a:pt x="704850" y="57150"/>
                </a:lnTo>
                <a:lnTo>
                  <a:pt x="704850" y="171450"/>
                </a:lnTo>
                <a:close/>
                <a:moveTo>
                  <a:pt x="704850" y="323850"/>
                </a:moveTo>
                <a:lnTo>
                  <a:pt x="514350" y="323850"/>
                </a:lnTo>
                <a:lnTo>
                  <a:pt x="514350" y="209550"/>
                </a:lnTo>
                <a:lnTo>
                  <a:pt x="704850" y="209550"/>
                </a:lnTo>
                <a:lnTo>
                  <a:pt x="704850" y="323850"/>
                </a:lnTo>
                <a:close/>
                <a:moveTo>
                  <a:pt x="704850" y="476250"/>
                </a:moveTo>
                <a:lnTo>
                  <a:pt x="514350" y="476250"/>
                </a:lnTo>
                <a:lnTo>
                  <a:pt x="514350" y="361950"/>
                </a:lnTo>
                <a:lnTo>
                  <a:pt x="704850" y="361950"/>
                </a:lnTo>
                <a:lnTo>
                  <a:pt x="704850" y="476250"/>
                </a:lnTo>
                <a:close/>
                <a:moveTo>
                  <a:pt x="285750" y="476250"/>
                </a:moveTo>
                <a:lnTo>
                  <a:pt x="285750" y="361950"/>
                </a:lnTo>
                <a:lnTo>
                  <a:pt x="476250" y="361950"/>
                </a:lnTo>
                <a:lnTo>
                  <a:pt x="476250" y="476250"/>
                </a:lnTo>
                <a:lnTo>
                  <a:pt x="285750" y="476250"/>
                </a:lnTo>
                <a:close/>
                <a:moveTo>
                  <a:pt x="57150" y="476250"/>
                </a:moveTo>
                <a:lnTo>
                  <a:pt x="57150" y="361950"/>
                </a:lnTo>
                <a:lnTo>
                  <a:pt x="247650" y="361950"/>
                </a:lnTo>
                <a:lnTo>
                  <a:pt x="247650" y="476250"/>
                </a:lnTo>
                <a:lnTo>
                  <a:pt x="57150" y="476250"/>
                </a:lnTo>
                <a:close/>
                <a:moveTo>
                  <a:pt x="57150" y="209550"/>
                </a:moveTo>
                <a:lnTo>
                  <a:pt x="247650" y="209550"/>
                </a:lnTo>
                <a:lnTo>
                  <a:pt x="247650" y="323850"/>
                </a:lnTo>
                <a:lnTo>
                  <a:pt x="57150" y="323850"/>
                </a:lnTo>
                <a:lnTo>
                  <a:pt x="57150" y="209550"/>
                </a:lnTo>
                <a:close/>
                <a:moveTo>
                  <a:pt x="57150" y="57150"/>
                </a:moveTo>
                <a:lnTo>
                  <a:pt x="247650" y="57150"/>
                </a:lnTo>
                <a:lnTo>
                  <a:pt x="247650" y="171450"/>
                </a:lnTo>
                <a:lnTo>
                  <a:pt x="57150" y="171450"/>
                </a:lnTo>
                <a:lnTo>
                  <a:pt x="57150" y="57150"/>
                </a:lnTo>
                <a:close/>
                <a:moveTo>
                  <a:pt x="476250" y="209550"/>
                </a:moveTo>
                <a:lnTo>
                  <a:pt x="476250" y="323850"/>
                </a:lnTo>
                <a:lnTo>
                  <a:pt x="285750" y="323850"/>
                </a:lnTo>
                <a:lnTo>
                  <a:pt x="285750" y="209550"/>
                </a:lnTo>
                <a:lnTo>
                  <a:pt x="476250" y="209550"/>
                </a:lnTo>
                <a:close/>
                <a:moveTo>
                  <a:pt x="476250" y="57150"/>
                </a:moveTo>
                <a:lnTo>
                  <a:pt x="476250" y="171450"/>
                </a:lnTo>
                <a:lnTo>
                  <a:pt x="285750" y="171450"/>
                </a:lnTo>
                <a:lnTo>
                  <a:pt x="285750" y="57150"/>
                </a:lnTo>
                <a:lnTo>
                  <a:pt x="476250" y="57150"/>
                </a:lnTo>
                <a:close/>
                <a:moveTo>
                  <a:pt x="0" y="0"/>
                </a:moveTo>
                <a:lnTo>
                  <a:pt x="0" y="533400"/>
                </a:lnTo>
                <a:lnTo>
                  <a:pt x="762000" y="533400"/>
                </a:lnTo>
                <a:lnTo>
                  <a:pt x="762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66" name="Google Shape;5866;p100">
            <a:hlinkClick action="ppaction://hlinksldjump" r:id="rId4"/>
          </p:cNvPr>
          <p:cNvSpPr/>
          <p:nvPr/>
        </p:nvSpPr>
        <p:spPr>
          <a:xfrm>
            <a:off x="145188" y="10323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67" name="Google Shape;5867;p100">
            <a:hlinkClick action="ppaction://hlinksldjump" r:id="rId5"/>
          </p:cNvPr>
          <p:cNvSpPr/>
          <p:nvPr/>
        </p:nvSpPr>
        <p:spPr>
          <a:xfrm>
            <a:off x="145188" y="19884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68" name="Google Shape;5868;p100">
            <a:hlinkClick action="ppaction://hlinksldjump" r:id="rId6"/>
          </p:cNvPr>
          <p:cNvSpPr/>
          <p:nvPr/>
        </p:nvSpPr>
        <p:spPr>
          <a:xfrm>
            <a:off x="145188" y="29445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69" name="Google Shape;5869;p100">
            <a:hlinkClick action="ppaction://hlinksldjump" r:id="rId7"/>
          </p:cNvPr>
          <p:cNvSpPr/>
          <p:nvPr/>
        </p:nvSpPr>
        <p:spPr>
          <a:xfrm>
            <a:off x="145188" y="39006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70" name="Google Shape;5870;p100">
            <a:hlinkClick action="ppaction://hlinksldjump" r:id="rId8"/>
          </p:cNvPr>
          <p:cNvSpPr/>
          <p:nvPr/>
        </p:nvSpPr>
        <p:spPr>
          <a:xfrm>
            <a:off x="145188" y="48567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71" name="Google Shape;5871;p100">
            <a:hlinkClick action="ppaction://hlinksldjump" r:id="rId9"/>
          </p:cNvPr>
          <p:cNvSpPr/>
          <p:nvPr/>
        </p:nvSpPr>
        <p:spPr>
          <a:xfrm>
            <a:off x="145188" y="58128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72" name="Google Shape;5872;p100">
            <a:hlinkClick action="ppaction://hlinksldjump" r:id="rId10"/>
          </p:cNvPr>
          <p:cNvSpPr/>
          <p:nvPr/>
        </p:nvSpPr>
        <p:spPr>
          <a:xfrm>
            <a:off x="145188" y="762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73" name="Google Shape;5873;p100">
            <a:hlinkClick action="ppaction://hlinksldjump" r:id="rId11"/>
          </p:cNvPr>
          <p:cNvSpPr/>
          <p:nvPr/>
        </p:nvSpPr>
        <p:spPr>
          <a:xfrm>
            <a:off x="11689488" y="10386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74" name="Google Shape;5874;p100">
            <a:hlinkClick action="ppaction://hlinksldjump" r:id="rId12"/>
          </p:cNvPr>
          <p:cNvSpPr/>
          <p:nvPr/>
        </p:nvSpPr>
        <p:spPr>
          <a:xfrm>
            <a:off x="11689488" y="20010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75" name="Google Shape;5875;p100">
            <a:hlinkClick action="ppaction://hlinksldjump" r:id="rId13"/>
          </p:cNvPr>
          <p:cNvSpPr/>
          <p:nvPr/>
        </p:nvSpPr>
        <p:spPr>
          <a:xfrm>
            <a:off x="11689488" y="29634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76" name="Google Shape;5876;p100">
            <a:hlinkClick action="ppaction://hlinksldjump" r:id="rId14"/>
          </p:cNvPr>
          <p:cNvSpPr/>
          <p:nvPr/>
        </p:nvSpPr>
        <p:spPr>
          <a:xfrm>
            <a:off x="11689488" y="39258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77" name="Google Shape;5877;p100">
            <a:hlinkClick action="ppaction://hlinksldjump" r:id="rId15"/>
          </p:cNvPr>
          <p:cNvSpPr/>
          <p:nvPr/>
        </p:nvSpPr>
        <p:spPr>
          <a:xfrm>
            <a:off x="11689488" y="48882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78" name="Google Shape;5878;p100">
            <a:hlinkClick action="ppaction://hlinksldjump" r:id="rId16"/>
          </p:cNvPr>
          <p:cNvSpPr/>
          <p:nvPr/>
        </p:nvSpPr>
        <p:spPr>
          <a:xfrm>
            <a:off x="11689488" y="58506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79" name="Google Shape;5879;p100">
            <a:hlinkClick action="ppaction://hlinksldjump" r:id="rId17"/>
          </p:cNvPr>
          <p:cNvSpPr/>
          <p:nvPr/>
        </p:nvSpPr>
        <p:spPr>
          <a:xfrm>
            <a:off x="11689488" y="762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83" name="Shape 5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4" name="Google Shape;5884;p101"/>
          <p:cNvSpPr txBox="1"/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arlow Semi Condensed Medium"/>
              <a:buNone/>
            </a:pPr>
            <a:r>
              <a:rPr lang="en-US"/>
              <a:t>WEEK 7 – Slide 3</a:t>
            </a:r>
            <a:endParaRPr/>
          </a:p>
        </p:txBody>
      </p:sp>
      <p:sp>
        <p:nvSpPr>
          <p:cNvPr id="5885" name="Google Shape;5885;p101"/>
          <p:cNvSpPr txBox="1"/>
          <p:nvPr>
            <p:ph idx="1" type="body"/>
          </p:nvPr>
        </p:nvSpPr>
        <p:spPr>
          <a:xfrm>
            <a:off x="6533000" y="530075"/>
            <a:ext cx="4844400" cy="60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5886" name="Google Shape;5886;p101"/>
          <p:cNvSpPr txBox="1"/>
          <p:nvPr>
            <p:ph idx="2" type="body"/>
          </p:nvPr>
        </p:nvSpPr>
        <p:spPr>
          <a:xfrm>
            <a:off x="791475" y="1438800"/>
            <a:ext cx="4844400" cy="50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descr="Table" id="5887" name="Google Shape;5887;p101">
            <a:hlinkClick action="ppaction://hlinksldjump" r:id="rId3"/>
          </p:cNvPr>
          <p:cNvSpPr/>
          <p:nvPr/>
        </p:nvSpPr>
        <p:spPr>
          <a:xfrm>
            <a:off x="11047343" y="195042"/>
            <a:ext cx="413385" cy="289370"/>
          </a:xfrm>
          <a:custGeom>
            <a:rect b="b" l="l" r="r" t="t"/>
            <a:pathLst>
              <a:path extrusionOk="0" h="533400" w="762000">
                <a:moveTo>
                  <a:pt x="704850" y="171450"/>
                </a:moveTo>
                <a:lnTo>
                  <a:pt x="514350" y="171450"/>
                </a:lnTo>
                <a:lnTo>
                  <a:pt x="514350" y="57150"/>
                </a:lnTo>
                <a:lnTo>
                  <a:pt x="704850" y="57150"/>
                </a:lnTo>
                <a:lnTo>
                  <a:pt x="704850" y="171450"/>
                </a:lnTo>
                <a:close/>
                <a:moveTo>
                  <a:pt x="704850" y="323850"/>
                </a:moveTo>
                <a:lnTo>
                  <a:pt x="514350" y="323850"/>
                </a:lnTo>
                <a:lnTo>
                  <a:pt x="514350" y="209550"/>
                </a:lnTo>
                <a:lnTo>
                  <a:pt x="704850" y="209550"/>
                </a:lnTo>
                <a:lnTo>
                  <a:pt x="704850" y="323850"/>
                </a:lnTo>
                <a:close/>
                <a:moveTo>
                  <a:pt x="704850" y="476250"/>
                </a:moveTo>
                <a:lnTo>
                  <a:pt x="514350" y="476250"/>
                </a:lnTo>
                <a:lnTo>
                  <a:pt x="514350" y="361950"/>
                </a:lnTo>
                <a:lnTo>
                  <a:pt x="704850" y="361950"/>
                </a:lnTo>
                <a:lnTo>
                  <a:pt x="704850" y="476250"/>
                </a:lnTo>
                <a:close/>
                <a:moveTo>
                  <a:pt x="285750" y="476250"/>
                </a:moveTo>
                <a:lnTo>
                  <a:pt x="285750" y="361950"/>
                </a:lnTo>
                <a:lnTo>
                  <a:pt x="476250" y="361950"/>
                </a:lnTo>
                <a:lnTo>
                  <a:pt x="476250" y="476250"/>
                </a:lnTo>
                <a:lnTo>
                  <a:pt x="285750" y="476250"/>
                </a:lnTo>
                <a:close/>
                <a:moveTo>
                  <a:pt x="57150" y="476250"/>
                </a:moveTo>
                <a:lnTo>
                  <a:pt x="57150" y="361950"/>
                </a:lnTo>
                <a:lnTo>
                  <a:pt x="247650" y="361950"/>
                </a:lnTo>
                <a:lnTo>
                  <a:pt x="247650" y="476250"/>
                </a:lnTo>
                <a:lnTo>
                  <a:pt x="57150" y="476250"/>
                </a:lnTo>
                <a:close/>
                <a:moveTo>
                  <a:pt x="57150" y="209550"/>
                </a:moveTo>
                <a:lnTo>
                  <a:pt x="247650" y="209550"/>
                </a:lnTo>
                <a:lnTo>
                  <a:pt x="247650" y="323850"/>
                </a:lnTo>
                <a:lnTo>
                  <a:pt x="57150" y="323850"/>
                </a:lnTo>
                <a:lnTo>
                  <a:pt x="57150" y="209550"/>
                </a:lnTo>
                <a:close/>
                <a:moveTo>
                  <a:pt x="57150" y="57150"/>
                </a:moveTo>
                <a:lnTo>
                  <a:pt x="247650" y="57150"/>
                </a:lnTo>
                <a:lnTo>
                  <a:pt x="247650" y="171450"/>
                </a:lnTo>
                <a:lnTo>
                  <a:pt x="57150" y="171450"/>
                </a:lnTo>
                <a:lnTo>
                  <a:pt x="57150" y="57150"/>
                </a:lnTo>
                <a:close/>
                <a:moveTo>
                  <a:pt x="476250" y="209550"/>
                </a:moveTo>
                <a:lnTo>
                  <a:pt x="476250" y="323850"/>
                </a:lnTo>
                <a:lnTo>
                  <a:pt x="285750" y="323850"/>
                </a:lnTo>
                <a:lnTo>
                  <a:pt x="285750" y="209550"/>
                </a:lnTo>
                <a:lnTo>
                  <a:pt x="476250" y="209550"/>
                </a:lnTo>
                <a:close/>
                <a:moveTo>
                  <a:pt x="476250" y="57150"/>
                </a:moveTo>
                <a:lnTo>
                  <a:pt x="476250" y="171450"/>
                </a:lnTo>
                <a:lnTo>
                  <a:pt x="285750" y="171450"/>
                </a:lnTo>
                <a:lnTo>
                  <a:pt x="285750" y="57150"/>
                </a:lnTo>
                <a:lnTo>
                  <a:pt x="476250" y="57150"/>
                </a:lnTo>
                <a:close/>
                <a:moveTo>
                  <a:pt x="0" y="0"/>
                </a:moveTo>
                <a:lnTo>
                  <a:pt x="0" y="533400"/>
                </a:lnTo>
                <a:lnTo>
                  <a:pt x="762000" y="533400"/>
                </a:lnTo>
                <a:lnTo>
                  <a:pt x="762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88" name="Google Shape;5888;p101">
            <a:hlinkClick action="ppaction://hlinksldjump" r:id="rId4"/>
          </p:cNvPr>
          <p:cNvSpPr/>
          <p:nvPr/>
        </p:nvSpPr>
        <p:spPr>
          <a:xfrm>
            <a:off x="145188" y="10323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89" name="Google Shape;5889;p101">
            <a:hlinkClick action="ppaction://hlinksldjump" r:id="rId5"/>
          </p:cNvPr>
          <p:cNvSpPr/>
          <p:nvPr/>
        </p:nvSpPr>
        <p:spPr>
          <a:xfrm>
            <a:off x="145188" y="19884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90" name="Google Shape;5890;p101">
            <a:hlinkClick action="ppaction://hlinksldjump" r:id="rId6"/>
          </p:cNvPr>
          <p:cNvSpPr/>
          <p:nvPr/>
        </p:nvSpPr>
        <p:spPr>
          <a:xfrm>
            <a:off x="145188" y="29445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91" name="Google Shape;5891;p101">
            <a:hlinkClick action="ppaction://hlinksldjump" r:id="rId7"/>
          </p:cNvPr>
          <p:cNvSpPr/>
          <p:nvPr/>
        </p:nvSpPr>
        <p:spPr>
          <a:xfrm>
            <a:off x="145188" y="39006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92" name="Google Shape;5892;p101">
            <a:hlinkClick action="ppaction://hlinksldjump" r:id="rId8"/>
          </p:cNvPr>
          <p:cNvSpPr/>
          <p:nvPr/>
        </p:nvSpPr>
        <p:spPr>
          <a:xfrm>
            <a:off x="145188" y="48567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93" name="Google Shape;5893;p101">
            <a:hlinkClick action="ppaction://hlinksldjump" r:id="rId9"/>
          </p:cNvPr>
          <p:cNvSpPr/>
          <p:nvPr/>
        </p:nvSpPr>
        <p:spPr>
          <a:xfrm>
            <a:off x="145188" y="58128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94" name="Google Shape;5894;p101">
            <a:hlinkClick action="ppaction://hlinksldjump" r:id="rId10"/>
          </p:cNvPr>
          <p:cNvSpPr/>
          <p:nvPr/>
        </p:nvSpPr>
        <p:spPr>
          <a:xfrm>
            <a:off x="145188" y="762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95" name="Google Shape;5895;p101">
            <a:hlinkClick action="ppaction://hlinksldjump" r:id="rId11"/>
          </p:cNvPr>
          <p:cNvSpPr/>
          <p:nvPr/>
        </p:nvSpPr>
        <p:spPr>
          <a:xfrm>
            <a:off x="11689488" y="10386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96" name="Google Shape;5896;p101">
            <a:hlinkClick action="ppaction://hlinksldjump" r:id="rId12"/>
          </p:cNvPr>
          <p:cNvSpPr/>
          <p:nvPr/>
        </p:nvSpPr>
        <p:spPr>
          <a:xfrm>
            <a:off x="11689488" y="20010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97" name="Google Shape;5897;p101">
            <a:hlinkClick action="ppaction://hlinksldjump" r:id="rId13"/>
          </p:cNvPr>
          <p:cNvSpPr/>
          <p:nvPr/>
        </p:nvSpPr>
        <p:spPr>
          <a:xfrm>
            <a:off x="11689488" y="29634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98" name="Google Shape;5898;p101">
            <a:hlinkClick action="ppaction://hlinksldjump" r:id="rId14"/>
          </p:cNvPr>
          <p:cNvSpPr/>
          <p:nvPr/>
        </p:nvSpPr>
        <p:spPr>
          <a:xfrm>
            <a:off x="11689488" y="39258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99" name="Google Shape;5899;p101">
            <a:hlinkClick action="ppaction://hlinksldjump" r:id="rId15"/>
          </p:cNvPr>
          <p:cNvSpPr/>
          <p:nvPr/>
        </p:nvSpPr>
        <p:spPr>
          <a:xfrm>
            <a:off x="11689488" y="48882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00" name="Google Shape;5900;p101">
            <a:hlinkClick action="ppaction://hlinksldjump" r:id="rId16"/>
          </p:cNvPr>
          <p:cNvSpPr/>
          <p:nvPr/>
        </p:nvSpPr>
        <p:spPr>
          <a:xfrm>
            <a:off x="11689488" y="58506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01" name="Google Shape;5901;p101">
            <a:hlinkClick action="ppaction://hlinksldjump" r:id="rId17"/>
          </p:cNvPr>
          <p:cNvSpPr/>
          <p:nvPr/>
        </p:nvSpPr>
        <p:spPr>
          <a:xfrm>
            <a:off x="11689488" y="762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05" name="Shape 5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6" name="Google Shape;5906;p102"/>
          <p:cNvSpPr txBox="1"/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arlow Semi Condensed Medium"/>
              <a:buNone/>
            </a:pPr>
            <a:r>
              <a:rPr lang="en-US"/>
              <a:t>WEEK 7 – Slide 4</a:t>
            </a:r>
            <a:endParaRPr/>
          </a:p>
        </p:txBody>
      </p:sp>
      <p:sp>
        <p:nvSpPr>
          <p:cNvPr id="5907" name="Google Shape;5907;p102"/>
          <p:cNvSpPr txBox="1"/>
          <p:nvPr>
            <p:ph idx="1" type="body"/>
          </p:nvPr>
        </p:nvSpPr>
        <p:spPr>
          <a:xfrm>
            <a:off x="6533000" y="530075"/>
            <a:ext cx="4844400" cy="60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5908" name="Google Shape;5908;p102"/>
          <p:cNvSpPr txBox="1"/>
          <p:nvPr>
            <p:ph idx="2" type="body"/>
          </p:nvPr>
        </p:nvSpPr>
        <p:spPr>
          <a:xfrm>
            <a:off x="791475" y="1438800"/>
            <a:ext cx="4844400" cy="50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descr="Table" id="5909" name="Google Shape;5909;p102">
            <a:hlinkClick action="ppaction://hlinksldjump" r:id="rId3"/>
          </p:cNvPr>
          <p:cNvSpPr/>
          <p:nvPr/>
        </p:nvSpPr>
        <p:spPr>
          <a:xfrm>
            <a:off x="11047343" y="195042"/>
            <a:ext cx="413385" cy="289370"/>
          </a:xfrm>
          <a:custGeom>
            <a:rect b="b" l="l" r="r" t="t"/>
            <a:pathLst>
              <a:path extrusionOk="0" h="533400" w="762000">
                <a:moveTo>
                  <a:pt x="704850" y="171450"/>
                </a:moveTo>
                <a:lnTo>
                  <a:pt x="514350" y="171450"/>
                </a:lnTo>
                <a:lnTo>
                  <a:pt x="514350" y="57150"/>
                </a:lnTo>
                <a:lnTo>
                  <a:pt x="704850" y="57150"/>
                </a:lnTo>
                <a:lnTo>
                  <a:pt x="704850" y="171450"/>
                </a:lnTo>
                <a:close/>
                <a:moveTo>
                  <a:pt x="704850" y="323850"/>
                </a:moveTo>
                <a:lnTo>
                  <a:pt x="514350" y="323850"/>
                </a:lnTo>
                <a:lnTo>
                  <a:pt x="514350" y="209550"/>
                </a:lnTo>
                <a:lnTo>
                  <a:pt x="704850" y="209550"/>
                </a:lnTo>
                <a:lnTo>
                  <a:pt x="704850" y="323850"/>
                </a:lnTo>
                <a:close/>
                <a:moveTo>
                  <a:pt x="704850" y="476250"/>
                </a:moveTo>
                <a:lnTo>
                  <a:pt x="514350" y="476250"/>
                </a:lnTo>
                <a:lnTo>
                  <a:pt x="514350" y="361950"/>
                </a:lnTo>
                <a:lnTo>
                  <a:pt x="704850" y="361950"/>
                </a:lnTo>
                <a:lnTo>
                  <a:pt x="704850" y="476250"/>
                </a:lnTo>
                <a:close/>
                <a:moveTo>
                  <a:pt x="285750" y="476250"/>
                </a:moveTo>
                <a:lnTo>
                  <a:pt x="285750" y="361950"/>
                </a:lnTo>
                <a:lnTo>
                  <a:pt x="476250" y="361950"/>
                </a:lnTo>
                <a:lnTo>
                  <a:pt x="476250" y="476250"/>
                </a:lnTo>
                <a:lnTo>
                  <a:pt x="285750" y="476250"/>
                </a:lnTo>
                <a:close/>
                <a:moveTo>
                  <a:pt x="57150" y="476250"/>
                </a:moveTo>
                <a:lnTo>
                  <a:pt x="57150" y="361950"/>
                </a:lnTo>
                <a:lnTo>
                  <a:pt x="247650" y="361950"/>
                </a:lnTo>
                <a:lnTo>
                  <a:pt x="247650" y="476250"/>
                </a:lnTo>
                <a:lnTo>
                  <a:pt x="57150" y="476250"/>
                </a:lnTo>
                <a:close/>
                <a:moveTo>
                  <a:pt x="57150" y="209550"/>
                </a:moveTo>
                <a:lnTo>
                  <a:pt x="247650" y="209550"/>
                </a:lnTo>
                <a:lnTo>
                  <a:pt x="247650" y="323850"/>
                </a:lnTo>
                <a:lnTo>
                  <a:pt x="57150" y="323850"/>
                </a:lnTo>
                <a:lnTo>
                  <a:pt x="57150" y="209550"/>
                </a:lnTo>
                <a:close/>
                <a:moveTo>
                  <a:pt x="57150" y="57150"/>
                </a:moveTo>
                <a:lnTo>
                  <a:pt x="247650" y="57150"/>
                </a:lnTo>
                <a:lnTo>
                  <a:pt x="247650" y="171450"/>
                </a:lnTo>
                <a:lnTo>
                  <a:pt x="57150" y="171450"/>
                </a:lnTo>
                <a:lnTo>
                  <a:pt x="57150" y="57150"/>
                </a:lnTo>
                <a:close/>
                <a:moveTo>
                  <a:pt x="476250" y="209550"/>
                </a:moveTo>
                <a:lnTo>
                  <a:pt x="476250" y="323850"/>
                </a:lnTo>
                <a:lnTo>
                  <a:pt x="285750" y="323850"/>
                </a:lnTo>
                <a:lnTo>
                  <a:pt x="285750" y="209550"/>
                </a:lnTo>
                <a:lnTo>
                  <a:pt x="476250" y="209550"/>
                </a:lnTo>
                <a:close/>
                <a:moveTo>
                  <a:pt x="476250" y="57150"/>
                </a:moveTo>
                <a:lnTo>
                  <a:pt x="476250" y="171450"/>
                </a:lnTo>
                <a:lnTo>
                  <a:pt x="285750" y="171450"/>
                </a:lnTo>
                <a:lnTo>
                  <a:pt x="285750" y="57150"/>
                </a:lnTo>
                <a:lnTo>
                  <a:pt x="476250" y="57150"/>
                </a:lnTo>
                <a:close/>
                <a:moveTo>
                  <a:pt x="0" y="0"/>
                </a:moveTo>
                <a:lnTo>
                  <a:pt x="0" y="533400"/>
                </a:lnTo>
                <a:lnTo>
                  <a:pt x="762000" y="533400"/>
                </a:lnTo>
                <a:lnTo>
                  <a:pt x="762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10" name="Google Shape;5910;p102">
            <a:hlinkClick action="ppaction://hlinksldjump" r:id="rId4"/>
          </p:cNvPr>
          <p:cNvSpPr/>
          <p:nvPr/>
        </p:nvSpPr>
        <p:spPr>
          <a:xfrm>
            <a:off x="145188" y="10323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11" name="Google Shape;5911;p102">
            <a:hlinkClick action="ppaction://hlinksldjump" r:id="rId5"/>
          </p:cNvPr>
          <p:cNvSpPr/>
          <p:nvPr/>
        </p:nvSpPr>
        <p:spPr>
          <a:xfrm>
            <a:off x="145188" y="19884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12" name="Google Shape;5912;p102">
            <a:hlinkClick action="ppaction://hlinksldjump" r:id="rId6"/>
          </p:cNvPr>
          <p:cNvSpPr/>
          <p:nvPr/>
        </p:nvSpPr>
        <p:spPr>
          <a:xfrm>
            <a:off x="145188" y="29445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13" name="Google Shape;5913;p102">
            <a:hlinkClick action="ppaction://hlinksldjump" r:id="rId7"/>
          </p:cNvPr>
          <p:cNvSpPr/>
          <p:nvPr/>
        </p:nvSpPr>
        <p:spPr>
          <a:xfrm>
            <a:off x="145188" y="39006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14" name="Google Shape;5914;p102">
            <a:hlinkClick action="ppaction://hlinksldjump" r:id="rId8"/>
          </p:cNvPr>
          <p:cNvSpPr/>
          <p:nvPr/>
        </p:nvSpPr>
        <p:spPr>
          <a:xfrm>
            <a:off x="145188" y="48567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15" name="Google Shape;5915;p102">
            <a:hlinkClick action="ppaction://hlinksldjump" r:id="rId9"/>
          </p:cNvPr>
          <p:cNvSpPr/>
          <p:nvPr/>
        </p:nvSpPr>
        <p:spPr>
          <a:xfrm>
            <a:off x="145188" y="58128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16" name="Google Shape;5916;p102">
            <a:hlinkClick action="ppaction://hlinksldjump" r:id="rId10"/>
          </p:cNvPr>
          <p:cNvSpPr/>
          <p:nvPr/>
        </p:nvSpPr>
        <p:spPr>
          <a:xfrm>
            <a:off x="145188" y="762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17" name="Google Shape;5917;p102">
            <a:hlinkClick action="ppaction://hlinksldjump" r:id="rId11"/>
          </p:cNvPr>
          <p:cNvSpPr/>
          <p:nvPr/>
        </p:nvSpPr>
        <p:spPr>
          <a:xfrm>
            <a:off x="11689488" y="10386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18" name="Google Shape;5918;p102">
            <a:hlinkClick action="ppaction://hlinksldjump" r:id="rId12"/>
          </p:cNvPr>
          <p:cNvSpPr/>
          <p:nvPr/>
        </p:nvSpPr>
        <p:spPr>
          <a:xfrm>
            <a:off x="11689488" y="20010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19" name="Google Shape;5919;p102">
            <a:hlinkClick action="ppaction://hlinksldjump" r:id="rId13"/>
          </p:cNvPr>
          <p:cNvSpPr/>
          <p:nvPr/>
        </p:nvSpPr>
        <p:spPr>
          <a:xfrm>
            <a:off x="11689488" y="29634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20" name="Google Shape;5920;p102">
            <a:hlinkClick action="ppaction://hlinksldjump" r:id="rId14"/>
          </p:cNvPr>
          <p:cNvSpPr/>
          <p:nvPr/>
        </p:nvSpPr>
        <p:spPr>
          <a:xfrm>
            <a:off x="11689488" y="39258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21" name="Google Shape;5921;p102">
            <a:hlinkClick action="ppaction://hlinksldjump" r:id="rId15"/>
          </p:cNvPr>
          <p:cNvSpPr/>
          <p:nvPr/>
        </p:nvSpPr>
        <p:spPr>
          <a:xfrm>
            <a:off x="11689488" y="48882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22" name="Google Shape;5922;p102">
            <a:hlinkClick action="ppaction://hlinksldjump" r:id="rId16"/>
          </p:cNvPr>
          <p:cNvSpPr/>
          <p:nvPr/>
        </p:nvSpPr>
        <p:spPr>
          <a:xfrm>
            <a:off x="11689488" y="58506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23" name="Google Shape;5923;p102">
            <a:hlinkClick action="ppaction://hlinksldjump" r:id="rId17"/>
          </p:cNvPr>
          <p:cNvSpPr/>
          <p:nvPr/>
        </p:nvSpPr>
        <p:spPr>
          <a:xfrm>
            <a:off x="11689488" y="762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27" name="Shape 5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8" name="Google Shape;5928;p103"/>
          <p:cNvSpPr txBox="1"/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arlow Semi Condensed Medium"/>
              <a:buNone/>
            </a:pPr>
            <a:r>
              <a:rPr lang="en-US"/>
              <a:t>WEEK 8 – Slide 1</a:t>
            </a:r>
            <a:endParaRPr/>
          </a:p>
        </p:txBody>
      </p:sp>
      <p:sp>
        <p:nvSpPr>
          <p:cNvPr id="5929" name="Google Shape;5929;p103"/>
          <p:cNvSpPr txBox="1"/>
          <p:nvPr>
            <p:ph idx="1" type="body"/>
          </p:nvPr>
        </p:nvSpPr>
        <p:spPr>
          <a:xfrm>
            <a:off x="6533000" y="5080000"/>
            <a:ext cx="4844400" cy="14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SzPts val="1800"/>
              <a:buNone/>
            </a:pPr>
            <a:r>
              <a:rPr lang="en-US"/>
              <a:t>You can insert videos, images, audio files and external links.</a:t>
            </a:r>
            <a:endParaRPr/>
          </a:p>
        </p:txBody>
      </p:sp>
      <p:sp>
        <p:nvSpPr>
          <p:cNvPr id="5930" name="Google Shape;5930;p103"/>
          <p:cNvSpPr txBox="1"/>
          <p:nvPr>
            <p:ph idx="2" type="body"/>
          </p:nvPr>
        </p:nvSpPr>
        <p:spPr>
          <a:xfrm>
            <a:off x="791475" y="1387450"/>
            <a:ext cx="4844400" cy="51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If you need more Slides, duplicate Slide 3. If you only need one slide within each tab, delete Slides 2 and 3.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Do not add slides, duplicate existing ones because if you add new slides, you’ll have to set the links.</a:t>
            </a:r>
            <a:endParaRPr/>
          </a:p>
        </p:txBody>
      </p:sp>
      <p:grpSp>
        <p:nvGrpSpPr>
          <p:cNvPr id="5931" name="Google Shape;5931;p103"/>
          <p:cNvGrpSpPr/>
          <p:nvPr/>
        </p:nvGrpSpPr>
        <p:grpSpPr>
          <a:xfrm>
            <a:off x="8334000" y="359541"/>
            <a:ext cx="1019725" cy="1024768"/>
            <a:chOff x="9597113" y="1447499"/>
            <a:chExt cx="909900" cy="914400"/>
          </a:xfrm>
        </p:grpSpPr>
        <p:sp>
          <p:nvSpPr>
            <p:cNvPr id="5932" name="Google Shape;5932;p103"/>
            <p:cNvSpPr/>
            <p:nvPr/>
          </p:nvSpPr>
          <p:spPr>
            <a:xfrm>
              <a:off x="9597113" y="1447499"/>
              <a:ext cx="909900" cy="914400"/>
            </a:xfrm>
            <a:prstGeom prst="ellipse">
              <a:avLst/>
            </a:prstGeom>
            <a:solidFill>
              <a:srgbClr val="EFEFE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933" name="Google Shape;5933;p103"/>
            <p:cNvGrpSpPr/>
            <p:nvPr/>
          </p:nvGrpSpPr>
          <p:grpSpPr>
            <a:xfrm>
              <a:off x="9767129" y="1652132"/>
              <a:ext cx="569882" cy="505141"/>
              <a:chOff x="1145332" y="3294620"/>
              <a:chExt cx="771048" cy="647700"/>
            </a:xfrm>
          </p:grpSpPr>
          <p:sp>
            <p:nvSpPr>
              <p:cNvPr id="5934" name="Google Shape;5934;p103"/>
              <p:cNvSpPr/>
              <p:nvPr/>
            </p:nvSpPr>
            <p:spPr>
              <a:xfrm>
                <a:off x="1774934" y="3370820"/>
                <a:ext cx="141446" cy="502920"/>
              </a:xfrm>
              <a:custGeom>
                <a:rect b="b" l="l" r="r" t="t"/>
                <a:pathLst>
                  <a:path extrusionOk="0" h="502920" w="141446">
                    <a:moveTo>
                      <a:pt x="37148" y="0"/>
                    </a:moveTo>
                    <a:lnTo>
                      <a:pt x="0" y="37147"/>
                    </a:lnTo>
                    <a:cubicBezTo>
                      <a:pt x="118110" y="155258"/>
                      <a:pt x="118110" y="347663"/>
                      <a:pt x="0" y="465773"/>
                    </a:cubicBezTo>
                    <a:lnTo>
                      <a:pt x="37148" y="502920"/>
                    </a:lnTo>
                    <a:cubicBezTo>
                      <a:pt x="176213" y="364808"/>
                      <a:pt x="176213" y="139065"/>
                      <a:pt x="37148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35" name="Google Shape;5935;p103"/>
              <p:cNvSpPr/>
              <p:nvPr/>
            </p:nvSpPr>
            <p:spPr>
              <a:xfrm>
                <a:off x="1699687" y="3445114"/>
                <a:ext cx="110728" cy="354330"/>
              </a:xfrm>
              <a:custGeom>
                <a:rect b="b" l="l" r="r" t="t"/>
                <a:pathLst>
                  <a:path extrusionOk="0" h="354330" w="110728">
                    <a:moveTo>
                      <a:pt x="37147" y="0"/>
                    </a:moveTo>
                    <a:lnTo>
                      <a:pt x="0" y="37148"/>
                    </a:lnTo>
                    <a:cubicBezTo>
                      <a:pt x="77153" y="114300"/>
                      <a:pt x="77153" y="239078"/>
                      <a:pt x="0" y="317183"/>
                    </a:cubicBezTo>
                    <a:lnTo>
                      <a:pt x="37147" y="354330"/>
                    </a:lnTo>
                    <a:cubicBezTo>
                      <a:pt x="135255" y="256223"/>
                      <a:pt x="135255" y="98107"/>
                      <a:pt x="37147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36" name="Google Shape;5936;p103"/>
              <p:cNvSpPr/>
              <p:nvPr/>
            </p:nvSpPr>
            <p:spPr>
              <a:xfrm>
                <a:off x="1626345" y="3521314"/>
                <a:ext cx="80010" cy="204787"/>
              </a:xfrm>
              <a:custGeom>
                <a:rect b="b" l="l" r="r" t="t"/>
                <a:pathLst>
                  <a:path extrusionOk="0" h="204787" w="80010">
                    <a:moveTo>
                      <a:pt x="37148" y="0"/>
                    </a:moveTo>
                    <a:lnTo>
                      <a:pt x="0" y="37148"/>
                    </a:lnTo>
                    <a:cubicBezTo>
                      <a:pt x="36195" y="73343"/>
                      <a:pt x="36195" y="131445"/>
                      <a:pt x="0" y="167640"/>
                    </a:cubicBezTo>
                    <a:lnTo>
                      <a:pt x="37148" y="204788"/>
                    </a:lnTo>
                    <a:cubicBezTo>
                      <a:pt x="94298" y="147638"/>
                      <a:pt x="94298" y="56198"/>
                      <a:pt x="37148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37" name="Google Shape;5937;p103"/>
              <p:cNvSpPr/>
              <p:nvPr/>
            </p:nvSpPr>
            <p:spPr>
              <a:xfrm>
                <a:off x="1145332" y="3294620"/>
                <a:ext cx="423862" cy="647700"/>
              </a:xfrm>
              <a:custGeom>
                <a:rect b="b" l="l" r="r" t="t"/>
                <a:pathLst>
                  <a:path extrusionOk="0" h="647700" w="423862">
                    <a:moveTo>
                      <a:pt x="0" y="196215"/>
                    </a:moveTo>
                    <a:lnTo>
                      <a:pt x="0" y="451485"/>
                    </a:lnTo>
                    <a:lnTo>
                      <a:pt x="184785" y="451485"/>
                    </a:lnTo>
                    <a:lnTo>
                      <a:pt x="423863" y="647700"/>
                    </a:lnTo>
                    <a:lnTo>
                      <a:pt x="423863" y="0"/>
                    </a:lnTo>
                    <a:lnTo>
                      <a:pt x="184785" y="196215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938" name="Google Shape;5938;p103"/>
          <p:cNvGrpSpPr/>
          <p:nvPr/>
        </p:nvGrpSpPr>
        <p:grpSpPr>
          <a:xfrm>
            <a:off x="7335888" y="1652142"/>
            <a:ext cx="3238619" cy="2025720"/>
            <a:chOff x="5603100" y="2386775"/>
            <a:chExt cx="2593800" cy="1489500"/>
          </a:xfrm>
        </p:grpSpPr>
        <p:sp>
          <p:nvSpPr>
            <p:cNvPr id="5939" name="Google Shape;5939;p103"/>
            <p:cNvSpPr/>
            <p:nvPr/>
          </p:nvSpPr>
          <p:spPr>
            <a:xfrm>
              <a:off x="5603100" y="2386775"/>
              <a:ext cx="2593800" cy="1489500"/>
            </a:xfrm>
            <a:prstGeom prst="rect">
              <a:avLst/>
            </a:prstGeom>
            <a:solidFill>
              <a:srgbClr val="30303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40" name="Google Shape;5940;p103"/>
            <p:cNvSpPr/>
            <p:nvPr/>
          </p:nvSpPr>
          <p:spPr>
            <a:xfrm>
              <a:off x="5656897" y="3707581"/>
              <a:ext cx="2492100" cy="360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41" name="Google Shape;5941;p103"/>
            <p:cNvSpPr/>
            <p:nvPr/>
          </p:nvSpPr>
          <p:spPr>
            <a:xfrm>
              <a:off x="5656897" y="3707581"/>
              <a:ext cx="720000" cy="3600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42" name="Google Shape;5942;p103"/>
            <p:cNvSpPr/>
            <p:nvPr/>
          </p:nvSpPr>
          <p:spPr>
            <a:xfrm>
              <a:off x="6521050" y="2703805"/>
              <a:ext cx="763800" cy="675300"/>
            </a:xfrm>
            <a:prstGeom prst="ellipse">
              <a:avLst/>
            </a:prstGeom>
            <a:solidFill>
              <a:srgbClr val="72727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descr="Play" id="5943" name="Google Shape;5943;p103"/>
            <p:cNvSpPr/>
            <p:nvPr/>
          </p:nvSpPr>
          <p:spPr>
            <a:xfrm>
              <a:off x="6785222" y="2865268"/>
              <a:ext cx="330774" cy="377095"/>
            </a:xfrm>
            <a:custGeom>
              <a:rect b="b" l="l" r="r" t="t"/>
              <a:pathLst>
                <a:path extrusionOk="0" h="704850" w="546734">
                  <a:moveTo>
                    <a:pt x="0" y="0"/>
                  </a:moveTo>
                  <a:lnTo>
                    <a:pt x="546735" y="352425"/>
                  </a:lnTo>
                  <a:lnTo>
                    <a:pt x="0" y="70485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944" name="Google Shape;5944;p103"/>
          <p:cNvSpPr/>
          <p:nvPr/>
        </p:nvSpPr>
        <p:spPr>
          <a:xfrm>
            <a:off x="7543250" y="3945700"/>
            <a:ext cx="2823900" cy="575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ADD A LINK TO THIS BUTTON</a:t>
            </a:r>
            <a:endParaRPr b="1" i="0" sz="14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5945" name="Google Shape;5945;p103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18072" l="0" r="0" t="19860"/>
          <a:stretch/>
        </p:blipFill>
        <p:spPr>
          <a:xfrm>
            <a:off x="1931563" y="3677850"/>
            <a:ext cx="2572424" cy="2395500"/>
          </a:xfrm>
          <a:prstGeom prst="rect">
            <a:avLst/>
          </a:prstGeom>
          <a:noFill/>
          <a:ln>
            <a:noFill/>
          </a:ln>
        </p:spPr>
      </p:pic>
      <p:sp>
        <p:nvSpPr>
          <p:cNvPr id="5946" name="Google Shape;5946;p103"/>
          <p:cNvSpPr/>
          <p:nvPr/>
        </p:nvSpPr>
        <p:spPr>
          <a:xfrm>
            <a:off x="1526025" y="5829200"/>
            <a:ext cx="3375300" cy="522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CLICK ON THE IMAGE TO ENLARGE IT</a:t>
            </a:r>
            <a:endParaRPr b="1" i="0" sz="14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descr="Table" id="5947" name="Google Shape;5947;p103">
            <a:hlinkClick action="ppaction://hlinksldjump" r:id="rId5"/>
          </p:cNvPr>
          <p:cNvSpPr/>
          <p:nvPr/>
        </p:nvSpPr>
        <p:spPr>
          <a:xfrm>
            <a:off x="11047343" y="195042"/>
            <a:ext cx="413385" cy="289370"/>
          </a:xfrm>
          <a:custGeom>
            <a:rect b="b" l="l" r="r" t="t"/>
            <a:pathLst>
              <a:path extrusionOk="0" h="533400" w="762000">
                <a:moveTo>
                  <a:pt x="704850" y="171450"/>
                </a:moveTo>
                <a:lnTo>
                  <a:pt x="514350" y="171450"/>
                </a:lnTo>
                <a:lnTo>
                  <a:pt x="514350" y="57150"/>
                </a:lnTo>
                <a:lnTo>
                  <a:pt x="704850" y="57150"/>
                </a:lnTo>
                <a:lnTo>
                  <a:pt x="704850" y="171450"/>
                </a:lnTo>
                <a:close/>
                <a:moveTo>
                  <a:pt x="704850" y="323850"/>
                </a:moveTo>
                <a:lnTo>
                  <a:pt x="514350" y="323850"/>
                </a:lnTo>
                <a:lnTo>
                  <a:pt x="514350" y="209550"/>
                </a:lnTo>
                <a:lnTo>
                  <a:pt x="704850" y="209550"/>
                </a:lnTo>
                <a:lnTo>
                  <a:pt x="704850" y="323850"/>
                </a:lnTo>
                <a:close/>
                <a:moveTo>
                  <a:pt x="704850" y="476250"/>
                </a:moveTo>
                <a:lnTo>
                  <a:pt x="514350" y="476250"/>
                </a:lnTo>
                <a:lnTo>
                  <a:pt x="514350" y="361950"/>
                </a:lnTo>
                <a:lnTo>
                  <a:pt x="704850" y="361950"/>
                </a:lnTo>
                <a:lnTo>
                  <a:pt x="704850" y="476250"/>
                </a:lnTo>
                <a:close/>
                <a:moveTo>
                  <a:pt x="285750" y="476250"/>
                </a:moveTo>
                <a:lnTo>
                  <a:pt x="285750" y="361950"/>
                </a:lnTo>
                <a:lnTo>
                  <a:pt x="476250" y="361950"/>
                </a:lnTo>
                <a:lnTo>
                  <a:pt x="476250" y="476250"/>
                </a:lnTo>
                <a:lnTo>
                  <a:pt x="285750" y="476250"/>
                </a:lnTo>
                <a:close/>
                <a:moveTo>
                  <a:pt x="57150" y="476250"/>
                </a:moveTo>
                <a:lnTo>
                  <a:pt x="57150" y="361950"/>
                </a:lnTo>
                <a:lnTo>
                  <a:pt x="247650" y="361950"/>
                </a:lnTo>
                <a:lnTo>
                  <a:pt x="247650" y="476250"/>
                </a:lnTo>
                <a:lnTo>
                  <a:pt x="57150" y="476250"/>
                </a:lnTo>
                <a:close/>
                <a:moveTo>
                  <a:pt x="57150" y="209550"/>
                </a:moveTo>
                <a:lnTo>
                  <a:pt x="247650" y="209550"/>
                </a:lnTo>
                <a:lnTo>
                  <a:pt x="247650" y="323850"/>
                </a:lnTo>
                <a:lnTo>
                  <a:pt x="57150" y="323850"/>
                </a:lnTo>
                <a:lnTo>
                  <a:pt x="57150" y="209550"/>
                </a:lnTo>
                <a:close/>
                <a:moveTo>
                  <a:pt x="57150" y="57150"/>
                </a:moveTo>
                <a:lnTo>
                  <a:pt x="247650" y="57150"/>
                </a:lnTo>
                <a:lnTo>
                  <a:pt x="247650" y="171450"/>
                </a:lnTo>
                <a:lnTo>
                  <a:pt x="57150" y="171450"/>
                </a:lnTo>
                <a:lnTo>
                  <a:pt x="57150" y="57150"/>
                </a:lnTo>
                <a:close/>
                <a:moveTo>
                  <a:pt x="476250" y="209550"/>
                </a:moveTo>
                <a:lnTo>
                  <a:pt x="476250" y="323850"/>
                </a:lnTo>
                <a:lnTo>
                  <a:pt x="285750" y="323850"/>
                </a:lnTo>
                <a:lnTo>
                  <a:pt x="285750" y="209550"/>
                </a:lnTo>
                <a:lnTo>
                  <a:pt x="476250" y="209550"/>
                </a:lnTo>
                <a:close/>
                <a:moveTo>
                  <a:pt x="476250" y="57150"/>
                </a:moveTo>
                <a:lnTo>
                  <a:pt x="476250" y="171450"/>
                </a:lnTo>
                <a:lnTo>
                  <a:pt x="285750" y="171450"/>
                </a:lnTo>
                <a:lnTo>
                  <a:pt x="285750" y="57150"/>
                </a:lnTo>
                <a:lnTo>
                  <a:pt x="476250" y="57150"/>
                </a:lnTo>
                <a:close/>
                <a:moveTo>
                  <a:pt x="0" y="0"/>
                </a:moveTo>
                <a:lnTo>
                  <a:pt x="0" y="533400"/>
                </a:lnTo>
                <a:lnTo>
                  <a:pt x="762000" y="533400"/>
                </a:lnTo>
                <a:lnTo>
                  <a:pt x="762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48" name="Google Shape;5948;p103">
            <a:hlinkClick action="ppaction://hlinksldjump" r:id="rId6"/>
          </p:cNvPr>
          <p:cNvSpPr/>
          <p:nvPr/>
        </p:nvSpPr>
        <p:spPr>
          <a:xfrm>
            <a:off x="145188" y="10323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49" name="Google Shape;5949;p103">
            <a:hlinkClick action="ppaction://hlinksldjump" r:id="rId7"/>
          </p:cNvPr>
          <p:cNvSpPr/>
          <p:nvPr/>
        </p:nvSpPr>
        <p:spPr>
          <a:xfrm>
            <a:off x="145188" y="19884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50" name="Google Shape;5950;p103">
            <a:hlinkClick action="ppaction://hlinksldjump" r:id="rId8"/>
          </p:cNvPr>
          <p:cNvSpPr/>
          <p:nvPr/>
        </p:nvSpPr>
        <p:spPr>
          <a:xfrm>
            <a:off x="145188" y="29445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51" name="Google Shape;5951;p103">
            <a:hlinkClick action="ppaction://hlinksldjump" r:id="rId9"/>
          </p:cNvPr>
          <p:cNvSpPr/>
          <p:nvPr/>
        </p:nvSpPr>
        <p:spPr>
          <a:xfrm>
            <a:off x="145188" y="39006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52" name="Google Shape;5952;p103">
            <a:hlinkClick action="ppaction://hlinksldjump" r:id="rId10"/>
          </p:cNvPr>
          <p:cNvSpPr/>
          <p:nvPr/>
        </p:nvSpPr>
        <p:spPr>
          <a:xfrm>
            <a:off x="145188" y="48567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53" name="Google Shape;5953;p103">
            <a:hlinkClick action="ppaction://hlinksldjump" r:id="rId11"/>
          </p:cNvPr>
          <p:cNvSpPr/>
          <p:nvPr/>
        </p:nvSpPr>
        <p:spPr>
          <a:xfrm>
            <a:off x="145188" y="58128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54" name="Google Shape;5954;p103">
            <a:hlinkClick action="ppaction://hlinksldjump" r:id="rId12"/>
          </p:cNvPr>
          <p:cNvSpPr/>
          <p:nvPr/>
        </p:nvSpPr>
        <p:spPr>
          <a:xfrm>
            <a:off x="145188" y="762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55" name="Google Shape;5955;p103">
            <a:hlinkClick action="ppaction://hlinksldjump" r:id="rId13"/>
          </p:cNvPr>
          <p:cNvSpPr/>
          <p:nvPr/>
        </p:nvSpPr>
        <p:spPr>
          <a:xfrm>
            <a:off x="11689488" y="10386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56" name="Google Shape;5956;p103">
            <a:hlinkClick action="ppaction://hlinksldjump" r:id="rId14"/>
          </p:cNvPr>
          <p:cNvSpPr/>
          <p:nvPr/>
        </p:nvSpPr>
        <p:spPr>
          <a:xfrm>
            <a:off x="11689488" y="20010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57" name="Google Shape;5957;p103">
            <a:hlinkClick action="ppaction://hlinksldjump" r:id="rId15"/>
          </p:cNvPr>
          <p:cNvSpPr/>
          <p:nvPr/>
        </p:nvSpPr>
        <p:spPr>
          <a:xfrm>
            <a:off x="11689488" y="29634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58" name="Google Shape;5958;p103">
            <a:hlinkClick action="ppaction://hlinksldjump" r:id="rId16"/>
          </p:cNvPr>
          <p:cNvSpPr/>
          <p:nvPr/>
        </p:nvSpPr>
        <p:spPr>
          <a:xfrm>
            <a:off x="11689488" y="39258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59" name="Google Shape;5959;p103">
            <a:hlinkClick action="ppaction://hlinksldjump" r:id="rId17"/>
          </p:cNvPr>
          <p:cNvSpPr/>
          <p:nvPr/>
        </p:nvSpPr>
        <p:spPr>
          <a:xfrm>
            <a:off x="11689488" y="48882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60" name="Google Shape;5960;p103">
            <a:hlinkClick action="ppaction://hlinksldjump" r:id="rId18"/>
          </p:cNvPr>
          <p:cNvSpPr/>
          <p:nvPr/>
        </p:nvSpPr>
        <p:spPr>
          <a:xfrm>
            <a:off x="11689488" y="58506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61" name="Google Shape;5961;p103">
            <a:hlinkClick action="ppaction://hlinksldjump" r:id="rId19"/>
          </p:cNvPr>
          <p:cNvSpPr/>
          <p:nvPr/>
        </p:nvSpPr>
        <p:spPr>
          <a:xfrm>
            <a:off x="11689488" y="762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65" name="Shape 5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6" name="Google Shape;5966;p104"/>
          <p:cNvSpPr txBox="1"/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arlow Semi Condensed Medium"/>
              <a:buNone/>
            </a:pPr>
            <a:r>
              <a:rPr lang="en-US"/>
              <a:t>WEEK 8 – Slide 2</a:t>
            </a:r>
            <a:endParaRPr/>
          </a:p>
        </p:txBody>
      </p:sp>
      <p:sp>
        <p:nvSpPr>
          <p:cNvPr id="5967" name="Google Shape;5967;p104"/>
          <p:cNvSpPr txBox="1"/>
          <p:nvPr>
            <p:ph idx="1" type="body"/>
          </p:nvPr>
        </p:nvSpPr>
        <p:spPr>
          <a:xfrm>
            <a:off x="6533000" y="530075"/>
            <a:ext cx="4844400" cy="60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5968" name="Google Shape;5968;p104"/>
          <p:cNvSpPr txBox="1"/>
          <p:nvPr>
            <p:ph idx="2" type="body"/>
          </p:nvPr>
        </p:nvSpPr>
        <p:spPr>
          <a:xfrm>
            <a:off x="791475" y="1438800"/>
            <a:ext cx="4844400" cy="50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descr="Table" id="5969" name="Google Shape;5969;p104">
            <a:hlinkClick action="ppaction://hlinksldjump" r:id="rId3"/>
          </p:cNvPr>
          <p:cNvSpPr/>
          <p:nvPr/>
        </p:nvSpPr>
        <p:spPr>
          <a:xfrm>
            <a:off x="11047343" y="195042"/>
            <a:ext cx="413385" cy="289370"/>
          </a:xfrm>
          <a:custGeom>
            <a:rect b="b" l="l" r="r" t="t"/>
            <a:pathLst>
              <a:path extrusionOk="0" h="533400" w="762000">
                <a:moveTo>
                  <a:pt x="704850" y="171450"/>
                </a:moveTo>
                <a:lnTo>
                  <a:pt x="514350" y="171450"/>
                </a:lnTo>
                <a:lnTo>
                  <a:pt x="514350" y="57150"/>
                </a:lnTo>
                <a:lnTo>
                  <a:pt x="704850" y="57150"/>
                </a:lnTo>
                <a:lnTo>
                  <a:pt x="704850" y="171450"/>
                </a:lnTo>
                <a:close/>
                <a:moveTo>
                  <a:pt x="704850" y="323850"/>
                </a:moveTo>
                <a:lnTo>
                  <a:pt x="514350" y="323850"/>
                </a:lnTo>
                <a:lnTo>
                  <a:pt x="514350" y="209550"/>
                </a:lnTo>
                <a:lnTo>
                  <a:pt x="704850" y="209550"/>
                </a:lnTo>
                <a:lnTo>
                  <a:pt x="704850" y="323850"/>
                </a:lnTo>
                <a:close/>
                <a:moveTo>
                  <a:pt x="704850" y="476250"/>
                </a:moveTo>
                <a:lnTo>
                  <a:pt x="514350" y="476250"/>
                </a:lnTo>
                <a:lnTo>
                  <a:pt x="514350" y="361950"/>
                </a:lnTo>
                <a:lnTo>
                  <a:pt x="704850" y="361950"/>
                </a:lnTo>
                <a:lnTo>
                  <a:pt x="704850" y="476250"/>
                </a:lnTo>
                <a:close/>
                <a:moveTo>
                  <a:pt x="285750" y="476250"/>
                </a:moveTo>
                <a:lnTo>
                  <a:pt x="285750" y="361950"/>
                </a:lnTo>
                <a:lnTo>
                  <a:pt x="476250" y="361950"/>
                </a:lnTo>
                <a:lnTo>
                  <a:pt x="476250" y="476250"/>
                </a:lnTo>
                <a:lnTo>
                  <a:pt x="285750" y="476250"/>
                </a:lnTo>
                <a:close/>
                <a:moveTo>
                  <a:pt x="57150" y="476250"/>
                </a:moveTo>
                <a:lnTo>
                  <a:pt x="57150" y="361950"/>
                </a:lnTo>
                <a:lnTo>
                  <a:pt x="247650" y="361950"/>
                </a:lnTo>
                <a:lnTo>
                  <a:pt x="247650" y="476250"/>
                </a:lnTo>
                <a:lnTo>
                  <a:pt x="57150" y="476250"/>
                </a:lnTo>
                <a:close/>
                <a:moveTo>
                  <a:pt x="57150" y="209550"/>
                </a:moveTo>
                <a:lnTo>
                  <a:pt x="247650" y="209550"/>
                </a:lnTo>
                <a:lnTo>
                  <a:pt x="247650" y="323850"/>
                </a:lnTo>
                <a:lnTo>
                  <a:pt x="57150" y="323850"/>
                </a:lnTo>
                <a:lnTo>
                  <a:pt x="57150" y="209550"/>
                </a:lnTo>
                <a:close/>
                <a:moveTo>
                  <a:pt x="57150" y="57150"/>
                </a:moveTo>
                <a:lnTo>
                  <a:pt x="247650" y="57150"/>
                </a:lnTo>
                <a:lnTo>
                  <a:pt x="247650" y="171450"/>
                </a:lnTo>
                <a:lnTo>
                  <a:pt x="57150" y="171450"/>
                </a:lnTo>
                <a:lnTo>
                  <a:pt x="57150" y="57150"/>
                </a:lnTo>
                <a:close/>
                <a:moveTo>
                  <a:pt x="476250" y="209550"/>
                </a:moveTo>
                <a:lnTo>
                  <a:pt x="476250" y="323850"/>
                </a:lnTo>
                <a:lnTo>
                  <a:pt x="285750" y="323850"/>
                </a:lnTo>
                <a:lnTo>
                  <a:pt x="285750" y="209550"/>
                </a:lnTo>
                <a:lnTo>
                  <a:pt x="476250" y="209550"/>
                </a:lnTo>
                <a:close/>
                <a:moveTo>
                  <a:pt x="476250" y="57150"/>
                </a:moveTo>
                <a:lnTo>
                  <a:pt x="476250" y="171450"/>
                </a:lnTo>
                <a:lnTo>
                  <a:pt x="285750" y="171450"/>
                </a:lnTo>
                <a:lnTo>
                  <a:pt x="285750" y="57150"/>
                </a:lnTo>
                <a:lnTo>
                  <a:pt x="476250" y="57150"/>
                </a:lnTo>
                <a:close/>
                <a:moveTo>
                  <a:pt x="0" y="0"/>
                </a:moveTo>
                <a:lnTo>
                  <a:pt x="0" y="533400"/>
                </a:lnTo>
                <a:lnTo>
                  <a:pt x="762000" y="533400"/>
                </a:lnTo>
                <a:lnTo>
                  <a:pt x="762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70" name="Google Shape;5970;p104">
            <a:hlinkClick action="ppaction://hlinksldjump" r:id="rId4"/>
          </p:cNvPr>
          <p:cNvSpPr/>
          <p:nvPr/>
        </p:nvSpPr>
        <p:spPr>
          <a:xfrm>
            <a:off x="145188" y="19884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71" name="Google Shape;5971;p104">
            <a:hlinkClick action="ppaction://hlinksldjump" r:id="rId5"/>
          </p:cNvPr>
          <p:cNvSpPr/>
          <p:nvPr/>
        </p:nvSpPr>
        <p:spPr>
          <a:xfrm>
            <a:off x="145188" y="29445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72" name="Google Shape;5972;p104">
            <a:hlinkClick action="ppaction://hlinksldjump" r:id="rId6"/>
          </p:cNvPr>
          <p:cNvSpPr/>
          <p:nvPr/>
        </p:nvSpPr>
        <p:spPr>
          <a:xfrm>
            <a:off x="145188" y="39006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73" name="Google Shape;5973;p104">
            <a:hlinkClick action="ppaction://hlinksldjump" r:id="rId7"/>
          </p:cNvPr>
          <p:cNvSpPr/>
          <p:nvPr/>
        </p:nvSpPr>
        <p:spPr>
          <a:xfrm>
            <a:off x="145188" y="48567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74" name="Google Shape;5974;p104">
            <a:hlinkClick action="ppaction://hlinksldjump" r:id="rId8"/>
          </p:cNvPr>
          <p:cNvSpPr/>
          <p:nvPr/>
        </p:nvSpPr>
        <p:spPr>
          <a:xfrm>
            <a:off x="145188" y="58128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75" name="Google Shape;5975;p104">
            <a:hlinkClick action="ppaction://hlinksldjump" r:id="rId9"/>
          </p:cNvPr>
          <p:cNvSpPr/>
          <p:nvPr/>
        </p:nvSpPr>
        <p:spPr>
          <a:xfrm>
            <a:off x="145188" y="762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76" name="Google Shape;5976;p104">
            <a:hlinkClick action="ppaction://hlinksldjump" r:id="rId10"/>
          </p:cNvPr>
          <p:cNvSpPr/>
          <p:nvPr/>
        </p:nvSpPr>
        <p:spPr>
          <a:xfrm>
            <a:off x="145188" y="10323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77" name="Google Shape;5977;p104">
            <a:hlinkClick action="ppaction://hlinksldjump" r:id="rId11"/>
          </p:cNvPr>
          <p:cNvSpPr/>
          <p:nvPr/>
        </p:nvSpPr>
        <p:spPr>
          <a:xfrm>
            <a:off x="11689488" y="20010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78" name="Google Shape;5978;p104">
            <a:hlinkClick action="ppaction://hlinksldjump" r:id="rId12"/>
          </p:cNvPr>
          <p:cNvSpPr/>
          <p:nvPr/>
        </p:nvSpPr>
        <p:spPr>
          <a:xfrm>
            <a:off x="11689488" y="29634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79" name="Google Shape;5979;p104">
            <a:hlinkClick action="ppaction://hlinksldjump" r:id="rId13"/>
          </p:cNvPr>
          <p:cNvSpPr/>
          <p:nvPr/>
        </p:nvSpPr>
        <p:spPr>
          <a:xfrm>
            <a:off x="11689488" y="39258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80" name="Google Shape;5980;p104">
            <a:hlinkClick action="ppaction://hlinksldjump" r:id="rId14"/>
          </p:cNvPr>
          <p:cNvSpPr/>
          <p:nvPr/>
        </p:nvSpPr>
        <p:spPr>
          <a:xfrm>
            <a:off x="11689488" y="48882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81" name="Google Shape;5981;p104">
            <a:hlinkClick action="ppaction://hlinksldjump" r:id="rId15"/>
          </p:cNvPr>
          <p:cNvSpPr/>
          <p:nvPr/>
        </p:nvSpPr>
        <p:spPr>
          <a:xfrm>
            <a:off x="11689488" y="58506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82" name="Google Shape;5982;p104">
            <a:hlinkClick action="ppaction://hlinksldjump" r:id="rId16"/>
          </p:cNvPr>
          <p:cNvSpPr/>
          <p:nvPr/>
        </p:nvSpPr>
        <p:spPr>
          <a:xfrm>
            <a:off x="11689488" y="762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83" name="Google Shape;5983;p104">
            <a:hlinkClick action="ppaction://hlinksldjump" r:id="rId17"/>
          </p:cNvPr>
          <p:cNvSpPr/>
          <p:nvPr/>
        </p:nvSpPr>
        <p:spPr>
          <a:xfrm>
            <a:off x="11689488" y="10323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87" name="Shape 5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8" name="Google Shape;5988;p105"/>
          <p:cNvSpPr txBox="1"/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arlow Semi Condensed Medium"/>
              <a:buNone/>
            </a:pPr>
            <a:r>
              <a:rPr lang="en-US"/>
              <a:t>WEEK 8 – Slide 3</a:t>
            </a:r>
            <a:endParaRPr/>
          </a:p>
        </p:txBody>
      </p:sp>
      <p:sp>
        <p:nvSpPr>
          <p:cNvPr id="5989" name="Google Shape;5989;p105"/>
          <p:cNvSpPr txBox="1"/>
          <p:nvPr>
            <p:ph idx="1" type="body"/>
          </p:nvPr>
        </p:nvSpPr>
        <p:spPr>
          <a:xfrm>
            <a:off x="6533000" y="530075"/>
            <a:ext cx="4844400" cy="60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5990" name="Google Shape;5990;p105"/>
          <p:cNvSpPr txBox="1"/>
          <p:nvPr>
            <p:ph idx="2" type="body"/>
          </p:nvPr>
        </p:nvSpPr>
        <p:spPr>
          <a:xfrm>
            <a:off x="791475" y="1438800"/>
            <a:ext cx="4844400" cy="50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descr="Table" id="5991" name="Google Shape;5991;p105">
            <a:hlinkClick action="ppaction://hlinksldjump" r:id="rId3"/>
          </p:cNvPr>
          <p:cNvSpPr/>
          <p:nvPr/>
        </p:nvSpPr>
        <p:spPr>
          <a:xfrm>
            <a:off x="11047343" y="195042"/>
            <a:ext cx="413385" cy="289370"/>
          </a:xfrm>
          <a:custGeom>
            <a:rect b="b" l="l" r="r" t="t"/>
            <a:pathLst>
              <a:path extrusionOk="0" h="533400" w="762000">
                <a:moveTo>
                  <a:pt x="704850" y="171450"/>
                </a:moveTo>
                <a:lnTo>
                  <a:pt x="514350" y="171450"/>
                </a:lnTo>
                <a:lnTo>
                  <a:pt x="514350" y="57150"/>
                </a:lnTo>
                <a:lnTo>
                  <a:pt x="704850" y="57150"/>
                </a:lnTo>
                <a:lnTo>
                  <a:pt x="704850" y="171450"/>
                </a:lnTo>
                <a:close/>
                <a:moveTo>
                  <a:pt x="704850" y="323850"/>
                </a:moveTo>
                <a:lnTo>
                  <a:pt x="514350" y="323850"/>
                </a:lnTo>
                <a:lnTo>
                  <a:pt x="514350" y="209550"/>
                </a:lnTo>
                <a:lnTo>
                  <a:pt x="704850" y="209550"/>
                </a:lnTo>
                <a:lnTo>
                  <a:pt x="704850" y="323850"/>
                </a:lnTo>
                <a:close/>
                <a:moveTo>
                  <a:pt x="704850" y="476250"/>
                </a:moveTo>
                <a:lnTo>
                  <a:pt x="514350" y="476250"/>
                </a:lnTo>
                <a:lnTo>
                  <a:pt x="514350" y="361950"/>
                </a:lnTo>
                <a:lnTo>
                  <a:pt x="704850" y="361950"/>
                </a:lnTo>
                <a:lnTo>
                  <a:pt x="704850" y="476250"/>
                </a:lnTo>
                <a:close/>
                <a:moveTo>
                  <a:pt x="285750" y="476250"/>
                </a:moveTo>
                <a:lnTo>
                  <a:pt x="285750" y="361950"/>
                </a:lnTo>
                <a:lnTo>
                  <a:pt x="476250" y="361950"/>
                </a:lnTo>
                <a:lnTo>
                  <a:pt x="476250" y="476250"/>
                </a:lnTo>
                <a:lnTo>
                  <a:pt x="285750" y="476250"/>
                </a:lnTo>
                <a:close/>
                <a:moveTo>
                  <a:pt x="57150" y="476250"/>
                </a:moveTo>
                <a:lnTo>
                  <a:pt x="57150" y="361950"/>
                </a:lnTo>
                <a:lnTo>
                  <a:pt x="247650" y="361950"/>
                </a:lnTo>
                <a:lnTo>
                  <a:pt x="247650" y="476250"/>
                </a:lnTo>
                <a:lnTo>
                  <a:pt x="57150" y="476250"/>
                </a:lnTo>
                <a:close/>
                <a:moveTo>
                  <a:pt x="57150" y="209550"/>
                </a:moveTo>
                <a:lnTo>
                  <a:pt x="247650" y="209550"/>
                </a:lnTo>
                <a:lnTo>
                  <a:pt x="247650" y="323850"/>
                </a:lnTo>
                <a:lnTo>
                  <a:pt x="57150" y="323850"/>
                </a:lnTo>
                <a:lnTo>
                  <a:pt x="57150" y="209550"/>
                </a:lnTo>
                <a:close/>
                <a:moveTo>
                  <a:pt x="57150" y="57150"/>
                </a:moveTo>
                <a:lnTo>
                  <a:pt x="247650" y="57150"/>
                </a:lnTo>
                <a:lnTo>
                  <a:pt x="247650" y="171450"/>
                </a:lnTo>
                <a:lnTo>
                  <a:pt x="57150" y="171450"/>
                </a:lnTo>
                <a:lnTo>
                  <a:pt x="57150" y="57150"/>
                </a:lnTo>
                <a:close/>
                <a:moveTo>
                  <a:pt x="476250" y="209550"/>
                </a:moveTo>
                <a:lnTo>
                  <a:pt x="476250" y="323850"/>
                </a:lnTo>
                <a:lnTo>
                  <a:pt x="285750" y="323850"/>
                </a:lnTo>
                <a:lnTo>
                  <a:pt x="285750" y="209550"/>
                </a:lnTo>
                <a:lnTo>
                  <a:pt x="476250" y="209550"/>
                </a:lnTo>
                <a:close/>
                <a:moveTo>
                  <a:pt x="476250" y="57150"/>
                </a:moveTo>
                <a:lnTo>
                  <a:pt x="476250" y="171450"/>
                </a:lnTo>
                <a:lnTo>
                  <a:pt x="285750" y="171450"/>
                </a:lnTo>
                <a:lnTo>
                  <a:pt x="285750" y="57150"/>
                </a:lnTo>
                <a:lnTo>
                  <a:pt x="476250" y="57150"/>
                </a:lnTo>
                <a:close/>
                <a:moveTo>
                  <a:pt x="0" y="0"/>
                </a:moveTo>
                <a:lnTo>
                  <a:pt x="0" y="533400"/>
                </a:lnTo>
                <a:lnTo>
                  <a:pt x="762000" y="533400"/>
                </a:lnTo>
                <a:lnTo>
                  <a:pt x="762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92" name="Google Shape;5992;p105">
            <a:hlinkClick action="ppaction://hlinksldjump" r:id="rId4"/>
          </p:cNvPr>
          <p:cNvSpPr/>
          <p:nvPr/>
        </p:nvSpPr>
        <p:spPr>
          <a:xfrm>
            <a:off x="145188" y="19884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93" name="Google Shape;5993;p105">
            <a:hlinkClick action="ppaction://hlinksldjump" r:id="rId5"/>
          </p:cNvPr>
          <p:cNvSpPr/>
          <p:nvPr/>
        </p:nvSpPr>
        <p:spPr>
          <a:xfrm>
            <a:off x="145188" y="29445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94" name="Google Shape;5994;p105">
            <a:hlinkClick action="ppaction://hlinksldjump" r:id="rId6"/>
          </p:cNvPr>
          <p:cNvSpPr/>
          <p:nvPr/>
        </p:nvSpPr>
        <p:spPr>
          <a:xfrm>
            <a:off x="145188" y="39006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95" name="Google Shape;5995;p105">
            <a:hlinkClick action="ppaction://hlinksldjump" r:id="rId7"/>
          </p:cNvPr>
          <p:cNvSpPr/>
          <p:nvPr/>
        </p:nvSpPr>
        <p:spPr>
          <a:xfrm>
            <a:off x="145188" y="48567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96" name="Google Shape;5996;p105">
            <a:hlinkClick action="ppaction://hlinksldjump" r:id="rId8"/>
          </p:cNvPr>
          <p:cNvSpPr/>
          <p:nvPr/>
        </p:nvSpPr>
        <p:spPr>
          <a:xfrm>
            <a:off x="145188" y="58128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97" name="Google Shape;5997;p105">
            <a:hlinkClick action="ppaction://hlinksldjump" r:id="rId9"/>
          </p:cNvPr>
          <p:cNvSpPr/>
          <p:nvPr/>
        </p:nvSpPr>
        <p:spPr>
          <a:xfrm>
            <a:off x="145188" y="762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98" name="Google Shape;5998;p105">
            <a:hlinkClick action="ppaction://hlinksldjump" r:id="rId10"/>
          </p:cNvPr>
          <p:cNvSpPr/>
          <p:nvPr/>
        </p:nvSpPr>
        <p:spPr>
          <a:xfrm>
            <a:off x="145188" y="10323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99" name="Google Shape;5999;p105">
            <a:hlinkClick action="ppaction://hlinksldjump" r:id="rId11"/>
          </p:cNvPr>
          <p:cNvSpPr/>
          <p:nvPr/>
        </p:nvSpPr>
        <p:spPr>
          <a:xfrm>
            <a:off x="11689488" y="20010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00" name="Google Shape;6000;p105">
            <a:hlinkClick action="ppaction://hlinksldjump" r:id="rId12"/>
          </p:cNvPr>
          <p:cNvSpPr/>
          <p:nvPr/>
        </p:nvSpPr>
        <p:spPr>
          <a:xfrm>
            <a:off x="11689488" y="29634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01" name="Google Shape;6001;p105">
            <a:hlinkClick action="ppaction://hlinksldjump" r:id="rId13"/>
          </p:cNvPr>
          <p:cNvSpPr/>
          <p:nvPr/>
        </p:nvSpPr>
        <p:spPr>
          <a:xfrm>
            <a:off x="11689488" y="39258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02" name="Google Shape;6002;p105">
            <a:hlinkClick action="ppaction://hlinksldjump" r:id="rId14"/>
          </p:cNvPr>
          <p:cNvSpPr/>
          <p:nvPr/>
        </p:nvSpPr>
        <p:spPr>
          <a:xfrm>
            <a:off x="11689488" y="48882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03" name="Google Shape;6003;p105">
            <a:hlinkClick action="ppaction://hlinksldjump" r:id="rId15"/>
          </p:cNvPr>
          <p:cNvSpPr/>
          <p:nvPr/>
        </p:nvSpPr>
        <p:spPr>
          <a:xfrm>
            <a:off x="11689488" y="58506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04" name="Google Shape;6004;p105">
            <a:hlinkClick action="ppaction://hlinksldjump" r:id="rId16"/>
          </p:cNvPr>
          <p:cNvSpPr/>
          <p:nvPr/>
        </p:nvSpPr>
        <p:spPr>
          <a:xfrm>
            <a:off x="11689488" y="762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05" name="Google Shape;6005;p105">
            <a:hlinkClick action="ppaction://hlinksldjump" r:id="rId17"/>
          </p:cNvPr>
          <p:cNvSpPr/>
          <p:nvPr/>
        </p:nvSpPr>
        <p:spPr>
          <a:xfrm>
            <a:off x="11689488" y="10323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09" name="Shape 6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0" name="Google Shape;6010;p106"/>
          <p:cNvSpPr txBox="1"/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arlow Semi Condensed Medium"/>
              <a:buNone/>
            </a:pPr>
            <a:r>
              <a:rPr lang="en-US"/>
              <a:t>WEEK 8 – Slide 4</a:t>
            </a:r>
            <a:endParaRPr/>
          </a:p>
        </p:txBody>
      </p:sp>
      <p:sp>
        <p:nvSpPr>
          <p:cNvPr id="6011" name="Google Shape;6011;p106"/>
          <p:cNvSpPr txBox="1"/>
          <p:nvPr>
            <p:ph idx="1" type="body"/>
          </p:nvPr>
        </p:nvSpPr>
        <p:spPr>
          <a:xfrm>
            <a:off x="6533000" y="530075"/>
            <a:ext cx="4844400" cy="60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6012" name="Google Shape;6012;p106"/>
          <p:cNvSpPr txBox="1"/>
          <p:nvPr>
            <p:ph idx="2" type="body"/>
          </p:nvPr>
        </p:nvSpPr>
        <p:spPr>
          <a:xfrm>
            <a:off x="791475" y="1438800"/>
            <a:ext cx="4844400" cy="50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descr="Table" id="6013" name="Google Shape;6013;p106">
            <a:hlinkClick action="ppaction://hlinksldjump" r:id="rId3"/>
          </p:cNvPr>
          <p:cNvSpPr/>
          <p:nvPr/>
        </p:nvSpPr>
        <p:spPr>
          <a:xfrm>
            <a:off x="11047343" y="195042"/>
            <a:ext cx="413385" cy="289370"/>
          </a:xfrm>
          <a:custGeom>
            <a:rect b="b" l="l" r="r" t="t"/>
            <a:pathLst>
              <a:path extrusionOk="0" h="533400" w="762000">
                <a:moveTo>
                  <a:pt x="704850" y="171450"/>
                </a:moveTo>
                <a:lnTo>
                  <a:pt x="514350" y="171450"/>
                </a:lnTo>
                <a:lnTo>
                  <a:pt x="514350" y="57150"/>
                </a:lnTo>
                <a:lnTo>
                  <a:pt x="704850" y="57150"/>
                </a:lnTo>
                <a:lnTo>
                  <a:pt x="704850" y="171450"/>
                </a:lnTo>
                <a:close/>
                <a:moveTo>
                  <a:pt x="704850" y="323850"/>
                </a:moveTo>
                <a:lnTo>
                  <a:pt x="514350" y="323850"/>
                </a:lnTo>
                <a:lnTo>
                  <a:pt x="514350" y="209550"/>
                </a:lnTo>
                <a:lnTo>
                  <a:pt x="704850" y="209550"/>
                </a:lnTo>
                <a:lnTo>
                  <a:pt x="704850" y="323850"/>
                </a:lnTo>
                <a:close/>
                <a:moveTo>
                  <a:pt x="704850" y="476250"/>
                </a:moveTo>
                <a:lnTo>
                  <a:pt x="514350" y="476250"/>
                </a:lnTo>
                <a:lnTo>
                  <a:pt x="514350" y="361950"/>
                </a:lnTo>
                <a:lnTo>
                  <a:pt x="704850" y="361950"/>
                </a:lnTo>
                <a:lnTo>
                  <a:pt x="704850" y="476250"/>
                </a:lnTo>
                <a:close/>
                <a:moveTo>
                  <a:pt x="285750" y="476250"/>
                </a:moveTo>
                <a:lnTo>
                  <a:pt x="285750" y="361950"/>
                </a:lnTo>
                <a:lnTo>
                  <a:pt x="476250" y="361950"/>
                </a:lnTo>
                <a:lnTo>
                  <a:pt x="476250" y="476250"/>
                </a:lnTo>
                <a:lnTo>
                  <a:pt x="285750" y="476250"/>
                </a:lnTo>
                <a:close/>
                <a:moveTo>
                  <a:pt x="57150" y="476250"/>
                </a:moveTo>
                <a:lnTo>
                  <a:pt x="57150" y="361950"/>
                </a:lnTo>
                <a:lnTo>
                  <a:pt x="247650" y="361950"/>
                </a:lnTo>
                <a:lnTo>
                  <a:pt x="247650" y="476250"/>
                </a:lnTo>
                <a:lnTo>
                  <a:pt x="57150" y="476250"/>
                </a:lnTo>
                <a:close/>
                <a:moveTo>
                  <a:pt x="57150" y="209550"/>
                </a:moveTo>
                <a:lnTo>
                  <a:pt x="247650" y="209550"/>
                </a:lnTo>
                <a:lnTo>
                  <a:pt x="247650" y="323850"/>
                </a:lnTo>
                <a:lnTo>
                  <a:pt x="57150" y="323850"/>
                </a:lnTo>
                <a:lnTo>
                  <a:pt x="57150" y="209550"/>
                </a:lnTo>
                <a:close/>
                <a:moveTo>
                  <a:pt x="57150" y="57150"/>
                </a:moveTo>
                <a:lnTo>
                  <a:pt x="247650" y="57150"/>
                </a:lnTo>
                <a:lnTo>
                  <a:pt x="247650" y="171450"/>
                </a:lnTo>
                <a:lnTo>
                  <a:pt x="57150" y="171450"/>
                </a:lnTo>
                <a:lnTo>
                  <a:pt x="57150" y="57150"/>
                </a:lnTo>
                <a:close/>
                <a:moveTo>
                  <a:pt x="476250" y="209550"/>
                </a:moveTo>
                <a:lnTo>
                  <a:pt x="476250" y="323850"/>
                </a:lnTo>
                <a:lnTo>
                  <a:pt x="285750" y="323850"/>
                </a:lnTo>
                <a:lnTo>
                  <a:pt x="285750" y="209550"/>
                </a:lnTo>
                <a:lnTo>
                  <a:pt x="476250" y="209550"/>
                </a:lnTo>
                <a:close/>
                <a:moveTo>
                  <a:pt x="476250" y="57150"/>
                </a:moveTo>
                <a:lnTo>
                  <a:pt x="476250" y="171450"/>
                </a:lnTo>
                <a:lnTo>
                  <a:pt x="285750" y="171450"/>
                </a:lnTo>
                <a:lnTo>
                  <a:pt x="285750" y="57150"/>
                </a:lnTo>
                <a:lnTo>
                  <a:pt x="476250" y="57150"/>
                </a:lnTo>
                <a:close/>
                <a:moveTo>
                  <a:pt x="0" y="0"/>
                </a:moveTo>
                <a:lnTo>
                  <a:pt x="0" y="533400"/>
                </a:lnTo>
                <a:lnTo>
                  <a:pt x="762000" y="533400"/>
                </a:lnTo>
                <a:lnTo>
                  <a:pt x="762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14" name="Google Shape;6014;p106">
            <a:hlinkClick action="ppaction://hlinksldjump" r:id="rId4"/>
          </p:cNvPr>
          <p:cNvSpPr/>
          <p:nvPr/>
        </p:nvSpPr>
        <p:spPr>
          <a:xfrm>
            <a:off x="145188" y="19884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15" name="Google Shape;6015;p106">
            <a:hlinkClick action="ppaction://hlinksldjump" r:id="rId5"/>
          </p:cNvPr>
          <p:cNvSpPr/>
          <p:nvPr/>
        </p:nvSpPr>
        <p:spPr>
          <a:xfrm>
            <a:off x="145188" y="29445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16" name="Google Shape;6016;p106">
            <a:hlinkClick action="ppaction://hlinksldjump" r:id="rId6"/>
          </p:cNvPr>
          <p:cNvSpPr/>
          <p:nvPr/>
        </p:nvSpPr>
        <p:spPr>
          <a:xfrm>
            <a:off x="145188" y="39006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17" name="Google Shape;6017;p106">
            <a:hlinkClick action="ppaction://hlinksldjump" r:id="rId7"/>
          </p:cNvPr>
          <p:cNvSpPr/>
          <p:nvPr/>
        </p:nvSpPr>
        <p:spPr>
          <a:xfrm>
            <a:off x="145188" y="48567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18" name="Google Shape;6018;p106">
            <a:hlinkClick action="ppaction://hlinksldjump" r:id="rId8"/>
          </p:cNvPr>
          <p:cNvSpPr/>
          <p:nvPr/>
        </p:nvSpPr>
        <p:spPr>
          <a:xfrm>
            <a:off x="145188" y="58128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19" name="Google Shape;6019;p106">
            <a:hlinkClick action="ppaction://hlinksldjump" r:id="rId9"/>
          </p:cNvPr>
          <p:cNvSpPr/>
          <p:nvPr/>
        </p:nvSpPr>
        <p:spPr>
          <a:xfrm>
            <a:off x="145188" y="762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20" name="Google Shape;6020;p106">
            <a:hlinkClick action="ppaction://hlinksldjump" r:id="rId10"/>
          </p:cNvPr>
          <p:cNvSpPr/>
          <p:nvPr/>
        </p:nvSpPr>
        <p:spPr>
          <a:xfrm>
            <a:off x="145188" y="10323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21" name="Google Shape;6021;p106">
            <a:hlinkClick action="ppaction://hlinksldjump" r:id="rId11"/>
          </p:cNvPr>
          <p:cNvSpPr/>
          <p:nvPr/>
        </p:nvSpPr>
        <p:spPr>
          <a:xfrm>
            <a:off x="11689488" y="20010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22" name="Google Shape;6022;p106">
            <a:hlinkClick action="ppaction://hlinksldjump" r:id="rId12"/>
          </p:cNvPr>
          <p:cNvSpPr/>
          <p:nvPr/>
        </p:nvSpPr>
        <p:spPr>
          <a:xfrm>
            <a:off x="11689488" y="29634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23" name="Google Shape;6023;p106">
            <a:hlinkClick action="ppaction://hlinksldjump" r:id="rId13"/>
          </p:cNvPr>
          <p:cNvSpPr/>
          <p:nvPr/>
        </p:nvSpPr>
        <p:spPr>
          <a:xfrm>
            <a:off x="11689488" y="39258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24" name="Google Shape;6024;p106">
            <a:hlinkClick action="ppaction://hlinksldjump" r:id="rId14"/>
          </p:cNvPr>
          <p:cNvSpPr/>
          <p:nvPr/>
        </p:nvSpPr>
        <p:spPr>
          <a:xfrm>
            <a:off x="11689488" y="48882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25" name="Google Shape;6025;p106">
            <a:hlinkClick action="ppaction://hlinksldjump" r:id="rId15"/>
          </p:cNvPr>
          <p:cNvSpPr/>
          <p:nvPr/>
        </p:nvSpPr>
        <p:spPr>
          <a:xfrm>
            <a:off x="11689488" y="58506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26" name="Google Shape;6026;p106">
            <a:hlinkClick action="ppaction://hlinksldjump" r:id="rId16"/>
          </p:cNvPr>
          <p:cNvSpPr/>
          <p:nvPr/>
        </p:nvSpPr>
        <p:spPr>
          <a:xfrm>
            <a:off x="11689488" y="762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27" name="Google Shape;6027;p106">
            <a:hlinkClick action="ppaction://hlinksldjump" r:id="rId17"/>
          </p:cNvPr>
          <p:cNvSpPr/>
          <p:nvPr/>
        </p:nvSpPr>
        <p:spPr>
          <a:xfrm>
            <a:off x="11689488" y="10323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31" name="Shape 6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2" name="Google Shape;6032;p107"/>
          <p:cNvSpPr txBox="1"/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arlow Semi Condensed Medium"/>
              <a:buNone/>
            </a:pPr>
            <a:r>
              <a:rPr lang="en-US"/>
              <a:t>WEEK 9 – Slide 1</a:t>
            </a:r>
            <a:endParaRPr/>
          </a:p>
        </p:txBody>
      </p:sp>
      <p:sp>
        <p:nvSpPr>
          <p:cNvPr id="6033" name="Google Shape;6033;p107"/>
          <p:cNvSpPr txBox="1"/>
          <p:nvPr>
            <p:ph idx="1" type="body"/>
          </p:nvPr>
        </p:nvSpPr>
        <p:spPr>
          <a:xfrm>
            <a:off x="6533000" y="5080000"/>
            <a:ext cx="4844400" cy="14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SzPts val="1800"/>
              <a:buNone/>
            </a:pPr>
            <a:r>
              <a:rPr lang="en-US"/>
              <a:t>You can insert videos, images, audio files and external links.</a:t>
            </a:r>
            <a:endParaRPr/>
          </a:p>
        </p:txBody>
      </p:sp>
      <p:sp>
        <p:nvSpPr>
          <p:cNvPr id="6034" name="Google Shape;6034;p107"/>
          <p:cNvSpPr txBox="1"/>
          <p:nvPr>
            <p:ph idx="2" type="body"/>
          </p:nvPr>
        </p:nvSpPr>
        <p:spPr>
          <a:xfrm>
            <a:off x="791475" y="1387450"/>
            <a:ext cx="4844400" cy="51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If you need more Slides, duplicate Slide 3. If you only need one slide within each tab, delete Slides 2 and 3.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Do not add slides, duplicate existing ones because if you add new slides, you’ll have to set the links.</a:t>
            </a:r>
            <a:endParaRPr/>
          </a:p>
        </p:txBody>
      </p:sp>
      <p:grpSp>
        <p:nvGrpSpPr>
          <p:cNvPr id="6035" name="Google Shape;6035;p107"/>
          <p:cNvGrpSpPr/>
          <p:nvPr/>
        </p:nvGrpSpPr>
        <p:grpSpPr>
          <a:xfrm>
            <a:off x="8334000" y="359541"/>
            <a:ext cx="1019725" cy="1024768"/>
            <a:chOff x="9597113" y="1447499"/>
            <a:chExt cx="909900" cy="914400"/>
          </a:xfrm>
        </p:grpSpPr>
        <p:sp>
          <p:nvSpPr>
            <p:cNvPr id="6036" name="Google Shape;6036;p107"/>
            <p:cNvSpPr/>
            <p:nvPr/>
          </p:nvSpPr>
          <p:spPr>
            <a:xfrm>
              <a:off x="9597113" y="1447499"/>
              <a:ext cx="909900" cy="914400"/>
            </a:xfrm>
            <a:prstGeom prst="ellipse">
              <a:avLst/>
            </a:prstGeom>
            <a:solidFill>
              <a:srgbClr val="EFEFE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037" name="Google Shape;6037;p107"/>
            <p:cNvGrpSpPr/>
            <p:nvPr/>
          </p:nvGrpSpPr>
          <p:grpSpPr>
            <a:xfrm>
              <a:off x="9767129" y="1652132"/>
              <a:ext cx="569882" cy="505141"/>
              <a:chOff x="1145332" y="3294620"/>
              <a:chExt cx="771048" cy="647700"/>
            </a:xfrm>
          </p:grpSpPr>
          <p:sp>
            <p:nvSpPr>
              <p:cNvPr id="6038" name="Google Shape;6038;p107"/>
              <p:cNvSpPr/>
              <p:nvPr/>
            </p:nvSpPr>
            <p:spPr>
              <a:xfrm>
                <a:off x="1774934" y="3370820"/>
                <a:ext cx="141446" cy="502920"/>
              </a:xfrm>
              <a:custGeom>
                <a:rect b="b" l="l" r="r" t="t"/>
                <a:pathLst>
                  <a:path extrusionOk="0" h="502920" w="141446">
                    <a:moveTo>
                      <a:pt x="37148" y="0"/>
                    </a:moveTo>
                    <a:lnTo>
                      <a:pt x="0" y="37147"/>
                    </a:lnTo>
                    <a:cubicBezTo>
                      <a:pt x="118110" y="155258"/>
                      <a:pt x="118110" y="347663"/>
                      <a:pt x="0" y="465773"/>
                    </a:cubicBezTo>
                    <a:lnTo>
                      <a:pt x="37148" y="502920"/>
                    </a:lnTo>
                    <a:cubicBezTo>
                      <a:pt x="176213" y="364808"/>
                      <a:pt x="176213" y="139065"/>
                      <a:pt x="37148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39" name="Google Shape;6039;p107"/>
              <p:cNvSpPr/>
              <p:nvPr/>
            </p:nvSpPr>
            <p:spPr>
              <a:xfrm>
                <a:off x="1699687" y="3445114"/>
                <a:ext cx="110728" cy="354330"/>
              </a:xfrm>
              <a:custGeom>
                <a:rect b="b" l="l" r="r" t="t"/>
                <a:pathLst>
                  <a:path extrusionOk="0" h="354330" w="110728">
                    <a:moveTo>
                      <a:pt x="37147" y="0"/>
                    </a:moveTo>
                    <a:lnTo>
                      <a:pt x="0" y="37148"/>
                    </a:lnTo>
                    <a:cubicBezTo>
                      <a:pt x="77153" y="114300"/>
                      <a:pt x="77153" y="239078"/>
                      <a:pt x="0" y="317183"/>
                    </a:cubicBezTo>
                    <a:lnTo>
                      <a:pt x="37147" y="354330"/>
                    </a:lnTo>
                    <a:cubicBezTo>
                      <a:pt x="135255" y="256223"/>
                      <a:pt x="135255" y="98107"/>
                      <a:pt x="37147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40" name="Google Shape;6040;p107"/>
              <p:cNvSpPr/>
              <p:nvPr/>
            </p:nvSpPr>
            <p:spPr>
              <a:xfrm>
                <a:off x="1626345" y="3521314"/>
                <a:ext cx="80010" cy="204787"/>
              </a:xfrm>
              <a:custGeom>
                <a:rect b="b" l="l" r="r" t="t"/>
                <a:pathLst>
                  <a:path extrusionOk="0" h="204787" w="80010">
                    <a:moveTo>
                      <a:pt x="37148" y="0"/>
                    </a:moveTo>
                    <a:lnTo>
                      <a:pt x="0" y="37148"/>
                    </a:lnTo>
                    <a:cubicBezTo>
                      <a:pt x="36195" y="73343"/>
                      <a:pt x="36195" y="131445"/>
                      <a:pt x="0" y="167640"/>
                    </a:cubicBezTo>
                    <a:lnTo>
                      <a:pt x="37148" y="204788"/>
                    </a:lnTo>
                    <a:cubicBezTo>
                      <a:pt x="94298" y="147638"/>
                      <a:pt x="94298" y="56198"/>
                      <a:pt x="37148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41" name="Google Shape;6041;p107"/>
              <p:cNvSpPr/>
              <p:nvPr/>
            </p:nvSpPr>
            <p:spPr>
              <a:xfrm>
                <a:off x="1145332" y="3294620"/>
                <a:ext cx="423862" cy="647700"/>
              </a:xfrm>
              <a:custGeom>
                <a:rect b="b" l="l" r="r" t="t"/>
                <a:pathLst>
                  <a:path extrusionOk="0" h="647700" w="423862">
                    <a:moveTo>
                      <a:pt x="0" y="196215"/>
                    </a:moveTo>
                    <a:lnTo>
                      <a:pt x="0" y="451485"/>
                    </a:lnTo>
                    <a:lnTo>
                      <a:pt x="184785" y="451485"/>
                    </a:lnTo>
                    <a:lnTo>
                      <a:pt x="423863" y="647700"/>
                    </a:lnTo>
                    <a:lnTo>
                      <a:pt x="423863" y="0"/>
                    </a:lnTo>
                    <a:lnTo>
                      <a:pt x="184785" y="196215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042" name="Google Shape;6042;p107"/>
          <p:cNvGrpSpPr/>
          <p:nvPr/>
        </p:nvGrpSpPr>
        <p:grpSpPr>
          <a:xfrm>
            <a:off x="7335888" y="1652142"/>
            <a:ext cx="3238619" cy="2025720"/>
            <a:chOff x="5603100" y="2386775"/>
            <a:chExt cx="2593800" cy="1489500"/>
          </a:xfrm>
        </p:grpSpPr>
        <p:sp>
          <p:nvSpPr>
            <p:cNvPr id="6043" name="Google Shape;6043;p107"/>
            <p:cNvSpPr/>
            <p:nvPr/>
          </p:nvSpPr>
          <p:spPr>
            <a:xfrm>
              <a:off x="5603100" y="2386775"/>
              <a:ext cx="2593800" cy="1489500"/>
            </a:xfrm>
            <a:prstGeom prst="rect">
              <a:avLst/>
            </a:prstGeom>
            <a:solidFill>
              <a:srgbClr val="30303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44" name="Google Shape;6044;p107"/>
            <p:cNvSpPr/>
            <p:nvPr/>
          </p:nvSpPr>
          <p:spPr>
            <a:xfrm>
              <a:off x="5656897" y="3707581"/>
              <a:ext cx="2492100" cy="360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45" name="Google Shape;6045;p107"/>
            <p:cNvSpPr/>
            <p:nvPr/>
          </p:nvSpPr>
          <p:spPr>
            <a:xfrm>
              <a:off x="5656897" y="3707581"/>
              <a:ext cx="720000" cy="3600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46" name="Google Shape;6046;p107"/>
            <p:cNvSpPr/>
            <p:nvPr/>
          </p:nvSpPr>
          <p:spPr>
            <a:xfrm>
              <a:off x="6521050" y="2703805"/>
              <a:ext cx="763800" cy="675300"/>
            </a:xfrm>
            <a:prstGeom prst="ellipse">
              <a:avLst/>
            </a:prstGeom>
            <a:solidFill>
              <a:srgbClr val="72727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descr="Play" id="6047" name="Google Shape;6047;p107"/>
            <p:cNvSpPr/>
            <p:nvPr/>
          </p:nvSpPr>
          <p:spPr>
            <a:xfrm>
              <a:off x="6785222" y="2865268"/>
              <a:ext cx="330774" cy="377095"/>
            </a:xfrm>
            <a:custGeom>
              <a:rect b="b" l="l" r="r" t="t"/>
              <a:pathLst>
                <a:path extrusionOk="0" h="704850" w="546734">
                  <a:moveTo>
                    <a:pt x="0" y="0"/>
                  </a:moveTo>
                  <a:lnTo>
                    <a:pt x="546735" y="352425"/>
                  </a:lnTo>
                  <a:lnTo>
                    <a:pt x="0" y="70485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048" name="Google Shape;6048;p107"/>
          <p:cNvSpPr/>
          <p:nvPr/>
        </p:nvSpPr>
        <p:spPr>
          <a:xfrm>
            <a:off x="7543250" y="3945700"/>
            <a:ext cx="2823900" cy="575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ADD A LINK TO THIS BUTTON</a:t>
            </a:r>
            <a:endParaRPr b="1" i="0" sz="14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6049" name="Google Shape;6049;p107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18072" l="0" r="0" t="19860"/>
          <a:stretch/>
        </p:blipFill>
        <p:spPr>
          <a:xfrm>
            <a:off x="1931563" y="3677850"/>
            <a:ext cx="2572424" cy="2395500"/>
          </a:xfrm>
          <a:prstGeom prst="rect">
            <a:avLst/>
          </a:prstGeom>
          <a:noFill/>
          <a:ln>
            <a:noFill/>
          </a:ln>
        </p:spPr>
      </p:pic>
      <p:sp>
        <p:nvSpPr>
          <p:cNvPr id="6050" name="Google Shape;6050;p107"/>
          <p:cNvSpPr/>
          <p:nvPr/>
        </p:nvSpPr>
        <p:spPr>
          <a:xfrm>
            <a:off x="1526025" y="5829200"/>
            <a:ext cx="3375300" cy="52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CLICK ON THE IMAGE TO ENLARGE IT</a:t>
            </a:r>
            <a:endParaRPr b="1" i="0" sz="14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descr="Table" id="6051" name="Google Shape;6051;p107">
            <a:hlinkClick action="ppaction://hlinksldjump" r:id="rId5"/>
          </p:cNvPr>
          <p:cNvSpPr/>
          <p:nvPr/>
        </p:nvSpPr>
        <p:spPr>
          <a:xfrm>
            <a:off x="11047343" y="195042"/>
            <a:ext cx="413385" cy="289370"/>
          </a:xfrm>
          <a:custGeom>
            <a:rect b="b" l="l" r="r" t="t"/>
            <a:pathLst>
              <a:path extrusionOk="0" h="533400" w="762000">
                <a:moveTo>
                  <a:pt x="704850" y="171450"/>
                </a:moveTo>
                <a:lnTo>
                  <a:pt x="514350" y="171450"/>
                </a:lnTo>
                <a:lnTo>
                  <a:pt x="514350" y="57150"/>
                </a:lnTo>
                <a:lnTo>
                  <a:pt x="704850" y="57150"/>
                </a:lnTo>
                <a:lnTo>
                  <a:pt x="704850" y="171450"/>
                </a:lnTo>
                <a:close/>
                <a:moveTo>
                  <a:pt x="704850" y="323850"/>
                </a:moveTo>
                <a:lnTo>
                  <a:pt x="514350" y="323850"/>
                </a:lnTo>
                <a:lnTo>
                  <a:pt x="514350" y="209550"/>
                </a:lnTo>
                <a:lnTo>
                  <a:pt x="704850" y="209550"/>
                </a:lnTo>
                <a:lnTo>
                  <a:pt x="704850" y="323850"/>
                </a:lnTo>
                <a:close/>
                <a:moveTo>
                  <a:pt x="704850" y="476250"/>
                </a:moveTo>
                <a:lnTo>
                  <a:pt x="514350" y="476250"/>
                </a:lnTo>
                <a:lnTo>
                  <a:pt x="514350" y="361950"/>
                </a:lnTo>
                <a:lnTo>
                  <a:pt x="704850" y="361950"/>
                </a:lnTo>
                <a:lnTo>
                  <a:pt x="704850" y="476250"/>
                </a:lnTo>
                <a:close/>
                <a:moveTo>
                  <a:pt x="285750" y="476250"/>
                </a:moveTo>
                <a:lnTo>
                  <a:pt x="285750" y="361950"/>
                </a:lnTo>
                <a:lnTo>
                  <a:pt x="476250" y="361950"/>
                </a:lnTo>
                <a:lnTo>
                  <a:pt x="476250" y="476250"/>
                </a:lnTo>
                <a:lnTo>
                  <a:pt x="285750" y="476250"/>
                </a:lnTo>
                <a:close/>
                <a:moveTo>
                  <a:pt x="57150" y="476250"/>
                </a:moveTo>
                <a:lnTo>
                  <a:pt x="57150" y="361950"/>
                </a:lnTo>
                <a:lnTo>
                  <a:pt x="247650" y="361950"/>
                </a:lnTo>
                <a:lnTo>
                  <a:pt x="247650" y="476250"/>
                </a:lnTo>
                <a:lnTo>
                  <a:pt x="57150" y="476250"/>
                </a:lnTo>
                <a:close/>
                <a:moveTo>
                  <a:pt x="57150" y="209550"/>
                </a:moveTo>
                <a:lnTo>
                  <a:pt x="247650" y="209550"/>
                </a:lnTo>
                <a:lnTo>
                  <a:pt x="247650" y="323850"/>
                </a:lnTo>
                <a:lnTo>
                  <a:pt x="57150" y="323850"/>
                </a:lnTo>
                <a:lnTo>
                  <a:pt x="57150" y="209550"/>
                </a:lnTo>
                <a:close/>
                <a:moveTo>
                  <a:pt x="57150" y="57150"/>
                </a:moveTo>
                <a:lnTo>
                  <a:pt x="247650" y="57150"/>
                </a:lnTo>
                <a:lnTo>
                  <a:pt x="247650" y="171450"/>
                </a:lnTo>
                <a:lnTo>
                  <a:pt x="57150" y="171450"/>
                </a:lnTo>
                <a:lnTo>
                  <a:pt x="57150" y="57150"/>
                </a:lnTo>
                <a:close/>
                <a:moveTo>
                  <a:pt x="476250" y="209550"/>
                </a:moveTo>
                <a:lnTo>
                  <a:pt x="476250" y="323850"/>
                </a:lnTo>
                <a:lnTo>
                  <a:pt x="285750" y="323850"/>
                </a:lnTo>
                <a:lnTo>
                  <a:pt x="285750" y="209550"/>
                </a:lnTo>
                <a:lnTo>
                  <a:pt x="476250" y="209550"/>
                </a:lnTo>
                <a:close/>
                <a:moveTo>
                  <a:pt x="476250" y="57150"/>
                </a:moveTo>
                <a:lnTo>
                  <a:pt x="476250" y="171450"/>
                </a:lnTo>
                <a:lnTo>
                  <a:pt x="285750" y="171450"/>
                </a:lnTo>
                <a:lnTo>
                  <a:pt x="285750" y="57150"/>
                </a:lnTo>
                <a:lnTo>
                  <a:pt x="476250" y="57150"/>
                </a:lnTo>
                <a:close/>
                <a:moveTo>
                  <a:pt x="0" y="0"/>
                </a:moveTo>
                <a:lnTo>
                  <a:pt x="0" y="533400"/>
                </a:lnTo>
                <a:lnTo>
                  <a:pt x="762000" y="533400"/>
                </a:lnTo>
                <a:lnTo>
                  <a:pt x="762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52" name="Google Shape;6052;p107">
            <a:hlinkClick action="ppaction://hlinksldjump" r:id="rId6"/>
          </p:cNvPr>
          <p:cNvSpPr/>
          <p:nvPr/>
        </p:nvSpPr>
        <p:spPr>
          <a:xfrm>
            <a:off x="145188" y="19884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53" name="Google Shape;6053;p107">
            <a:hlinkClick action="ppaction://hlinksldjump" r:id="rId7"/>
          </p:cNvPr>
          <p:cNvSpPr/>
          <p:nvPr/>
        </p:nvSpPr>
        <p:spPr>
          <a:xfrm>
            <a:off x="145188" y="29445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54" name="Google Shape;6054;p107">
            <a:hlinkClick action="ppaction://hlinksldjump" r:id="rId8"/>
          </p:cNvPr>
          <p:cNvSpPr/>
          <p:nvPr/>
        </p:nvSpPr>
        <p:spPr>
          <a:xfrm>
            <a:off x="145188" y="39006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55" name="Google Shape;6055;p107">
            <a:hlinkClick action="ppaction://hlinksldjump" r:id="rId9"/>
          </p:cNvPr>
          <p:cNvSpPr/>
          <p:nvPr/>
        </p:nvSpPr>
        <p:spPr>
          <a:xfrm>
            <a:off x="145188" y="48567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56" name="Google Shape;6056;p107">
            <a:hlinkClick action="ppaction://hlinksldjump" r:id="rId10"/>
          </p:cNvPr>
          <p:cNvSpPr/>
          <p:nvPr/>
        </p:nvSpPr>
        <p:spPr>
          <a:xfrm>
            <a:off x="145188" y="58128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57" name="Google Shape;6057;p107">
            <a:hlinkClick action="ppaction://hlinksldjump" r:id="rId11"/>
          </p:cNvPr>
          <p:cNvSpPr/>
          <p:nvPr/>
        </p:nvSpPr>
        <p:spPr>
          <a:xfrm>
            <a:off x="145188" y="762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58" name="Google Shape;6058;p107">
            <a:hlinkClick action="ppaction://hlinksldjump" r:id="rId12"/>
          </p:cNvPr>
          <p:cNvSpPr/>
          <p:nvPr/>
        </p:nvSpPr>
        <p:spPr>
          <a:xfrm>
            <a:off x="145188" y="10323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59" name="Google Shape;6059;p107">
            <a:hlinkClick action="ppaction://hlinksldjump" r:id="rId13"/>
          </p:cNvPr>
          <p:cNvSpPr/>
          <p:nvPr/>
        </p:nvSpPr>
        <p:spPr>
          <a:xfrm>
            <a:off x="11689488" y="20010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60" name="Google Shape;6060;p107">
            <a:hlinkClick action="ppaction://hlinksldjump" r:id="rId14"/>
          </p:cNvPr>
          <p:cNvSpPr/>
          <p:nvPr/>
        </p:nvSpPr>
        <p:spPr>
          <a:xfrm>
            <a:off x="11689488" y="29634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61" name="Google Shape;6061;p107">
            <a:hlinkClick action="ppaction://hlinksldjump" r:id="rId15"/>
          </p:cNvPr>
          <p:cNvSpPr/>
          <p:nvPr/>
        </p:nvSpPr>
        <p:spPr>
          <a:xfrm>
            <a:off x="11689488" y="39258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62" name="Google Shape;6062;p107">
            <a:hlinkClick action="ppaction://hlinksldjump" r:id="rId16"/>
          </p:cNvPr>
          <p:cNvSpPr/>
          <p:nvPr/>
        </p:nvSpPr>
        <p:spPr>
          <a:xfrm>
            <a:off x="11689488" y="48882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63" name="Google Shape;6063;p107">
            <a:hlinkClick action="ppaction://hlinksldjump" r:id="rId17"/>
          </p:cNvPr>
          <p:cNvSpPr/>
          <p:nvPr/>
        </p:nvSpPr>
        <p:spPr>
          <a:xfrm>
            <a:off x="11689488" y="58506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64" name="Google Shape;6064;p107">
            <a:hlinkClick action="ppaction://hlinksldjump" r:id="rId18"/>
          </p:cNvPr>
          <p:cNvSpPr/>
          <p:nvPr/>
        </p:nvSpPr>
        <p:spPr>
          <a:xfrm>
            <a:off x="11689488" y="762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65" name="Google Shape;6065;p107">
            <a:hlinkClick action="ppaction://hlinksldjump" r:id="rId19"/>
          </p:cNvPr>
          <p:cNvSpPr/>
          <p:nvPr/>
        </p:nvSpPr>
        <p:spPr>
          <a:xfrm>
            <a:off x="11689488" y="10323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09" name="Shape 5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0" name="Google Shape;5210;p72"/>
          <p:cNvSpPr txBox="1"/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</a:pPr>
            <a:r>
              <a:rPr lang="en-US"/>
              <a:t>INTRO - Slide 2</a:t>
            </a:r>
            <a:endParaRPr/>
          </a:p>
        </p:txBody>
      </p:sp>
      <p:sp>
        <p:nvSpPr>
          <p:cNvPr id="5211" name="Google Shape;5211;p72"/>
          <p:cNvSpPr txBox="1"/>
          <p:nvPr>
            <p:ph idx="1" type="body"/>
          </p:nvPr>
        </p:nvSpPr>
        <p:spPr>
          <a:xfrm>
            <a:off x="6533000" y="530075"/>
            <a:ext cx="4844400" cy="60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5212" name="Google Shape;5212;p72"/>
          <p:cNvSpPr txBox="1"/>
          <p:nvPr>
            <p:ph idx="2" type="body"/>
          </p:nvPr>
        </p:nvSpPr>
        <p:spPr>
          <a:xfrm>
            <a:off x="791475" y="1438800"/>
            <a:ext cx="4844400" cy="50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descr="Table" id="5213" name="Google Shape;5213;p72">
            <a:hlinkClick action="ppaction://hlinksldjump" r:id="rId3"/>
          </p:cNvPr>
          <p:cNvSpPr/>
          <p:nvPr/>
        </p:nvSpPr>
        <p:spPr>
          <a:xfrm>
            <a:off x="11047343" y="195042"/>
            <a:ext cx="413385" cy="289370"/>
          </a:xfrm>
          <a:custGeom>
            <a:rect b="b" l="l" r="r" t="t"/>
            <a:pathLst>
              <a:path extrusionOk="0" h="533400" w="762000">
                <a:moveTo>
                  <a:pt x="704850" y="171450"/>
                </a:moveTo>
                <a:lnTo>
                  <a:pt x="514350" y="171450"/>
                </a:lnTo>
                <a:lnTo>
                  <a:pt x="514350" y="57150"/>
                </a:lnTo>
                <a:lnTo>
                  <a:pt x="704850" y="57150"/>
                </a:lnTo>
                <a:lnTo>
                  <a:pt x="704850" y="171450"/>
                </a:lnTo>
                <a:close/>
                <a:moveTo>
                  <a:pt x="704850" y="323850"/>
                </a:moveTo>
                <a:lnTo>
                  <a:pt x="514350" y="323850"/>
                </a:lnTo>
                <a:lnTo>
                  <a:pt x="514350" y="209550"/>
                </a:lnTo>
                <a:lnTo>
                  <a:pt x="704850" y="209550"/>
                </a:lnTo>
                <a:lnTo>
                  <a:pt x="704850" y="323850"/>
                </a:lnTo>
                <a:close/>
                <a:moveTo>
                  <a:pt x="704850" y="476250"/>
                </a:moveTo>
                <a:lnTo>
                  <a:pt x="514350" y="476250"/>
                </a:lnTo>
                <a:lnTo>
                  <a:pt x="514350" y="361950"/>
                </a:lnTo>
                <a:lnTo>
                  <a:pt x="704850" y="361950"/>
                </a:lnTo>
                <a:lnTo>
                  <a:pt x="704850" y="476250"/>
                </a:lnTo>
                <a:close/>
                <a:moveTo>
                  <a:pt x="285750" y="476250"/>
                </a:moveTo>
                <a:lnTo>
                  <a:pt x="285750" y="361950"/>
                </a:lnTo>
                <a:lnTo>
                  <a:pt x="476250" y="361950"/>
                </a:lnTo>
                <a:lnTo>
                  <a:pt x="476250" y="476250"/>
                </a:lnTo>
                <a:lnTo>
                  <a:pt x="285750" y="476250"/>
                </a:lnTo>
                <a:close/>
                <a:moveTo>
                  <a:pt x="57150" y="476250"/>
                </a:moveTo>
                <a:lnTo>
                  <a:pt x="57150" y="361950"/>
                </a:lnTo>
                <a:lnTo>
                  <a:pt x="247650" y="361950"/>
                </a:lnTo>
                <a:lnTo>
                  <a:pt x="247650" y="476250"/>
                </a:lnTo>
                <a:lnTo>
                  <a:pt x="57150" y="476250"/>
                </a:lnTo>
                <a:close/>
                <a:moveTo>
                  <a:pt x="57150" y="209550"/>
                </a:moveTo>
                <a:lnTo>
                  <a:pt x="247650" y="209550"/>
                </a:lnTo>
                <a:lnTo>
                  <a:pt x="247650" y="323850"/>
                </a:lnTo>
                <a:lnTo>
                  <a:pt x="57150" y="323850"/>
                </a:lnTo>
                <a:lnTo>
                  <a:pt x="57150" y="209550"/>
                </a:lnTo>
                <a:close/>
                <a:moveTo>
                  <a:pt x="57150" y="57150"/>
                </a:moveTo>
                <a:lnTo>
                  <a:pt x="247650" y="57150"/>
                </a:lnTo>
                <a:lnTo>
                  <a:pt x="247650" y="171450"/>
                </a:lnTo>
                <a:lnTo>
                  <a:pt x="57150" y="171450"/>
                </a:lnTo>
                <a:lnTo>
                  <a:pt x="57150" y="57150"/>
                </a:lnTo>
                <a:close/>
                <a:moveTo>
                  <a:pt x="476250" y="209550"/>
                </a:moveTo>
                <a:lnTo>
                  <a:pt x="476250" y="323850"/>
                </a:lnTo>
                <a:lnTo>
                  <a:pt x="285750" y="323850"/>
                </a:lnTo>
                <a:lnTo>
                  <a:pt x="285750" y="209550"/>
                </a:lnTo>
                <a:lnTo>
                  <a:pt x="476250" y="209550"/>
                </a:lnTo>
                <a:close/>
                <a:moveTo>
                  <a:pt x="476250" y="57150"/>
                </a:moveTo>
                <a:lnTo>
                  <a:pt x="476250" y="171450"/>
                </a:lnTo>
                <a:lnTo>
                  <a:pt x="285750" y="171450"/>
                </a:lnTo>
                <a:lnTo>
                  <a:pt x="285750" y="57150"/>
                </a:lnTo>
                <a:lnTo>
                  <a:pt x="476250" y="57150"/>
                </a:lnTo>
                <a:close/>
                <a:moveTo>
                  <a:pt x="0" y="0"/>
                </a:moveTo>
                <a:lnTo>
                  <a:pt x="0" y="533400"/>
                </a:lnTo>
                <a:lnTo>
                  <a:pt x="762000" y="533400"/>
                </a:lnTo>
                <a:lnTo>
                  <a:pt x="762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14" name="Google Shape;5214;p72">
            <a:hlinkClick action="ppaction://hlinksldjump" r:id="rId4"/>
          </p:cNvPr>
          <p:cNvSpPr/>
          <p:nvPr/>
        </p:nvSpPr>
        <p:spPr>
          <a:xfrm>
            <a:off x="145188" y="762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15" name="Google Shape;5215;p72">
            <a:hlinkClick action="ppaction://hlinksldjump" r:id="rId5"/>
          </p:cNvPr>
          <p:cNvSpPr/>
          <p:nvPr/>
        </p:nvSpPr>
        <p:spPr>
          <a:xfrm>
            <a:off x="11651388" y="10383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16" name="Google Shape;5216;p72">
            <a:hlinkClick action="ppaction://hlinksldjump" r:id="rId6"/>
          </p:cNvPr>
          <p:cNvSpPr/>
          <p:nvPr/>
        </p:nvSpPr>
        <p:spPr>
          <a:xfrm>
            <a:off x="11651388" y="19944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17" name="Google Shape;5217;p72">
            <a:hlinkClick action="ppaction://hlinksldjump" r:id="rId7"/>
          </p:cNvPr>
          <p:cNvSpPr/>
          <p:nvPr/>
        </p:nvSpPr>
        <p:spPr>
          <a:xfrm>
            <a:off x="11651388" y="29505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18" name="Google Shape;5218;p72">
            <a:hlinkClick action="ppaction://hlinksldjump" r:id="rId8"/>
          </p:cNvPr>
          <p:cNvSpPr/>
          <p:nvPr/>
        </p:nvSpPr>
        <p:spPr>
          <a:xfrm>
            <a:off x="11651388" y="39066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19" name="Google Shape;5219;p72">
            <a:hlinkClick action="ppaction://hlinksldjump" r:id="rId9"/>
          </p:cNvPr>
          <p:cNvSpPr/>
          <p:nvPr/>
        </p:nvSpPr>
        <p:spPr>
          <a:xfrm>
            <a:off x="11651388" y="48627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20" name="Google Shape;5220;p72">
            <a:hlinkClick action="ppaction://hlinksldjump" r:id="rId10"/>
          </p:cNvPr>
          <p:cNvSpPr/>
          <p:nvPr/>
        </p:nvSpPr>
        <p:spPr>
          <a:xfrm>
            <a:off x="11651388" y="58188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21" name="Google Shape;5221;p72">
            <a:hlinkClick action="ppaction://hlinksldjump" r:id="rId11"/>
          </p:cNvPr>
          <p:cNvSpPr/>
          <p:nvPr/>
        </p:nvSpPr>
        <p:spPr>
          <a:xfrm>
            <a:off x="11689488" y="762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69" name="Shape 6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0" name="Google Shape;6070;p108"/>
          <p:cNvSpPr txBox="1"/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arlow Semi Condensed Medium"/>
              <a:buNone/>
            </a:pPr>
            <a:r>
              <a:rPr lang="en-US"/>
              <a:t>WEEK 9 – Slide 2</a:t>
            </a:r>
            <a:endParaRPr/>
          </a:p>
        </p:txBody>
      </p:sp>
      <p:sp>
        <p:nvSpPr>
          <p:cNvPr id="6071" name="Google Shape;6071;p108"/>
          <p:cNvSpPr txBox="1"/>
          <p:nvPr>
            <p:ph idx="1" type="body"/>
          </p:nvPr>
        </p:nvSpPr>
        <p:spPr>
          <a:xfrm>
            <a:off x="6533000" y="530075"/>
            <a:ext cx="4844400" cy="60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6072" name="Google Shape;6072;p108"/>
          <p:cNvSpPr txBox="1"/>
          <p:nvPr>
            <p:ph idx="2" type="body"/>
          </p:nvPr>
        </p:nvSpPr>
        <p:spPr>
          <a:xfrm>
            <a:off x="791475" y="1438800"/>
            <a:ext cx="4844400" cy="50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descr="Table" id="6073" name="Google Shape;6073;p108">
            <a:hlinkClick action="ppaction://hlinksldjump" r:id="rId3"/>
          </p:cNvPr>
          <p:cNvSpPr/>
          <p:nvPr/>
        </p:nvSpPr>
        <p:spPr>
          <a:xfrm>
            <a:off x="11047343" y="195042"/>
            <a:ext cx="413385" cy="289370"/>
          </a:xfrm>
          <a:custGeom>
            <a:rect b="b" l="l" r="r" t="t"/>
            <a:pathLst>
              <a:path extrusionOk="0" h="533400" w="762000">
                <a:moveTo>
                  <a:pt x="704850" y="171450"/>
                </a:moveTo>
                <a:lnTo>
                  <a:pt x="514350" y="171450"/>
                </a:lnTo>
                <a:lnTo>
                  <a:pt x="514350" y="57150"/>
                </a:lnTo>
                <a:lnTo>
                  <a:pt x="704850" y="57150"/>
                </a:lnTo>
                <a:lnTo>
                  <a:pt x="704850" y="171450"/>
                </a:lnTo>
                <a:close/>
                <a:moveTo>
                  <a:pt x="704850" y="323850"/>
                </a:moveTo>
                <a:lnTo>
                  <a:pt x="514350" y="323850"/>
                </a:lnTo>
                <a:lnTo>
                  <a:pt x="514350" y="209550"/>
                </a:lnTo>
                <a:lnTo>
                  <a:pt x="704850" y="209550"/>
                </a:lnTo>
                <a:lnTo>
                  <a:pt x="704850" y="323850"/>
                </a:lnTo>
                <a:close/>
                <a:moveTo>
                  <a:pt x="704850" y="476250"/>
                </a:moveTo>
                <a:lnTo>
                  <a:pt x="514350" y="476250"/>
                </a:lnTo>
                <a:lnTo>
                  <a:pt x="514350" y="361950"/>
                </a:lnTo>
                <a:lnTo>
                  <a:pt x="704850" y="361950"/>
                </a:lnTo>
                <a:lnTo>
                  <a:pt x="704850" y="476250"/>
                </a:lnTo>
                <a:close/>
                <a:moveTo>
                  <a:pt x="285750" y="476250"/>
                </a:moveTo>
                <a:lnTo>
                  <a:pt x="285750" y="361950"/>
                </a:lnTo>
                <a:lnTo>
                  <a:pt x="476250" y="361950"/>
                </a:lnTo>
                <a:lnTo>
                  <a:pt x="476250" y="476250"/>
                </a:lnTo>
                <a:lnTo>
                  <a:pt x="285750" y="476250"/>
                </a:lnTo>
                <a:close/>
                <a:moveTo>
                  <a:pt x="57150" y="476250"/>
                </a:moveTo>
                <a:lnTo>
                  <a:pt x="57150" y="361950"/>
                </a:lnTo>
                <a:lnTo>
                  <a:pt x="247650" y="361950"/>
                </a:lnTo>
                <a:lnTo>
                  <a:pt x="247650" y="476250"/>
                </a:lnTo>
                <a:lnTo>
                  <a:pt x="57150" y="476250"/>
                </a:lnTo>
                <a:close/>
                <a:moveTo>
                  <a:pt x="57150" y="209550"/>
                </a:moveTo>
                <a:lnTo>
                  <a:pt x="247650" y="209550"/>
                </a:lnTo>
                <a:lnTo>
                  <a:pt x="247650" y="323850"/>
                </a:lnTo>
                <a:lnTo>
                  <a:pt x="57150" y="323850"/>
                </a:lnTo>
                <a:lnTo>
                  <a:pt x="57150" y="209550"/>
                </a:lnTo>
                <a:close/>
                <a:moveTo>
                  <a:pt x="57150" y="57150"/>
                </a:moveTo>
                <a:lnTo>
                  <a:pt x="247650" y="57150"/>
                </a:lnTo>
                <a:lnTo>
                  <a:pt x="247650" y="171450"/>
                </a:lnTo>
                <a:lnTo>
                  <a:pt x="57150" y="171450"/>
                </a:lnTo>
                <a:lnTo>
                  <a:pt x="57150" y="57150"/>
                </a:lnTo>
                <a:close/>
                <a:moveTo>
                  <a:pt x="476250" y="209550"/>
                </a:moveTo>
                <a:lnTo>
                  <a:pt x="476250" y="323850"/>
                </a:lnTo>
                <a:lnTo>
                  <a:pt x="285750" y="323850"/>
                </a:lnTo>
                <a:lnTo>
                  <a:pt x="285750" y="209550"/>
                </a:lnTo>
                <a:lnTo>
                  <a:pt x="476250" y="209550"/>
                </a:lnTo>
                <a:close/>
                <a:moveTo>
                  <a:pt x="476250" y="57150"/>
                </a:moveTo>
                <a:lnTo>
                  <a:pt x="476250" y="171450"/>
                </a:lnTo>
                <a:lnTo>
                  <a:pt x="285750" y="171450"/>
                </a:lnTo>
                <a:lnTo>
                  <a:pt x="285750" y="57150"/>
                </a:lnTo>
                <a:lnTo>
                  <a:pt x="476250" y="57150"/>
                </a:lnTo>
                <a:close/>
                <a:moveTo>
                  <a:pt x="0" y="0"/>
                </a:moveTo>
                <a:lnTo>
                  <a:pt x="0" y="533400"/>
                </a:lnTo>
                <a:lnTo>
                  <a:pt x="762000" y="533400"/>
                </a:lnTo>
                <a:lnTo>
                  <a:pt x="762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74" name="Google Shape;6074;p108">
            <a:hlinkClick action="ppaction://hlinksldjump" r:id="rId4"/>
          </p:cNvPr>
          <p:cNvSpPr/>
          <p:nvPr/>
        </p:nvSpPr>
        <p:spPr>
          <a:xfrm>
            <a:off x="145188" y="29445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75" name="Google Shape;6075;p108">
            <a:hlinkClick action="ppaction://hlinksldjump" r:id="rId5"/>
          </p:cNvPr>
          <p:cNvSpPr/>
          <p:nvPr/>
        </p:nvSpPr>
        <p:spPr>
          <a:xfrm>
            <a:off x="145188" y="39006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76" name="Google Shape;6076;p108">
            <a:hlinkClick action="ppaction://hlinksldjump" r:id="rId6"/>
          </p:cNvPr>
          <p:cNvSpPr/>
          <p:nvPr/>
        </p:nvSpPr>
        <p:spPr>
          <a:xfrm>
            <a:off x="145188" y="48567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77" name="Google Shape;6077;p108">
            <a:hlinkClick action="ppaction://hlinksldjump" r:id="rId7"/>
          </p:cNvPr>
          <p:cNvSpPr/>
          <p:nvPr/>
        </p:nvSpPr>
        <p:spPr>
          <a:xfrm>
            <a:off x="145188" y="58128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78" name="Google Shape;6078;p108">
            <a:hlinkClick action="ppaction://hlinksldjump" r:id="rId8"/>
          </p:cNvPr>
          <p:cNvSpPr/>
          <p:nvPr/>
        </p:nvSpPr>
        <p:spPr>
          <a:xfrm>
            <a:off x="145188" y="762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79" name="Google Shape;6079;p108">
            <a:hlinkClick action="ppaction://hlinksldjump" r:id="rId9"/>
          </p:cNvPr>
          <p:cNvSpPr/>
          <p:nvPr/>
        </p:nvSpPr>
        <p:spPr>
          <a:xfrm>
            <a:off x="145188" y="10323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80" name="Google Shape;6080;p108">
            <a:hlinkClick action="ppaction://hlinksldjump" r:id="rId10"/>
          </p:cNvPr>
          <p:cNvSpPr/>
          <p:nvPr/>
        </p:nvSpPr>
        <p:spPr>
          <a:xfrm>
            <a:off x="145188" y="19884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81" name="Google Shape;6081;p108">
            <a:hlinkClick action="ppaction://hlinksldjump" r:id="rId11"/>
          </p:cNvPr>
          <p:cNvSpPr/>
          <p:nvPr/>
        </p:nvSpPr>
        <p:spPr>
          <a:xfrm>
            <a:off x="11689488" y="29634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82" name="Google Shape;6082;p108">
            <a:hlinkClick action="ppaction://hlinksldjump" r:id="rId12"/>
          </p:cNvPr>
          <p:cNvSpPr/>
          <p:nvPr/>
        </p:nvSpPr>
        <p:spPr>
          <a:xfrm>
            <a:off x="11689488" y="39258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83" name="Google Shape;6083;p108">
            <a:hlinkClick action="ppaction://hlinksldjump" r:id="rId13"/>
          </p:cNvPr>
          <p:cNvSpPr/>
          <p:nvPr/>
        </p:nvSpPr>
        <p:spPr>
          <a:xfrm>
            <a:off x="11689488" y="48882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84" name="Google Shape;6084;p108">
            <a:hlinkClick action="ppaction://hlinksldjump" r:id="rId14"/>
          </p:cNvPr>
          <p:cNvSpPr/>
          <p:nvPr/>
        </p:nvSpPr>
        <p:spPr>
          <a:xfrm>
            <a:off x="11689488" y="58506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85" name="Google Shape;6085;p108">
            <a:hlinkClick action="ppaction://hlinksldjump" r:id="rId15"/>
          </p:cNvPr>
          <p:cNvSpPr/>
          <p:nvPr/>
        </p:nvSpPr>
        <p:spPr>
          <a:xfrm>
            <a:off x="11689488" y="762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86" name="Google Shape;6086;p108">
            <a:hlinkClick action="ppaction://hlinksldjump" r:id="rId16"/>
          </p:cNvPr>
          <p:cNvSpPr/>
          <p:nvPr/>
        </p:nvSpPr>
        <p:spPr>
          <a:xfrm>
            <a:off x="11689488" y="10323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87" name="Google Shape;6087;p108">
            <a:hlinkClick action="ppaction://hlinksldjump" r:id="rId17"/>
          </p:cNvPr>
          <p:cNvSpPr/>
          <p:nvPr/>
        </p:nvSpPr>
        <p:spPr>
          <a:xfrm>
            <a:off x="11689488" y="19884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91" name="Shape 60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2" name="Google Shape;6092;p109"/>
          <p:cNvSpPr txBox="1"/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arlow Semi Condensed Medium"/>
              <a:buNone/>
            </a:pPr>
            <a:r>
              <a:rPr lang="en-US"/>
              <a:t>WEEK 9 – Slide 3</a:t>
            </a:r>
            <a:endParaRPr/>
          </a:p>
        </p:txBody>
      </p:sp>
      <p:sp>
        <p:nvSpPr>
          <p:cNvPr id="6093" name="Google Shape;6093;p109"/>
          <p:cNvSpPr txBox="1"/>
          <p:nvPr>
            <p:ph idx="1" type="body"/>
          </p:nvPr>
        </p:nvSpPr>
        <p:spPr>
          <a:xfrm>
            <a:off x="6533000" y="530075"/>
            <a:ext cx="4844400" cy="60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6094" name="Google Shape;6094;p109"/>
          <p:cNvSpPr txBox="1"/>
          <p:nvPr>
            <p:ph idx="2" type="body"/>
          </p:nvPr>
        </p:nvSpPr>
        <p:spPr>
          <a:xfrm>
            <a:off x="791475" y="1438800"/>
            <a:ext cx="4844400" cy="50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descr="Table" id="6095" name="Google Shape;6095;p109">
            <a:hlinkClick action="ppaction://hlinksldjump" r:id="rId3"/>
          </p:cNvPr>
          <p:cNvSpPr/>
          <p:nvPr/>
        </p:nvSpPr>
        <p:spPr>
          <a:xfrm>
            <a:off x="11047343" y="195042"/>
            <a:ext cx="413385" cy="289370"/>
          </a:xfrm>
          <a:custGeom>
            <a:rect b="b" l="l" r="r" t="t"/>
            <a:pathLst>
              <a:path extrusionOk="0" h="533400" w="762000">
                <a:moveTo>
                  <a:pt x="704850" y="171450"/>
                </a:moveTo>
                <a:lnTo>
                  <a:pt x="514350" y="171450"/>
                </a:lnTo>
                <a:lnTo>
                  <a:pt x="514350" y="57150"/>
                </a:lnTo>
                <a:lnTo>
                  <a:pt x="704850" y="57150"/>
                </a:lnTo>
                <a:lnTo>
                  <a:pt x="704850" y="171450"/>
                </a:lnTo>
                <a:close/>
                <a:moveTo>
                  <a:pt x="704850" y="323850"/>
                </a:moveTo>
                <a:lnTo>
                  <a:pt x="514350" y="323850"/>
                </a:lnTo>
                <a:lnTo>
                  <a:pt x="514350" y="209550"/>
                </a:lnTo>
                <a:lnTo>
                  <a:pt x="704850" y="209550"/>
                </a:lnTo>
                <a:lnTo>
                  <a:pt x="704850" y="323850"/>
                </a:lnTo>
                <a:close/>
                <a:moveTo>
                  <a:pt x="704850" y="476250"/>
                </a:moveTo>
                <a:lnTo>
                  <a:pt x="514350" y="476250"/>
                </a:lnTo>
                <a:lnTo>
                  <a:pt x="514350" y="361950"/>
                </a:lnTo>
                <a:lnTo>
                  <a:pt x="704850" y="361950"/>
                </a:lnTo>
                <a:lnTo>
                  <a:pt x="704850" y="476250"/>
                </a:lnTo>
                <a:close/>
                <a:moveTo>
                  <a:pt x="285750" y="476250"/>
                </a:moveTo>
                <a:lnTo>
                  <a:pt x="285750" y="361950"/>
                </a:lnTo>
                <a:lnTo>
                  <a:pt x="476250" y="361950"/>
                </a:lnTo>
                <a:lnTo>
                  <a:pt x="476250" y="476250"/>
                </a:lnTo>
                <a:lnTo>
                  <a:pt x="285750" y="476250"/>
                </a:lnTo>
                <a:close/>
                <a:moveTo>
                  <a:pt x="57150" y="476250"/>
                </a:moveTo>
                <a:lnTo>
                  <a:pt x="57150" y="361950"/>
                </a:lnTo>
                <a:lnTo>
                  <a:pt x="247650" y="361950"/>
                </a:lnTo>
                <a:lnTo>
                  <a:pt x="247650" y="476250"/>
                </a:lnTo>
                <a:lnTo>
                  <a:pt x="57150" y="476250"/>
                </a:lnTo>
                <a:close/>
                <a:moveTo>
                  <a:pt x="57150" y="209550"/>
                </a:moveTo>
                <a:lnTo>
                  <a:pt x="247650" y="209550"/>
                </a:lnTo>
                <a:lnTo>
                  <a:pt x="247650" y="323850"/>
                </a:lnTo>
                <a:lnTo>
                  <a:pt x="57150" y="323850"/>
                </a:lnTo>
                <a:lnTo>
                  <a:pt x="57150" y="209550"/>
                </a:lnTo>
                <a:close/>
                <a:moveTo>
                  <a:pt x="57150" y="57150"/>
                </a:moveTo>
                <a:lnTo>
                  <a:pt x="247650" y="57150"/>
                </a:lnTo>
                <a:lnTo>
                  <a:pt x="247650" y="171450"/>
                </a:lnTo>
                <a:lnTo>
                  <a:pt x="57150" y="171450"/>
                </a:lnTo>
                <a:lnTo>
                  <a:pt x="57150" y="57150"/>
                </a:lnTo>
                <a:close/>
                <a:moveTo>
                  <a:pt x="476250" y="209550"/>
                </a:moveTo>
                <a:lnTo>
                  <a:pt x="476250" y="323850"/>
                </a:lnTo>
                <a:lnTo>
                  <a:pt x="285750" y="323850"/>
                </a:lnTo>
                <a:lnTo>
                  <a:pt x="285750" y="209550"/>
                </a:lnTo>
                <a:lnTo>
                  <a:pt x="476250" y="209550"/>
                </a:lnTo>
                <a:close/>
                <a:moveTo>
                  <a:pt x="476250" y="57150"/>
                </a:moveTo>
                <a:lnTo>
                  <a:pt x="476250" y="171450"/>
                </a:lnTo>
                <a:lnTo>
                  <a:pt x="285750" y="171450"/>
                </a:lnTo>
                <a:lnTo>
                  <a:pt x="285750" y="57150"/>
                </a:lnTo>
                <a:lnTo>
                  <a:pt x="476250" y="57150"/>
                </a:lnTo>
                <a:close/>
                <a:moveTo>
                  <a:pt x="0" y="0"/>
                </a:moveTo>
                <a:lnTo>
                  <a:pt x="0" y="533400"/>
                </a:lnTo>
                <a:lnTo>
                  <a:pt x="762000" y="533400"/>
                </a:lnTo>
                <a:lnTo>
                  <a:pt x="762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96" name="Google Shape;6096;p109">
            <a:hlinkClick action="ppaction://hlinksldjump" r:id="rId4"/>
          </p:cNvPr>
          <p:cNvSpPr/>
          <p:nvPr/>
        </p:nvSpPr>
        <p:spPr>
          <a:xfrm>
            <a:off x="145188" y="29445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97" name="Google Shape;6097;p109">
            <a:hlinkClick action="ppaction://hlinksldjump" r:id="rId5"/>
          </p:cNvPr>
          <p:cNvSpPr/>
          <p:nvPr/>
        </p:nvSpPr>
        <p:spPr>
          <a:xfrm>
            <a:off x="145188" y="39006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98" name="Google Shape;6098;p109">
            <a:hlinkClick action="ppaction://hlinksldjump" r:id="rId6"/>
          </p:cNvPr>
          <p:cNvSpPr/>
          <p:nvPr/>
        </p:nvSpPr>
        <p:spPr>
          <a:xfrm>
            <a:off x="145188" y="48567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99" name="Google Shape;6099;p109">
            <a:hlinkClick action="ppaction://hlinksldjump" r:id="rId7"/>
          </p:cNvPr>
          <p:cNvSpPr/>
          <p:nvPr/>
        </p:nvSpPr>
        <p:spPr>
          <a:xfrm>
            <a:off x="145188" y="58128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00" name="Google Shape;6100;p109">
            <a:hlinkClick action="ppaction://hlinksldjump" r:id="rId8"/>
          </p:cNvPr>
          <p:cNvSpPr/>
          <p:nvPr/>
        </p:nvSpPr>
        <p:spPr>
          <a:xfrm>
            <a:off x="145188" y="762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01" name="Google Shape;6101;p109">
            <a:hlinkClick action="ppaction://hlinksldjump" r:id="rId9"/>
          </p:cNvPr>
          <p:cNvSpPr/>
          <p:nvPr/>
        </p:nvSpPr>
        <p:spPr>
          <a:xfrm>
            <a:off x="145188" y="10323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02" name="Google Shape;6102;p109">
            <a:hlinkClick action="ppaction://hlinksldjump" r:id="rId10"/>
          </p:cNvPr>
          <p:cNvSpPr/>
          <p:nvPr/>
        </p:nvSpPr>
        <p:spPr>
          <a:xfrm>
            <a:off x="145188" y="19884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03" name="Google Shape;6103;p109">
            <a:hlinkClick action="ppaction://hlinksldjump" r:id="rId11"/>
          </p:cNvPr>
          <p:cNvSpPr/>
          <p:nvPr/>
        </p:nvSpPr>
        <p:spPr>
          <a:xfrm>
            <a:off x="11689488" y="29634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04" name="Google Shape;6104;p109">
            <a:hlinkClick action="ppaction://hlinksldjump" r:id="rId12"/>
          </p:cNvPr>
          <p:cNvSpPr/>
          <p:nvPr/>
        </p:nvSpPr>
        <p:spPr>
          <a:xfrm>
            <a:off x="11689488" y="39258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05" name="Google Shape;6105;p109">
            <a:hlinkClick action="ppaction://hlinksldjump" r:id="rId13"/>
          </p:cNvPr>
          <p:cNvSpPr/>
          <p:nvPr/>
        </p:nvSpPr>
        <p:spPr>
          <a:xfrm>
            <a:off x="11689488" y="48882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06" name="Google Shape;6106;p109">
            <a:hlinkClick action="ppaction://hlinksldjump" r:id="rId14"/>
          </p:cNvPr>
          <p:cNvSpPr/>
          <p:nvPr/>
        </p:nvSpPr>
        <p:spPr>
          <a:xfrm>
            <a:off x="11689488" y="58506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07" name="Google Shape;6107;p109">
            <a:hlinkClick action="ppaction://hlinksldjump" r:id="rId15"/>
          </p:cNvPr>
          <p:cNvSpPr/>
          <p:nvPr/>
        </p:nvSpPr>
        <p:spPr>
          <a:xfrm>
            <a:off x="11689488" y="762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08" name="Google Shape;6108;p109">
            <a:hlinkClick action="ppaction://hlinksldjump" r:id="rId16"/>
          </p:cNvPr>
          <p:cNvSpPr/>
          <p:nvPr/>
        </p:nvSpPr>
        <p:spPr>
          <a:xfrm>
            <a:off x="11689488" y="10323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09" name="Google Shape;6109;p109">
            <a:hlinkClick action="ppaction://hlinksldjump" r:id="rId17"/>
          </p:cNvPr>
          <p:cNvSpPr/>
          <p:nvPr/>
        </p:nvSpPr>
        <p:spPr>
          <a:xfrm>
            <a:off x="11689488" y="19884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13" name="Shape 6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4" name="Google Shape;6114;p110"/>
          <p:cNvSpPr txBox="1"/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arlow Semi Condensed Medium"/>
              <a:buNone/>
            </a:pPr>
            <a:r>
              <a:rPr lang="en-US"/>
              <a:t>WEEK 9 – Slide 4</a:t>
            </a:r>
            <a:endParaRPr/>
          </a:p>
        </p:txBody>
      </p:sp>
      <p:sp>
        <p:nvSpPr>
          <p:cNvPr id="6115" name="Google Shape;6115;p110"/>
          <p:cNvSpPr txBox="1"/>
          <p:nvPr>
            <p:ph idx="1" type="body"/>
          </p:nvPr>
        </p:nvSpPr>
        <p:spPr>
          <a:xfrm>
            <a:off x="6533000" y="530075"/>
            <a:ext cx="4844400" cy="60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6116" name="Google Shape;6116;p110"/>
          <p:cNvSpPr txBox="1"/>
          <p:nvPr>
            <p:ph idx="2" type="body"/>
          </p:nvPr>
        </p:nvSpPr>
        <p:spPr>
          <a:xfrm>
            <a:off x="791475" y="1438800"/>
            <a:ext cx="4844400" cy="50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descr="Table" id="6117" name="Google Shape;6117;p110">
            <a:hlinkClick action="ppaction://hlinksldjump" r:id="rId3"/>
          </p:cNvPr>
          <p:cNvSpPr/>
          <p:nvPr/>
        </p:nvSpPr>
        <p:spPr>
          <a:xfrm>
            <a:off x="11047343" y="195042"/>
            <a:ext cx="413385" cy="289370"/>
          </a:xfrm>
          <a:custGeom>
            <a:rect b="b" l="l" r="r" t="t"/>
            <a:pathLst>
              <a:path extrusionOk="0" h="533400" w="762000">
                <a:moveTo>
                  <a:pt x="704850" y="171450"/>
                </a:moveTo>
                <a:lnTo>
                  <a:pt x="514350" y="171450"/>
                </a:lnTo>
                <a:lnTo>
                  <a:pt x="514350" y="57150"/>
                </a:lnTo>
                <a:lnTo>
                  <a:pt x="704850" y="57150"/>
                </a:lnTo>
                <a:lnTo>
                  <a:pt x="704850" y="171450"/>
                </a:lnTo>
                <a:close/>
                <a:moveTo>
                  <a:pt x="704850" y="323850"/>
                </a:moveTo>
                <a:lnTo>
                  <a:pt x="514350" y="323850"/>
                </a:lnTo>
                <a:lnTo>
                  <a:pt x="514350" y="209550"/>
                </a:lnTo>
                <a:lnTo>
                  <a:pt x="704850" y="209550"/>
                </a:lnTo>
                <a:lnTo>
                  <a:pt x="704850" y="323850"/>
                </a:lnTo>
                <a:close/>
                <a:moveTo>
                  <a:pt x="704850" y="476250"/>
                </a:moveTo>
                <a:lnTo>
                  <a:pt x="514350" y="476250"/>
                </a:lnTo>
                <a:lnTo>
                  <a:pt x="514350" y="361950"/>
                </a:lnTo>
                <a:lnTo>
                  <a:pt x="704850" y="361950"/>
                </a:lnTo>
                <a:lnTo>
                  <a:pt x="704850" y="476250"/>
                </a:lnTo>
                <a:close/>
                <a:moveTo>
                  <a:pt x="285750" y="476250"/>
                </a:moveTo>
                <a:lnTo>
                  <a:pt x="285750" y="361950"/>
                </a:lnTo>
                <a:lnTo>
                  <a:pt x="476250" y="361950"/>
                </a:lnTo>
                <a:lnTo>
                  <a:pt x="476250" y="476250"/>
                </a:lnTo>
                <a:lnTo>
                  <a:pt x="285750" y="476250"/>
                </a:lnTo>
                <a:close/>
                <a:moveTo>
                  <a:pt x="57150" y="476250"/>
                </a:moveTo>
                <a:lnTo>
                  <a:pt x="57150" y="361950"/>
                </a:lnTo>
                <a:lnTo>
                  <a:pt x="247650" y="361950"/>
                </a:lnTo>
                <a:lnTo>
                  <a:pt x="247650" y="476250"/>
                </a:lnTo>
                <a:lnTo>
                  <a:pt x="57150" y="476250"/>
                </a:lnTo>
                <a:close/>
                <a:moveTo>
                  <a:pt x="57150" y="209550"/>
                </a:moveTo>
                <a:lnTo>
                  <a:pt x="247650" y="209550"/>
                </a:lnTo>
                <a:lnTo>
                  <a:pt x="247650" y="323850"/>
                </a:lnTo>
                <a:lnTo>
                  <a:pt x="57150" y="323850"/>
                </a:lnTo>
                <a:lnTo>
                  <a:pt x="57150" y="209550"/>
                </a:lnTo>
                <a:close/>
                <a:moveTo>
                  <a:pt x="57150" y="57150"/>
                </a:moveTo>
                <a:lnTo>
                  <a:pt x="247650" y="57150"/>
                </a:lnTo>
                <a:lnTo>
                  <a:pt x="247650" y="171450"/>
                </a:lnTo>
                <a:lnTo>
                  <a:pt x="57150" y="171450"/>
                </a:lnTo>
                <a:lnTo>
                  <a:pt x="57150" y="57150"/>
                </a:lnTo>
                <a:close/>
                <a:moveTo>
                  <a:pt x="476250" y="209550"/>
                </a:moveTo>
                <a:lnTo>
                  <a:pt x="476250" y="323850"/>
                </a:lnTo>
                <a:lnTo>
                  <a:pt x="285750" y="323850"/>
                </a:lnTo>
                <a:lnTo>
                  <a:pt x="285750" y="209550"/>
                </a:lnTo>
                <a:lnTo>
                  <a:pt x="476250" y="209550"/>
                </a:lnTo>
                <a:close/>
                <a:moveTo>
                  <a:pt x="476250" y="57150"/>
                </a:moveTo>
                <a:lnTo>
                  <a:pt x="476250" y="171450"/>
                </a:lnTo>
                <a:lnTo>
                  <a:pt x="285750" y="171450"/>
                </a:lnTo>
                <a:lnTo>
                  <a:pt x="285750" y="57150"/>
                </a:lnTo>
                <a:lnTo>
                  <a:pt x="476250" y="57150"/>
                </a:lnTo>
                <a:close/>
                <a:moveTo>
                  <a:pt x="0" y="0"/>
                </a:moveTo>
                <a:lnTo>
                  <a:pt x="0" y="533400"/>
                </a:lnTo>
                <a:lnTo>
                  <a:pt x="762000" y="533400"/>
                </a:lnTo>
                <a:lnTo>
                  <a:pt x="762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18" name="Google Shape;6118;p110">
            <a:hlinkClick action="ppaction://hlinksldjump" r:id="rId4"/>
          </p:cNvPr>
          <p:cNvSpPr/>
          <p:nvPr/>
        </p:nvSpPr>
        <p:spPr>
          <a:xfrm>
            <a:off x="145188" y="29445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19" name="Google Shape;6119;p110">
            <a:hlinkClick action="ppaction://hlinksldjump" r:id="rId5"/>
          </p:cNvPr>
          <p:cNvSpPr/>
          <p:nvPr/>
        </p:nvSpPr>
        <p:spPr>
          <a:xfrm>
            <a:off x="145188" y="39006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20" name="Google Shape;6120;p110">
            <a:hlinkClick action="ppaction://hlinksldjump" r:id="rId6"/>
          </p:cNvPr>
          <p:cNvSpPr/>
          <p:nvPr/>
        </p:nvSpPr>
        <p:spPr>
          <a:xfrm>
            <a:off x="145188" y="48567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21" name="Google Shape;6121;p110">
            <a:hlinkClick action="ppaction://hlinksldjump" r:id="rId7"/>
          </p:cNvPr>
          <p:cNvSpPr/>
          <p:nvPr/>
        </p:nvSpPr>
        <p:spPr>
          <a:xfrm>
            <a:off x="145188" y="58128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22" name="Google Shape;6122;p110">
            <a:hlinkClick action="ppaction://hlinksldjump" r:id="rId8"/>
          </p:cNvPr>
          <p:cNvSpPr/>
          <p:nvPr/>
        </p:nvSpPr>
        <p:spPr>
          <a:xfrm>
            <a:off x="145188" y="762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23" name="Google Shape;6123;p110">
            <a:hlinkClick action="ppaction://hlinksldjump" r:id="rId9"/>
          </p:cNvPr>
          <p:cNvSpPr/>
          <p:nvPr/>
        </p:nvSpPr>
        <p:spPr>
          <a:xfrm>
            <a:off x="145188" y="10323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24" name="Google Shape;6124;p110">
            <a:hlinkClick action="ppaction://hlinksldjump" r:id="rId10"/>
          </p:cNvPr>
          <p:cNvSpPr/>
          <p:nvPr/>
        </p:nvSpPr>
        <p:spPr>
          <a:xfrm>
            <a:off x="145188" y="19884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25" name="Google Shape;6125;p110">
            <a:hlinkClick action="ppaction://hlinksldjump" r:id="rId11"/>
          </p:cNvPr>
          <p:cNvSpPr/>
          <p:nvPr/>
        </p:nvSpPr>
        <p:spPr>
          <a:xfrm>
            <a:off x="11689488" y="29634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26" name="Google Shape;6126;p110">
            <a:hlinkClick action="ppaction://hlinksldjump" r:id="rId12"/>
          </p:cNvPr>
          <p:cNvSpPr/>
          <p:nvPr/>
        </p:nvSpPr>
        <p:spPr>
          <a:xfrm>
            <a:off x="11689488" y="39258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27" name="Google Shape;6127;p110">
            <a:hlinkClick action="ppaction://hlinksldjump" r:id="rId13"/>
          </p:cNvPr>
          <p:cNvSpPr/>
          <p:nvPr/>
        </p:nvSpPr>
        <p:spPr>
          <a:xfrm>
            <a:off x="11689488" y="48882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28" name="Google Shape;6128;p110">
            <a:hlinkClick action="ppaction://hlinksldjump" r:id="rId14"/>
          </p:cNvPr>
          <p:cNvSpPr/>
          <p:nvPr/>
        </p:nvSpPr>
        <p:spPr>
          <a:xfrm>
            <a:off x="11689488" y="58506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29" name="Google Shape;6129;p110">
            <a:hlinkClick action="ppaction://hlinksldjump" r:id="rId15"/>
          </p:cNvPr>
          <p:cNvSpPr/>
          <p:nvPr/>
        </p:nvSpPr>
        <p:spPr>
          <a:xfrm>
            <a:off x="11689488" y="762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30" name="Google Shape;6130;p110">
            <a:hlinkClick action="ppaction://hlinksldjump" r:id="rId16"/>
          </p:cNvPr>
          <p:cNvSpPr/>
          <p:nvPr/>
        </p:nvSpPr>
        <p:spPr>
          <a:xfrm>
            <a:off x="11689488" y="10323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31" name="Google Shape;6131;p110">
            <a:hlinkClick action="ppaction://hlinksldjump" r:id="rId17"/>
          </p:cNvPr>
          <p:cNvSpPr/>
          <p:nvPr/>
        </p:nvSpPr>
        <p:spPr>
          <a:xfrm>
            <a:off x="11689488" y="19884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35" name="Shape 6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6" name="Google Shape;6136;p111"/>
          <p:cNvSpPr txBox="1"/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arlow Semi Condensed Medium"/>
              <a:buNone/>
            </a:pPr>
            <a:r>
              <a:rPr lang="en-US"/>
              <a:t>WEEK 10 – Slide 1</a:t>
            </a:r>
            <a:endParaRPr/>
          </a:p>
        </p:txBody>
      </p:sp>
      <p:sp>
        <p:nvSpPr>
          <p:cNvPr id="6137" name="Google Shape;6137;p111"/>
          <p:cNvSpPr txBox="1"/>
          <p:nvPr>
            <p:ph idx="1" type="body"/>
          </p:nvPr>
        </p:nvSpPr>
        <p:spPr>
          <a:xfrm>
            <a:off x="6533000" y="5080000"/>
            <a:ext cx="4844400" cy="14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SzPts val="1800"/>
              <a:buNone/>
            </a:pPr>
            <a:r>
              <a:rPr lang="en-US"/>
              <a:t>You can insert videos, images, audio files and external links.</a:t>
            </a:r>
            <a:endParaRPr/>
          </a:p>
        </p:txBody>
      </p:sp>
      <p:sp>
        <p:nvSpPr>
          <p:cNvPr id="6138" name="Google Shape;6138;p111"/>
          <p:cNvSpPr txBox="1"/>
          <p:nvPr>
            <p:ph idx="2" type="body"/>
          </p:nvPr>
        </p:nvSpPr>
        <p:spPr>
          <a:xfrm>
            <a:off x="791475" y="1387450"/>
            <a:ext cx="4844400" cy="51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If you need more Slides, duplicate Slide 3. If you only need one slide within each tab, delete Slides 2 and 3.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Do not add slides, duplicate existing ones because if you add new slides, you’ll have to set the links.</a:t>
            </a:r>
            <a:endParaRPr/>
          </a:p>
        </p:txBody>
      </p:sp>
      <p:grpSp>
        <p:nvGrpSpPr>
          <p:cNvPr id="6139" name="Google Shape;6139;p111"/>
          <p:cNvGrpSpPr/>
          <p:nvPr/>
        </p:nvGrpSpPr>
        <p:grpSpPr>
          <a:xfrm>
            <a:off x="8334000" y="359541"/>
            <a:ext cx="1019725" cy="1024768"/>
            <a:chOff x="9597113" y="1447499"/>
            <a:chExt cx="909900" cy="914400"/>
          </a:xfrm>
        </p:grpSpPr>
        <p:sp>
          <p:nvSpPr>
            <p:cNvPr id="6140" name="Google Shape;6140;p111"/>
            <p:cNvSpPr/>
            <p:nvPr/>
          </p:nvSpPr>
          <p:spPr>
            <a:xfrm>
              <a:off x="9597113" y="1447499"/>
              <a:ext cx="909900" cy="914400"/>
            </a:xfrm>
            <a:prstGeom prst="ellipse">
              <a:avLst/>
            </a:prstGeom>
            <a:solidFill>
              <a:srgbClr val="EFEFE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141" name="Google Shape;6141;p111"/>
            <p:cNvGrpSpPr/>
            <p:nvPr/>
          </p:nvGrpSpPr>
          <p:grpSpPr>
            <a:xfrm>
              <a:off x="9767129" y="1652132"/>
              <a:ext cx="569882" cy="505141"/>
              <a:chOff x="1145332" y="3294620"/>
              <a:chExt cx="771048" cy="647700"/>
            </a:xfrm>
          </p:grpSpPr>
          <p:sp>
            <p:nvSpPr>
              <p:cNvPr id="6142" name="Google Shape;6142;p111"/>
              <p:cNvSpPr/>
              <p:nvPr/>
            </p:nvSpPr>
            <p:spPr>
              <a:xfrm>
                <a:off x="1774934" y="3370820"/>
                <a:ext cx="141446" cy="502920"/>
              </a:xfrm>
              <a:custGeom>
                <a:rect b="b" l="l" r="r" t="t"/>
                <a:pathLst>
                  <a:path extrusionOk="0" h="502920" w="141446">
                    <a:moveTo>
                      <a:pt x="37148" y="0"/>
                    </a:moveTo>
                    <a:lnTo>
                      <a:pt x="0" y="37147"/>
                    </a:lnTo>
                    <a:cubicBezTo>
                      <a:pt x="118110" y="155258"/>
                      <a:pt x="118110" y="347663"/>
                      <a:pt x="0" y="465773"/>
                    </a:cubicBezTo>
                    <a:lnTo>
                      <a:pt x="37148" y="502920"/>
                    </a:lnTo>
                    <a:cubicBezTo>
                      <a:pt x="176213" y="364808"/>
                      <a:pt x="176213" y="139065"/>
                      <a:pt x="37148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43" name="Google Shape;6143;p111"/>
              <p:cNvSpPr/>
              <p:nvPr/>
            </p:nvSpPr>
            <p:spPr>
              <a:xfrm>
                <a:off x="1699687" y="3445114"/>
                <a:ext cx="110728" cy="354330"/>
              </a:xfrm>
              <a:custGeom>
                <a:rect b="b" l="l" r="r" t="t"/>
                <a:pathLst>
                  <a:path extrusionOk="0" h="354330" w="110728">
                    <a:moveTo>
                      <a:pt x="37147" y="0"/>
                    </a:moveTo>
                    <a:lnTo>
                      <a:pt x="0" y="37148"/>
                    </a:lnTo>
                    <a:cubicBezTo>
                      <a:pt x="77153" y="114300"/>
                      <a:pt x="77153" y="239078"/>
                      <a:pt x="0" y="317183"/>
                    </a:cubicBezTo>
                    <a:lnTo>
                      <a:pt x="37147" y="354330"/>
                    </a:lnTo>
                    <a:cubicBezTo>
                      <a:pt x="135255" y="256223"/>
                      <a:pt x="135255" y="98107"/>
                      <a:pt x="37147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44" name="Google Shape;6144;p111"/>
              <p:cNvSpPr/>
              <p:nvPr/>
            </p:nvSpPr>
            <p:spPr>
              <a:xfrm>
                <a:off x="1626345" y="3521314"/>
                <a:ext cx="80010" cy="204787"/>
              </a:xfrm>
              <a:custGeom>
                <a:rect b="b" l="l" r="r" t="t"/>
                <a:pathLst>
                  <a:path extrusionOk="0" h="204787" w="80010">
                    <a:moveTo>
                      <a:pt x="37148" y="0"/>
                    </a:moveTo>
                    <a:lnTo>
                      <a:pt x="0" y="37148"/>
                    </a:lnTo>
                    <a:cubicBezTo>
                      <a:pt x="36195" y="73343"/>
                      <a:pt x="36195" y="131445"/>
                      <a:pt x="0" y="167640"/>
                    </a:cubicBezTo>
                    <a:lnTo>
                      <a:pt x="37148" y="204788"/>
                    </a:lnTo>
                    <a:cubicBezTo>
                      <a:pt x="94298" y="147638"/>
                      <a:pt x="94298" y="56198"/>
                      <a:pt x="37148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45" name="Google Shape;6145;p111"/>
              <p:cNvSpPr/>
              <p:nvPr/>
            </p:nvSpPr>
            <p:spPr>
              <a:xfrm>
                <a:off x="1145332" y="3294620"/>
                <a:ext cx="423862" cy="647700"/>
              </a:xfrm>
              <a:custGeom>
                <a:rect b="b" l="l" r="r" t="t"/>
                <a:pathLst>
                  <a:path extrusionOk="0" h="647700" w="423862">
                    <a:moveTo>
                      <a:pt x="0" y="196215"/>
                    </a:moveTo>
                    <a:lnTo>
                      <a:pt x="0" y="451485"/>
                    </a:lnTo>
                    <a:lnTo>
                      <a:pt x="184785" y="451485"/>
                    </a:lnTo>
                    <a:lnTo>
                      <a:pt x="423863" y="647700"/>
                    </a:lnTo>
                    <a:lnTo>
                      <a:pt x="423863" y="0"/>
                    </a:lnTo>
                    <a:lnTo>
                      <a:pt x="184785" y="196215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146" name="Google Shape;6146;p111"/>
          <p:cNvGrpSpPr/>
          <p:nvPr/>
        </p:nvGrpSpPr>
        <p:grpSpPr>
          <a:xfrm>
            <a:off x="7335888" y="1652142"/>
            <a:ext cx="3238619" cy="2025720"/>
            <a:chOff x="5603100" y="2386775"/>
            <a:chExt cx="2593800" cy="1489500"/>
          </a:xfrm>
        </p:grpSpPr>
        <p:sp>
          <p:nvSpPr>
            <p:cNvPr id="6147" name="Google Shape;6147;p111"/>
            <p:cNvSpPr/>
            <p:nvPr/>
          </p:nvSpPr>
          <p:spPr>
            <a:xfrm>
              <a:off x="5603100" y="2386775"/>
              <a:ext cx="2593800" cy="1489500"/>
            </a:xfrm>
            <a:prstGeom prst="rect">
              <a:avLst/>
            </a:prstGeom>
            <a:solidFill>
              <a:srgbClr val="30303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48" name="Google Shape;6148;p111"/>
            <p:cNvSpPr/>
            <p:nvPr/>
          </p:nvSpPr>
          <p:spPr>
            <a:xfrm>
              <a:off x="5656897" y="3707581"/>
              <a:ext cx="2492100" cy="360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49" name="Google Shape;6149;p111"/>
            <p:cNvSpPr/>
            <p:nvPr/>
          </p:nvSpPr>
          <p:spPr>
            <a:xfrm>
              <a:off x="5656897" y="3707581"/>
              <a:ext cx="720000" cy="3600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50" name="Google Shape;6150;p111"/>
            <p:cNvSpPr/>
            <p:nvPr/>
          </p:nvSpPr>
          <p:spPr>
            <a:xfrm>
              <a:off x="6521050" y="2703805"/>
              <a:ext cx="763800" cy="675300"/>
            </a:xfrm>
            <a:prstGeom prst="ellipse">
              <a:avLst/>
            </a:prstGeom>
            <a:solidFill>
              <a:srgbClr val="72727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descr="Play" id="6151" name="Google Shape;6151;p111"/>
            <p:cNvSpPr/>
            <p:nvPr/>
          </p:nvSpPr>
          <p:spPr>
            <a:xfrm>
              <a:off x="6785222" y="2865268"/>
              <a:ext cx="330774" cy="377095"/>
            </a:xfrm>
            <a:custGeom>
              <a:rect b="b" l="l" r="r" t="t"/>
              <a:pathLst>
                <a:path extrusionOk="0" h="704850" w="546734">
                  <a:moveTo>
                    <a:pt x="0" y="0"/>
                  </a:moveTo>
                  <a:lnTo>
                    <a:pt x="546735" y="352425"/>
                  </a:lnTo>
                  <a:lnTo>
                    <a:pt x="0" y="70485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152" name="Google Shape;6152;p111"/>
          <p:cNvSpPr/>
          <p:nvPr/>
        </p:nvSpPr>
        <p:spPr>
          <a:xfrm>
            <a:off x="7543250" y="3945700"/>
            <a:ext cx="2823900" cy="575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ADD A LINK TO THIS BUTTON</a:t>
            </a:r>
            <a:endParaRPr b="1" i="0" sz="14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6153" name="Google Shape;6153;p111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18072" l="0" r="0" t="19860"/>
          <a:stretch/>
        </p:blipFill>
        <p:spPr>
          <a:xfrm>
            <a:off x="1931563" y="3677850"/>
            <a:ext cx="2572424" cy="2395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54" name="Google Shape;6154;p111"/>
          <p:cNvSpPr/>
          <p:nvPr/>
        </p:nvSpPr>
        <p:spPr>
          <a:xfrm>
            <a:off x="1526025" y="5829200"/>
            <a:ext cx="3375300" cy="522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CLICK ON THE IMAGE TO ENLARGE IT</a:t>
            </a:r>
            <a:endParaRPr b="1" i="0" sz="14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descr="Table" id="6155" name="Google Shape;6155;p111">
            <a:hlinkClick action="ppaction://hlinksldjump" r:id="rId5"/>
          </p:cNvPr>
          <p:cNvSpPr/>
          <p:nvPr/>
        </p:nvSpPr>
        <p:spPr>
          <a:xfrm>
            <a:off x="11047343" y="195042"/>
            <a:ext cx="413385" cy="289370"/>
          </a:xfrm>
          <a:custGeom>
            <a:rect b="b" l="l" r="r" t="t"/>
            <a:pathLst>
              <a:path extrusionOk="0" h="533400" w="762000">
                <a:moveTo>
                  <a:pt x="704850" y="171450"/>
                </a:moveTo>
                <a:lnTo>
                  <a:pt x="514350" y="171450"/>
                </a:lnTo>
                <a:lnTo>
                  <a:pt x="514350" y="57150"/>
                </a:lnTo>
                <a:lnTo>
                  <a:pt x="704850" y="57150"/>
                </a:lnTo>
                <a:lnTo>
                  <a:pt x="704850" y="171450"/>
                </a:lnTo>
                <a:close/>
                <a:moveTo>
                  <a:pt x="704850" y="323850"/>
                </a:moveTo>
                <a:lnTo>
                  <a:pt x="514350" y="323850"/>
                </a:lnTo>
                <a:lnTo>
                  <a:pt x="514350" y="209550"/>
                </a:lnTo>
                <a:lnTo>
                  <a:pt x="704850" y="209550"/>
                </a:lnTo>
                <a:lnTo>
                  <a:pt x="704850" y="323850"/>
                </a:lnTo>
                <a:close/>
                <a:moveTo>
                  <a:pt x="704850" y="476250"/>
                </a:moveTo>
                <a:lnTo>
                  <a:pt x="514350" y="476250"/>
                </a:lnTo>
                <a:lnTo>
                  <a:pt x="514350" y="361950"/>
                </a:lnTo>
                <a:lnTo>
                  <a:pt x="704850" y="361950"/>
                </a:lnTo>
                <a:lnTo>
                  <a:pt x="704850" y="476250"/>
                </a:lnTo>
                <a:close/>
                <a:moveTo>
                  <a:pt x="285750" y="476250"/>
                </a:moveTo>
                <a:lnTo>
                  <a:pt x="285750" y="361950"/>
                </a:lnTo>
                <a:lnTo>
                  <a:pt x="476250" y="361950"/>
                </a:lnTo>
                <a:lnTo>
                  <a:pt x="476250" y="476250"/>
                </a:lnTo>
                <a:lnTo>
                  <a:pt x="285750" y="476250"/>
                </a:lnTo>
                <a:close/>
                <a:moveTo>
                  <a:pt x="57150" y="476250"/>
                </a:moveTo>
                <a:lnTo>
                  <a:pt x="57150" y="361950"/>
                </a:lnTo>
                <a:lnTo>
                  <a:pt x="247650" y="361950"/>
                </a:lnTo>
                <a:lnTo>
                  <a:pt x="247650" y="476250"/>
                </a:lnTo>
                <a:lnTo>
                  <a:pt x="57150" y="476250"/>
                </a:lnTo>
                <a:close/>
                <a:moveTo>
                  <a:pt x="57150" y="209550"/>
                </a:moveTo>
                <a:lnTo>
                  <a:pt x="247650" y="209550"/>
                </a:lnTo>
                <a:lnTo>
                  <a:pt x="247650" y="323850"/>
                </a:lnTo>
                <a:lnTo>
                  <a:pt x="57150" y="323850"/>
                </a:lnTo>
                <a:lnTo>
                  <a:pt x="57150" y="209550"/>
                </a:lnTo>
                <a:close/>
                <a:moveTo>
                  <a:pt x="57150" y="57150"/>
                </a:moveTo>
                <a:lnTo>
                  <a:pt x="247650" y="57150"/>
                </a:lnTo>
                <a:lnTo>
                  <a:pt x="247650" y="171450"/>
                </a:lnTo>
                <a:lnTo>
                  <a:pt x="57150" y="171450"/>
                </a:lnTo>
                <a:lnTo>
                  <a:pt x="57150" y="57150"/>
                </a:lnTo>
                <a:close/>
                <a:moveTo>
                  <a:pt x="476250" y="209550"/>
                </a:moveTo>
                <a:lnTo>
                  <a:pt x="476250" y="323850"/>
                </a:lnTo>
                <a:lnTo>
                  <a:pt x="285750" y="323850"/>
                </a:lnTo>
                <a:lnTo>
                  <a:pt x="285750" y="209550"/>
                </a:lnTo>
                <a:lnTo>
                  <a:pt x="476250" y="209550"/>
                </a:lnTo>
                <a:close/>
                <a:moveTo>
                  <a:pt x="476250" y="57150"/>
                </a:moveTo>
                <a:lnTo>
                  <a:pt x="476250" y="171450"/>
                </a:lnTo>
                <a:lnTo>
                  <a:pt x="285750" y="171450"/>
                </a:lnTo>
                <a:lnTo>
                  <a:pt x="285750" y="57150"/>
                </a:lnTo>
                <a:lnTo>
                  <a:pt x="476250" y="57150"/>
                </a:lnTo>
                <a:close/>
                <a:moveTo>
                  <a:pt x="0" y="0"/>
                </a:moveTo>
                <a:lnTo>
                  <a:pt x="0" y="533400"/>
                </a:lnTo>
                <a:lnTo>
                  <a:pt x="762000" y="533400"/>
                </a:lnTo>
                <a:lnTo>
                  <a:pt x="762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56" name="Google Shape;6156;p111">
            <a:hlinkClick action="ppaction://hlinksldjump" r:id="rId6"/>
          </p:cNvPr>
          <p:cNvSpPr/>
          <p:nvPr/>
        </p:nvSpPr>
        <p:spPr>
          <a:xfrm>
            <a:off x="145188" y="29445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57" name="Google Shape;6157;p111">
            <a:hlinkClick action="ppaction://hlinksldjump" r:id="rId7"/>
          </p:cNvPr>
          <p:cNvSpPr/>
          <p:nvPr/>
        </p:nvSpPr>
        <p:spPr>
          <a:xfrm>
            <a:off x="145188" y="39006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58" name="Google Shape;6158;p111">
            <a:hlinkClick action="ppaction://hlinksldjump" r:id="rId8"/>
          </p:cNvPr>
          <p:cNvSpPr/>
          <p:nvPr/>
        </p:nvSpPr>
        <p:spPr>
          <a:xfrm>
            <a:off x="145188" y="48567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59" name="Google Shape;6159;p111">
            <a:hlinkClick action="ppaction://hlinksldjump" r:id="rId9"/>
          </p:cNvPr>
          <p:cNvSpPr/>
          <p:nvPr/>
        </p:nvSpPr>
        <p:spPr>
          <a:xfrm>
            <a:off x="145188" y="58128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60" name="Google Shape;6160;p111">
            <a:hlinkClick action="ppaction://hlinksldjump" r:id="rId10"/>
          </p:cNvPr>
          <p:cNvSpPr/>
          <p:nvPr/>
        </p:nvSpPr>
        <p:spPr>
          <a:xfrm>
            <a:off x="145188" y="762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61" name="Google Shape;6161;p111">
            <a:hlinkClick action="ppaction://hlinksldjump" r:id="rId11"/>
          </p:cNvPr>
          <p:cNvSpPr/>
          <p:nvPr/>
        </p:nvSpPr>
        <p:spPr>
          <a:xfrm>
            <a:off x="145188" y="10323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62" name="Google Shape;6162;p111">
            <a:hlinkClick action="ppaction://hlinksldjump" r:id="rId12"/>
          </p:cNvPr>
          <p:cNvSpPr/>
          <p:nvPr/>
        </p:nvSpPr>
        <p:spPr>
          <a:xfrm>
            <a:off x="145188" y="19884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63" name="Google Shape;6163;p111">
            <a:hlinkClick action="ppaction://hlinksldjump" r:id="rId13"/>
          </p:cNvPr>
          <p:cNvSpPr/>
          <p:nvPr/>
        </p:nvSpPr>
        <p:spPr>
          <a:xfrm>
            <a:off x="11689488" y="29634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64" name="Google Shape;6164;p111">
            <a:hlinkClick action="ppaction://hlinksldjump" r:id="rId14"/>
          </p:cNvPr>
          <p:cNvSpPr/>
          <p:nvPr/>
        </p:nvSpPr>
        <p:spPr>
          <a:xfrm>
            <a:off x="11689488" y="39258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65" name="Google Shape;6165;p111">
            <a:hlinkClick action="ppaction://hlinksldjump" r:id="rId15"/>
          </p:cNvPr>
          <p:cNvSpPr/>
          <p:nvPr/>
        </p:nvSpPr>
        <p:spPr>
          <a:xfrm>
            <a:off x="11689488" y="48882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66" name="Google Shape;6166;p111">
            <a:hlinkClick action="ppaction://hlinksldjump" r:id="rId16"/>
          </p:cNvPr>
          <p:cNvSpPr/>
          <p:nvPr/>
        </p:nvSpPr>
        <p:spPr>
          <a:xfrm>
            <a:off x="11689488" y="58506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67" name="Google Shape;6167;p111">
            <a:hlinkClick action="ppaction://hlinksldjump" r:id="rId17"/>
          </p:cNvPr>
          <p:cNvSpPr/>
          <p:nvPr/>
        </p:nvSpPr>
        <p:spPr>
          <a:xfrm>
            <a:off x="11689488" y="762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68" name="Google Shape;6168;p111">
            <a:hlinkClick action="ppaction://hlinksldjump" r:id="rId18"/>
          </p:cNvPr>
          <p:cNvSpPr/>
          <p:nvPr/>
        </p:nvSpPr>
        <p:spPr>
          <a:xfrm>
            <a:off x="11689488" y="10323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69" name="Google Shape;6169;p111">
            <a:hlinkClick action="ppaction://hlinksldjump" r:id="rId19"/>
          </p:cNvPr>
          <p:cNvSpPr/>
          <p:nvPr/>
        </p:nvSpPr>
        <p:spPr>
          <a:xfrm>
            <a:off x="11689488" y="19884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73" name="Shape 6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4" name="Google Shape;6174;p112"/>
          <p:cNvSpPr txBox="1"/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arlow Semi Condensed Medium"/>
              <a:buNone/>
            </a:pPr>
            <a:r>
              <a:rPr lang="en-US"/>
              <a:t>WEEK 10 – Slide 2</a:t>
            </a:r>
            <a:endParaRPr/>
          </a:p>
        </p:txBody>
      </p:sp>
      <p:sp>
        <p:nvSpPr>
          <p:cNvPr id="6175" name="Google Shape;6175;p112"/>
          <p:cNvSpPr txBox="1"/>
          <p:nvPr>
            <p:ph idx="1" type="body"/>
          </p:nvPr>
        </p:nvSpPr>
        <p:spPr>
          <a:xfrm>
            <a:off x="6533000" y="530075"/>
            <a:ext cx="4844400" cy="60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6176" name="Google Shape;6176;p112"/>
          <p:cNvSpPr txBox="1"/>
          <p:nvPr>
            <p:ph idx="2" type="body"/>
          </p:nvPr>
        </p:nvSpPr>
        <p:spPr>
          <a:xfrm>
            <a:off x="791475" y="1438800"/>
            <a:ext cx="4844400" cy="50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descr="Table" id="6177" name="Google Shape;6177;p112">
            <a:hlinkClick action="ppaction://hlinksldjump" r:id="rId3"/>
          </p:cNvPr>
          <p:cNvSpPr/>
          <p:nvPr/>
        </p:nvSpPr>
        <p:spPr>
          <a:xfrm>
            <a:off x="11047343" y="195042"/>
            <a:ext cx="413385" cy="289370"/>
          </a:xfrm>
          <a:custGeom>
            <a:rect b="b" l="l" r="r" t="t"/>
            <a:pathLst>
              <a:path extrusionOk="0" h="533400" w="762000">
                <a:moveTo>
                  <a:pt x="704850" y="171450"/>
                </a:moveTo>
                <a:lnTo>
                  <a:pt x="514350" y="171450"/>
                </a:lnTo>
                <a:lnTo>
                  <a:pt x="514350" y="57150"/>
                </a:lnTo>
                <a:lnTo>
                  <a:pt x="704850" y="57150"/>
                </a:lnTo>
                <a:lnTo>
                  <a:pt x="704850" y="171450"/>
                </a:lnTo>
                <a:close/>
                <a:moveTo>
                  <a:pt x="704850" y="323850"/>
                </a:moveTo>
                <a:lnTo>
                  <a:pt x="514350" y="323850"/>
                </a:lnTo>
                <a:lnTo>
                  <a:pt x="514350" y="209550"/>
                </a:lnTo>
                <a:lnTo>
                  <a:pt x="704850" y="209550"/>
                </a:lnTo>
                <a:lnTo>
                  <a:pt x="704850" y="323850"/>
                </a:lnTo>
                <a:close/>
                <a:moveTo>
                  <a:pt x="704850" y="476250"/>
                </a:moveTo>
                <a:lnTo>
                  <a:pt x="514350" y="476250"/>
                </a:lnTo>
                <a:lnTo>
                  <a:pt x="514350" y="361950"/>
                </a:lnTo>
                <a:lnTo>
                  <a:pt x="704850" y="361950"/>
                </a:lnTo>
                <a:lnTo>
                  <a:pt x="704850" y="476250"/>
                </a:lnTo>
                <a:close/>
                <a:moveTo>
                  <a:pt x="285750" y="476250"/>
                </a:moveTo>
                <a:lnTo>
                  <a:pt x="285750" y="361950"/>
                </a:lnTo>
                <a:lnTo>
                  <a:pt x="476250" y="361950"/>
                </a:lnTo>
                <a:lnTo>
                  <a:pt x="476250" y="476250"/>
                </a:lnTo>
                <a:lnTo>
                  <a:pt x="285750" y="476250"/>
                </a:lnTo>
                <a:close/>
                <a:moveTo>
                  <a:pt x="57150" y="476250"/>
                </a:moveTo>
                <a:lnTo>
                  <a:pt x="57150" y="361950"/>
                </a:lnTo>
                <a:lnTo>
                  <a:pt x="247650" y="361950"/>
                </a:lnTo>
                <a:lnTo>
                  <a:pt x="247650" y="476250"/>
                </a:lnTo>
                <a:lnTo>
                  <a:pt x="57150" y="476250"/>
                </a:lnTo>
                <a:close/>
                <a:moveTo>
                  <a:pt x="57150" y="209550"/>
                </a:moveTo>
                <a:lnTo>
                  <a:pt x="247650" y="209550"/>
                </a:lnTo>
                <a:lnTo>
                  <a:pt x="247650" y="323850"/>
                </a:lnTo>
                <a:lnTo>
                  <a:pt x="57150" y="323850"/>
                </a:lnTo>
                <a:lnTo>
                  <a:pt x="57150" y="209550"/>
                </a:lnTo>
                <a:close/>
                <a:moveTo>
                  <a:pt x="57150" y="57150"/>
                </a:moveTo>
                <a:lnTo>
                  <a:pt x="247650" y="57150"/>
                </a:lnTo>
                <a:lnTo>
                  <a:pt x="247650" y="171450"/>
                </a:lnTo>
                <a:lnTo>
                  <a:pt x="57150" y="171450"/>
                </a:lnTo>
                <a:lnTo>
                  <a:pt x="57150" y="57150"/>
                </a:lnTo>
                <a:close/>
                <a:moveTo>
                  <a:pt x="476250" y="209550"/>
                </a:moveTo>
                <a:lnTo>
                  <a:pt x="476250" y="323850"/>
                </a:lnTo>
                <a:lnTo>
                  <a:pt x="285750" y="323850"/>
                </a:lnTo>
                <a:lnTo>
                  <a:pt x="285750" y="209550"/>
                </a:lnTo>
                <a:lnTo>
                  <a:pt x="476250" y="209550"/>
                </a:lnTo>
                <a:close/>
                <a:moveTo>
                  <a:pt x="476250" y="57150"/>
                </a:moveTo>
                <a:lnTo>
                  <a:pt x="476250" y="171450"/>
                </a:lnTo>
                <a:lnTo>
                  <a:pt x="285750" y="171450"/>
                </a:lnTo>
                <a:lnTo>
                  <a:pt x="285750" y="57150"/>
                </a:lnTo>
                <a:lnTo>
                  <a:pt x="476250" y="57150"/>
                </a:lnTo>
                <a:close/>
                <a:moveTo>
                  <a:pt x="0" y="0"/>
                </a:moveTo>
                <a:lnTo>
                  <a:pt x="0" y="533400"/>
                </a:lnTo>
                <a:lnTo>
                  <a:pt x="762000" y="533400"/>
                </a:lnTo>
                <a:lnTo>
                  <a:pt x="762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78" name="Google Shape;6178;p112">
            <a:hlinkClick action="ppaction://hlinksldjump" r:id="rId4"/>
          </p:cNvPr>
          <p:cNvSpPr/>
          <p:nvPr/>
        </p:nvSpPr>
        <p:spPr>
          <a:xfrm>
            <a:off x="145188" y="39006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79" name="Google Shape;6179;p112">
            <a:hlinkClick action="ppaction://hlinksldjump" r:id="rId5"/>
          </p:cNvPr>
          <p:cNvSpPr/>
          <p:nvPr/>
        </p:nvSpPr>
        <p:spPr>
          <a:xfrm>
            <a:off x="145188" y="48567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80" name="Google Shape;6180;p112">
            <a:hlinkClick action="ppaction://hlinksldjump" r:id="rId6"/>
          </p:cNvPr>
          <p:cNvSpPr/>
          <p:nvPr/>
        </p:nvSpPr>
        <p:spPr>
          <a:xfrm>
            <a:off x="145188" y="58128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81" name="Google Shape;6181;p112">
            <a:hlinkClick action="ppaction://hlinksldjump" r:id="rId7"/>
          </p:cNvPr>
          <p:cNvSpPr/>
          <p:nvPr/>
        </p:nvSpPr>
        <p:spPr>
          <a:xfrm>
            <a:off x="145188" y="762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82" name="Google Shape;6182;p112">
            <a:hlinkClick action="ppaction://hlinksldjump" r:id="rId8"/>
          </p:cNvPr>
          <p:cNvSpPr/>
          <p:nvPr/>
        </p:nvSpPr>
        <p:spPr>
          <a:xfrm>
            <a:off x="145188" y="10323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83" name="Google Shape;6183;p112">
            <a:hlinkClick action="ppaction://hlinksldjump" r:id="rId9"/>
          </p:cNvPr>
          <p:cNvSpPr/>
          <p:nvPr/>
        </p:nvSpPr>
        <p:spPr>
          <a:xfrm>
            <a:off x="145188" y="19884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84" name="Google Shape;6184;p112">
            <a:hlinkClick action="ppaction://hlinksldjump" r:id="rId10"/>
          </p:cNvPr>
          <p:cNvSpPr/>
          <p:nvPr/>
        </p:nvSpPr>
        <p:spPr>
          <a:xfrm>
            <a:off x="145188" y="29445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85" name="Google Shape;6185;p112">
            <a:hlinkClick action="ppaction://hlinksldjump" r:id="rId11"/>
          </p:cNvPr>
          <p:cNvSpPr/>
          <p:nvPr/>
        </p:nvSpPr>
        <p:spPr>
          <a:xfrm>
            <a:off x="11689488" y="39258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86" name="Google Shape;6186;p112">
            <a:hlinkClick action="ppaction://hlinksldjump" r:id="rId12"/>
          </p:cNvPr>
          <p:cNvSpPr/>
          <p:nvPr/>
        </p:nvSpPr>
        <p:spPr>
          <a:xfrm>
            <a:off x="11689488" y="48882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87" name="Google Shape;6187;p112">
            <a:hlinkClick action="ppaction://hlinksldjump" r:id="rId13"/>
          </p:cNvPr>
          <p:cNvSpPr/>
          <p:nvPr/>
        </p:nvSpPr>
        <p:spPr>
          <a:xfrm>
            <a:off x="11689488" y="58506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88" name="Google Shape;6188;p112">
            <a:hlinkClick action="ppaction://hlinksldjump" r:id="rId14"/>
          </p:cNvPr>
          <p:cNvSpPr/>
          <p:nvPr/>
        </p:nvSpPr>
        <p:spPr>
          <a:xfrm>
            <a:off x="11689488" y="762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89" name="Google Shape;6189;p112">
            <a:hlinkClick action="ppaction://hlinksldjump" r:id="rId15"/>
          </p:cNvPr>
          <p:cNvSpPr/>
          <p:nvPr/>
        </p:nvSpPr>
        <p:spPr>
          <a:xfrm>
            <a:off x="11689488" y="10323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90" name="Google Shape;6190;p112">
            <a:hlinkClick action="ppaction://hlinksldjump" r:id="rId16"/>
          </p:cNvPr>
          <p:cNvSpPr/>
          <p:nvPr/>
        </p:nvSpPr>
        <p:spPr>
          <a:xfrm>
            <a:off x="11689488" y="19884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91" name="Google Shape;6191;p112">
            <a:hlinkClick action="ppaction://hlinksldjump" r:id="rId17"/>
          </p:cNvPr>
          <p:cNvSpPr/>
          <p:nvPr/>
        </p:nvSpPr>
        <p:spPr>
          <a:xfrm>
            <a:off x="11689488" y="29445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95" name="Shape 6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6" name="Google Shape;6196;p113"/>
          <p:cNvSpPr txBox="1"/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arlow Semi Condensed Medium"/>
              <a:buNone/>
            </a:pPr>
            <a:r>
              <a:rPr lang="en-US"/>
              <a:t>WEEK 10 – Slide 3</a:t>
            </a:r>
            <a:endParaRPr/>
          </a:p>
        </p:txBody>
      </p:sp>
      <p:sp>
        <p:nvSpPr>
          <p:cNvPr id="6197" name="Google Shape;6197;p113"/>
          <p:cNvSpPr txBox="1"/>
          <p:nvPr>
            <p:ph idx="1" type="body"/>
          </p:nvPr>
        </p:nvSpPr>
        <p:spPr>
          <a:xfrm>
            <a:off x="6533000" y="530075"/>
            <a:ext cx="4844400" cy="60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6198" name="Google Shape;6198;p113"/>
          <p:cNvSpPr txBox="1"/>
          <p:nvPr>
            <p:ph idx="2" type="body"/>
          </p:nvPr>
        </p:nvSpPr>
        <p:spPr>
          <a:xfrm>
            <a:off x="791475" y="1438800"/>
            <a:ext cx="4844400" cy="50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descr="Table" id="6199" name="Google Shape;6199;p113">
            <a:hlinkClick action="ppaction://hlinksldjump" r:id="rId3"/>
          </p:cNvPr>
          <p:cNvSpPr/>
          <p:nvPr/>
        </p:nvSpPr>
        <p:spPr>
          <a:xfrm>
            <a:off x="11047343" y="195042"/>
            <a:ext cx="413385" cy="289370"/>
          </a:xfrm>
          <a:custGeom>
            <a:rect b="b" l="l" r="r" t="t"/>
            <a:pathLst>
              <a:path extrusionOk="0" h="533400" w="762000">
                <a:moveTo>
                  <a:pt x="704850" y="171450"/>
                </a:moveTo>
                <a:lnTo>
                  <a:pt x="514350" y="171450"/>
                </a:lnTo>
                <a:lnTo>
                  <a:pt x="514350" y="57150"/>
                </a:lnTo>
                <a:lnTo>
                  <a:pt x="704850" y="57150"/>
                </a:lnTo>
                <a:lnTo>
                  <a:pt x="704850" y="171450"/>
                </a:lnTo>
                <a:close/>
                <a:moveTo>
                  <a:pt x="704850" y="323850"/>
                </a:moveTo>
                <a:lnTo>
                  <a:pt x="514350" y="323850"/>
                </a:lnTo>
                <a:lnTo>
                  <a:pt x="514350" y="209550"/>
                </a:lnTo>
                <a:lnTo>
                  <a:pt x="704850" y="209550"/>
                </a:lnTo>
                <a:lnTo>
                  <a:pt x="704850" y="323850"/>
                </a:lnTo>
                <a:close/>
                <a:moveTo>
                  <a:pt x="704850" y="476250"/>
                </a:moveTo>
                <a:lnTo>
                  <a:pt x="514350" y="476250"/>
                </a:lnTo>
                <a:lnTo>
                  <a:pt x="514350" y="361950"/>
                </a:lnTo>
                <a:lnTo>
                  <a:pt x="704850" y="361950"/>
                </a:lnTo>
                <a:lnTo>
                  <a:pt x="704850" y="476250"/>
                </a:lnTo>
                <a:close/>
                <a:moveTo>
                  <a:pt x="285750" y="476250"/>
                </a:moveTo>
                <a:lnTo>
                  <a:pt x="285750" y="361950"/>
                </a:lnTo>
                <a:lnTo>
                  <a:pt x="476250" y="361950"/>
                </a:lnTo>
                <a:lnTo>
                  <a:pt x="476250" y="476250"/>
                </a:lnTo>
                <a:lnTo>
                  <a:pt x="285750" y="476250"/>
                </a:lnTo>
                <a:close/>
                <a:moveTo>
                  <a:pt x="57150" y="476250"/>
                </a:moveTo>
                <a:lnTo>
                  <a:pt x="57150" y="361950"/>
                </a:lnTo>
                <a:lnTo>
                  <a:pt x="247650" y="361950"/>
                </a:lnTo>
                <a:lnTo>
                  <a:pt x="247650" y="476250"/>
                </a:lnTo>
                <a:lnTo>
                  <a:pt x="57150" y="476250"/>
                </a:lnTo>
                <a:close/>
                <a:moveTo>
                  <a:pt x="57150" y="209550"/>
                </a:moveTo>
                <a:lnTo>
                  <a:pt x="247650" y="209550"/>
                </a:lnTo>
                <a:lnTo>
                  <a:pt x="247650" y="323850"/>
                </a:lnTo>
                <a:lnTo>
                  <a:pt x="57150" y="323850"/>
                </a:lnTo>
                <a:lnTo>
                  <a:pt x="57150" y="209550"/>
                </a:lnTo>
                <a:close/>
                <a:moveTo>
                  <a:pt x="57150" y="57150"/>
                </a:moveTo>
                <a:lnTo>
                  <a:pt x="247650" y="57150"/>
                </a:lnTo>
                <a:lnTo>
                  <a:pt x="247650" y="171450"/>
                </a:lnTo>
                <a:lnTo>
                  <a:pt x="57150" y="171450"/>
                </a:lnTo>
                <a:lnTo>
                  <a:pt x="57150" y="57150"/>
                </a:lnTo>
                <a:close/>
                <a:moveTo>
                  <a:pt x="476250" y="209550"/>
                </a:moveTo>
                <a:lnTo>
                  <a:pt x="476250" y="323850"/>
                </a:lnTo>
                <a:lnTo>
                  <a:pt x="285750" y="323850"/>
                </a:lnTo>
                <a:lnTo>
                  <a:pt x="285750" y="209550"/>
                </a:lnTo>
                <a:lnTo>
                  <a:pt x="476250" y="209550"/>
                </a:lnTo>
                <a:close/>
                <a:moveTo>
                  <a:pt x="476250" y="57150"/>
                </a:moveTo>
                <a:lnTo>
                  <a:pt x="476250" y="171450"/>
                </a:lnTo>
                <a:lnTo>
                  <a:pt x="285750" y="171450"/>
                </a:lnTo>
                <a:lnTo>
                  <a:pt x="285750" y="57150"/>
                </a:lnTo>
                <a:lnTo>
                  <a:pt x="476250" y="57150"/>
                </a:lnTo>
                <a:close/>
                <a:moveTo>
                  <a:pt x="0" y="0"/>
                </a:moveTo>
                <a:lnTo>
                  <a:pt x="0" y="533400"/>
                </a:lnTo>
                <a:lnTo>
                  <a:pt x="762000" y="533400"/>
                </a:lnTo>
                <a:lnTo>
                  <a:pt x="762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00" name="Google Shape;6200;p113">
            <a:hlinkClick action="ppaction://hlinksldjump" r:id="rId4"/>
          </p:cNvPr>
          <p:cNvSpPr/>
          <p:nvPr/>
        </p:nvSpPr>
        <p:spPr>
          <a:xfrm>
            <a:off x="145188" y="39006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01" name="Google Shape;6201;p113">
            <a:hlinkClick action="ppaction://hlinksldjump" r:id="rId5"/>
          </p:cNvPr>
          <p:cNvSpPr/>
          <p:nvPr/>
        </p:nvSpPr>
        <p:spPr>
          <a:xfrm>
            <a:off x="145188" y="48567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02" name="Google Shape;6202;p113">
            <a:hlinkClick action="ppaction://hlinksldjump" r:id="rId6"/>
          </p:cNvPr>
          <p:cNvSpPr/>
          <p:nvPr/>
        </p:nvSpPr>
        <p:spPr>
          <a:xfrm>
            <a:off x="145188" y="58128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03" name="Google Shape;6203;p113">
            <a:hlinkClick action="ppaction://hlinksldjump" r:id="rId7"/>
          </p:cNvPr>
          <p:cNvSpPr/>
          <p:nvPr/>
        </p:nvSpPr>
        <p:spPr>
          <a:xfrm>
            <a:off x="145188" y="762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04" name="Google Shape;6204;p113">
            <a:hlinkClick action="ppaction://hlinksldjump" r:id="rId8"/>
          </p:cNvPr>
          <p:cNvSpPr/>
          <p:nvPr/>
        </p:nvSpPr>
        <p:spPr>
          <a:xfrm>
            <a:off x="145188" y="10323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05" name="Google Shape;6205;p113">
            <a:hlinkClick action="ppaction://hlinksldjump" r:id="rId9"/>
          </p:cNvPr>
          <p:cNvSpPr/>
          <p:nvPr/>
        </p:nvSpPr>
        <p:spPr>
          <a:xfrm>
            <a:off x="145188" y="19884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06" name="Google Shape;6206;p113">
            <a:hlinkClick action="ppaction://hlinksldjump" r:id="rId10"/>
          </p:cNvPr>
          <p:cNvSpPr/>
          <p:nvPr/>
        </p:nvSpPr>
        <p:spPr>
          <a:xfrm>
            <a:off x="145188" y="29445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07" name="Google Shape;6207;p113">
            <a:hlinkClick action="ppaction://hlinksldjump" r:id="rId11"/>
          </p:cNvPr>
          <p:cNvSpPr/>
          <p:nvPr/>
        </p:nvSpPr>
        <p:spPr>
          <a:xfrm>
            <a:off x="11689488" y="39258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08" name="Google Shape;6208;p113">
            <a:hlinkClick action="ppaction://hlinksldjump" r:id="rId12"/>
          </p:cNvPr>
          <p:cNvSpPr/>
          <p:nvPr/>
        </p:nvSpPr>
        <p:spPr>
          <a:xfrm>
            <a:off x="11689488" y="48882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09" name="Google Shape;6209;p113">
            <a:hlinkClick action="ppaction://hlinksldjump" r:id="rId13"/>
          </p:cNvPr>
          <p:cNvSpPr/>
          <p:nvPr/>
        </p:nvSpPr>
        <p:spPr>
          <a:xfrm>
            <a:off x="11689488" y="58506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10" name="Google Shape;6210;p113">
            <a:hlinkClick action="ppaction://hlinksldjump" r:id="rId14"/>
          </p:cNvPr>
          <p:cNvSpPr/>
          <p:nvPr/>
        </p:nvSpPr>
        <p:spPr>
          <a:xfrm>
            <a:off x="11689488" y="762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11" name="Google Shape;6211;p113">
            <a:hlinkClick action="ppaction://hlinksldjump" r:id="rId15"/>
          </p:cNvPr>
          <p:cNvSpPr/>
          <p:nvPr/>
        </p:nvSpPr>
        <p:spPr>
          <a:xfrm>
            <a:off x="11689488" y="10323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12" name="Google Shape;6212;p113">
            <a:hlinkClick action="ppaction://hlinksldjump" r:id="rId16"/>
          </p:cNvPr>
          <p:cNvSpPr/>
          <p:nvPr/>
        </p:nvSpPr>
        <p:spPr>
          <a:xfrm>
            <a:off x="11689488" y="19884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13" name="Google Shape;6213;p113">
            <a:hlinkClick action="ppaction://hlinksldjump" r:id="rId17"/>
          </p:cNvPr>
          <p:cNvSpPr/>
          <p:nvPr/>
        </p:nvSpPr>
        <p:spPr>
          <a:xfrm>
            <a:off x="11689488" y="29445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17" name="Shape 6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8" name="Google Shape;6218;p114"/>
          <p:cNvSpPr txBox="1"/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arlow Semi Condensed Medium"/>
              <a:buNone/>
            </a:pPr>
            <a:r>
              <a:rPr lang="en-US"/>
              <a:t>WEEK 10 – Slide 4</a:t>
            </a:r>
            <a:endParaRPr/>
          </a:p>
        </p:txBody>
      </p:sp>
      <p:sp>
        <p:nvSpPr>
          <p:cNvPr id="6219" name="Google Shape;6219;p114"/>
          <p:cNvSpPr txBox="1"/>
          <p:nvPr>
            <p:ph idx="1" type="body"/>
          </p:nvPr>
        </p:nvSpPr>
        <p:spPr>
          <a:xfrm>
            <a:off x="6533000" y="530075"/>
            <a:ext cx="4844400" cy="60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6220" name="Google Shape;6220;p114"/>
          <p:cNvSpPr txBox="1"/>
          <p:nvPr>
            <p:ph idx="2" type="body"/>
          </p:nvPr>
        </p:nvSpPr>
        <p:spPr>
          <a:xfrm>
            <a:off x="791475" y="1438800"/>
            <a:ext cx="4844400" cy="50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descr="Table" id="6221" name="Google Shape;6221;p114">
            <a:hlinkClick action="ppaction://hlinksldjump" r:id="rId3"/>
          </p:cNvPr>
          <p:cNvSpPr/>
          <p:nvPr/>
        </p:nvSpPr>
        <p:spPr>
          <a:xfrm>
            <a:off x="11047343" y="195042"/>
            <a:ext cx="413385" cy="289370"/>
          </a:xfrm>
          <a:custGeom>
            <a:rect b="b" l="l" r="r" t="t"/>
            <a:pathLst>
              <a:path extrusionOk="0" h="533400" w="762000">
                <a:moveTo>
                  <a:pt x="704850" y="171450"/>
                </a:moveTo>
                <a:lnTo>
                  <a:pt x="514350" y="171450"/>
                </a:lnTo>
                <a:lnTo>
                  <a:pt x="514350" y="57150"/>
                </a:lnTo>
                <a:lnTo>
                  <a:pt x="704850" y="57150"/>
                </a:lnTo>
                <a:lnTo>
                  <a:pt x="704850" y="171450"/>
                </a:lnTo>
                <a:close/>
                <a:moveTo>
                  <a:pt x="704850" y="323850"/>
                </a:moveTo>
                <a:lnTo>
                  <a:pt x="514350" y="323850"/>
                </a:lnTo>
                <a:lnTo>
                  <a:pt x="514350" y="209550"/>
                </a:lnTo>
                <a:lnTo>
                  <a:pt x="704850" y="209550"/>
                </a:lnTo>
                <a:lnTo>
                  <a:pt x="704850" y="323850"/>
                </a:lnTo>
                <a:close/>
                <a:moveTo>
                  <a:pt x="704850" y="476250"/>
                </a:moveTo>
                <a:lnTo>
                  <a:pt x="514350" y="476250"/>
                </a:lnTo>
                <a:lnTo>
                  <a:pt x="514350" y="361950"/>
                </a:lnTo>
                <a:lnTo>
                  <a:pt x="704850" y="361950"/>
                </a:lnTo>
                <a:lnTo>
                  <a:pt x="704850" y="476250"/>
                </a:lnTo>
                <a:close/>
                <a:moveTo>
                  <a:pt x="285750" y="476250"/>
                </a:moveTo>
                <a:lnTo>
                  <a:pt x="285750" y="361950"/>
                </a:lnTo>
                <a:lnTo>
                  <a:pt x="476250" y="361950"/>
                </a:lnTo>
                <a:lnTo>
                  <a:pt x="476250" y="476250"/>
                </a:lnTo>
                <a:lnTo>
                  <a:pt x="285750" y="476250"/>
                </a:lnTo>
                <a:close/>
                <a:moveTo>
                  <a:pt x="57150" y="476250"/>
                </a:moveTo>
                <a:lnTo>
                  <a:pt x="57150" y="361950"/>
                </a:lnTo>
                <a:lnTo>
                  <a:pt x="247650" y="361950"/>
                </a:lnTo>
                <a:lnTo>
                  <a:pt x="247650" y="476250"/>
                </a:lnTo>
                <a:lnTo>
                  <a:pt x="57150" y="476250"/>
                </a:lnTo>
                <a:close/>
                <a:moveTo>
                  <a:pt x="57150" y="209550"/>
                </a:moveTo>
                <a:lnTo>
                  <a:pt x="247650" y="209550"/>
                </a:lnTo>
                <a:lnTo>
                  <a:pt x="247650" y="323850"/>
                </a:lnTo>
                <a:lnTo>
                  <a:pt x="57150" y="323850"/>
                </a:lnTo>
                <a:lnTo>
                  <a:pt x="57150" y="209550"/>
                </a:lnTo>
                <a:close/>
                <a:moveTo>
                  <a:pt x="57150" y="57150"/>
                </a:moveTo>
                <a:lnTo>
                  <a:pt x="247650" y="57150"/>
                </a:lnTo>
                <a:lnTo>
                  <a:pt x="247650" y="171450"/>
                </a:lnTo>
                <a:lnTo>
                  <a:pt x="57150" y="171450"/>
                </a:lnTo>
                <a:lnTo>
                  <a:pt x="57150" y="57150"/>
                </a:lnTo>
                <a:close/>
                <a:moveTo>
                  <a:pt x="476250" y="209550"/>
                </a:moveTo>
                <a:lnTo>
                  <a:pt x="476250" y="323850"/>
                </a:lnTo>
                <a:lnTo>
                  <a:pt x="285750" y="323850"/>
                </a:lnTo>
                <a:lnTo>
                  <a:pt x="285750" y="209550"/>
                </a:lnTo>
                <a:lnTo>
                  <a:pt x="476250" y="209550"/>
                </a:lnTo>
                <a:close/>
                <a:moveTo>
                  <a:pt x="476250" y="57150"/>
                </a:moveTo>
                <a:lnTo>
                  <a:pt x="476250" y="171450"/>
                </a:lnTo>
                <a:lnTo>
                  <a:pt x="285750" y="171450"/>
                </a:lnTo>
                <a:lnTo>
                  <a:pt x="285750" y="57150"/>
                </a:lnTo>
                <a:lnTo>
                  <a:pt x="476250" y="57150"/>
                </a:lnTo>
                <a:close/>
                <a:moveTo>
                  <a:pt x="0" y="0"/>
                </a:moveTo>
                <a:lnTo>
                  <a:pt x="0" y="533400"/>
                </a:lnTo>
                <a:lnTo>
                  <a:pt x="762000" y="533400"/>
                </a:lnTo>
                <a:lnTo>
                  <a:pt x="762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22" name="Google Shape;6222;p114">
            <a:hlinkClick action="ppaction://hlinksldjump" r:id="rId4"/>
          </p:cNvPr>
          <p:cNvSpPr/>
          <p:nvPr/>
        </p:nvSpPr>
        <p:spPr>
          <a:xfrm>
            <a:off x="145188" y="39006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23" name="Google Shape;6223;p114">
            <a:hlinkClick action="ppaction://hlinksldjump" r:id="rId5"/>
          </p:cNvPr>
          <p:cNvSpPr/>
          <p:nvPr/>
        </p:nvSpPr>
        <p:spPr>
          <a:xfrm>
            <a:off x="145188" y="48567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24" name="Google Shape;6224;p114">
            <a:hlinkClick action="ppaction://hlinksldjump" r:id="rId6"/>
          </p:cNvPr>
          <p:cNvSpPr/>
          <p:nvPr/>
        </p:nvSpPr>
        <p:spPr>
          <a:xfrm>
            <a:off x="145188" y="58128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25" name="Google Shape;6225;p114">
            <a:hlinkClick action="ppaction://hlinksldjump" r:id="rId7"/>
          </p:cNvPr>
          <p:cNvSpPr/>
          <p:nvPr/>
        </p:nvSpPr>
        <p:spPr>
          <a:xfrm>
            <a:off x="145188" y="762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26" name="Google Shape;6226;p114">
            <a:hlinkClick action="ppaction://hlinksldjump" r:id="rId8"/>
          </p:cNvPr>
          <p:cNvSpPr/>
          <p:nvPr/>
        </p:nvSpPr>
        <p:spPr>
          <a:xfrm>
            <a:off x="145188" y="10323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27" name="Google Shape;6227;p114">
            <a:hlinkClick action="ppaction://hlinksldjump" r:id="rId9"/>
          </p:cNvPr>
          <p:cNvSpPr/>
          <p:nvPr/>
        </p:nvSpPr>
        <p:spPr>
          <a:xfrm>
            <a:off x="145188" y="19884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28" name="Google Shape;6228;p114">
            <a:hlinkClick action="ppaction://hlinksldjump" r:id="rId10"/>
          </p:cNvPr>
          <p:cNvSpPr/>
          <p:nvPr/>
        </p:nvSpPr>
        <p:spPr>
          <a:xfrm>
            <a:off x="145188" y="29445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29" name="Google Shape;6229;p114">
            <a:hlinkClick action="ppaction://hlinksldjump" r:id="rId11"/>
          </p:cNvPr>
          <p:cNvSpPr/>
          <p:nvPr/>
        </p:nvSpPr>
        <p:spPr>
          <a:xfrm>
            <a:off x="11689488" y="39258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30" name="Google Shape;6230;p114">
            <a:hlinkClick action="ppaction://hlinksldjump" r:id="rId12"/>
          </p:cNvPr>
          <p:cNvSpPr/>
          <p:nvPr/>
        </p:nvSpPr>
        <p:spPr>
          <a:xfrm>
            <a:off x="11689488" y="48882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31" name="Google Shape;6231;p114">
            <a:hlinkClick action="ppaction://hlinksldjump" r:id="rId13"/>
          </p:cNvPr>
          <p:cNvSpPr/>
          <p:nvPr/>
        </p:nvSpPr>
        <p:spPr>
          <a:xfrm>
            <a:off x="11689488" y="58506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32" name="Google Shape;6232;p114">
            <a:hlinkClick action="ppaction://hlinksldjump" r:id="rId14"/>
          </p:cNvPr>
          <p:cNvSpPr/>
          <p:nvPr/>
        </p:nvSpPr>
        <p:spPr>
          <a:xfrm>
            <a:off x="11689488" y="762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33" name="Google Shape;6233;p114">
            <a:hlinkClick action="ppaction://hlinksldjump" r:id="rId15"/>
          </p:cNvPr>
          <p:cNvSpPr/>
          <p:nvPr/>
        </p:nvSpPr>
        <p:spPr>
          <a:xfrm>
            <a:off x="11689488" y="10323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34" name="Google Shape;6234;p114">
            <a:hlinkClick action="ppaction://hlinksldjump" r:id="rId16"/>
          </p:cNvPr>
          <p:cNvSpPr/>
          <p:nvPr/>
        </p:nvSpPr>
        <p:spPr>
          <a:xfrm>
            <a:off x="11689488" y="19884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35" name="Google Shape;6235;p114">
            <a:hlinkClick action="ppaction://hlinksldjump" r:id="rId17"/>
          </p:cNvPr>
          <p:cNvSpPr/>
          <p:nvPr/>
        </p:nvSpPr>
        <p:spPr>
          <a:xfrm>
            <a:off x="11689488" y="29445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39" name="Shape 6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0" name="Google Shape;6240;p115"/>
          <p:cNvSpPr txBox="1"/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arlow Semi Condensed Medium"/>
              <a:buNone/>
            </a:pPr>
            <a:r>
              <a:rPr lang="en-US"/>
              <a:t>WEEK 11 – Slide 1</a:t>
            </a:r>
            <a:endParaRPr/>
          </a:p>
        </p:txBody>
      </p:sp>
      <p:sp>
        <p:nvSpPr>
          <p:cNvPr id="6241" name="Google Shape;6241;p115"/>
          <p:cNvSpPr txBox="1"/>
          <p:nvPr>
            <p:ph idx="1" type="body"/>
          </p:nvPr>
        </p:nvSpPr>
        <p:spPr>
          <a:xfrm>
            <a:off x="6533000" y="5080000"/>
            <a:ext cx="4844400" cy="14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SzPts val="1800"/>
              <a:buNone/>
            </a:pPr>
            <a:r>
              <a:rPr lang="en-US"/>
              <a:t>You can insert videos, images, audio files and external links.</a:t>
            </a:r>
            <a:endParaRPr/>
          </a:p>
        </p:txBody>
      </p:sp>
      <p:sp>
        <p:nvSpPr>
          <p:cNvPr id="6242" name="Google Shape;6242;p115"/>
          <p:cNvSpPr txBox="1"/>
          <p:nvPr>
            <p:ph idx="2" type="body"/>
          </p:nvPr>
        </p:nvSpPr>
        <p:spPr>
          <a:xfrm>
            <a:off x="791475" y="1387450"/>
            <a:ext cx="4844400" cy="51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If you need more Slides, duplicate Slide 3. If you only need one slide within each tab, delete Slides 2 and 3.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Do not add slides, duplicate existing ones because if you add new slides, you’ll have to set the links.</a:t>
            </a:r>
            <a:endParaRPr/>
          </a:p>
        </p:txBody>
      </p:sp>
      <p:grpSp>
        <p:nvGrpSpPr>
          <p:cNvPr id="6243" name="Google Shape;6243;p115"/>
          <p:cNvGrpSpPr/>
          <p:nvPr/>
        </p:nvGrpSpPr>
        <p:grpSpPr>
          <a:xfrm>
            <a:off x="8334000" y="359541"/>
            <a:ext cx="1019725" cy="1024768"/>
            <a:chOff x="9597113" y="1447499"/>
            <a:chExt cx="909900" cy="914400"/>
          </a:xfrm>
        </p:grpSpPr>
        <p:sp>
          <p:nvSpPr>
            <p:cNvPr id="6244" name="Google Shape;6244;p115"/>
            <p:cNvSpPr/>
            <p:nvPr/>
          </p:nvSpPr>
          <p:spPr>
            <a:xfrm>
              <a:off x="9597113" y="1447499"/>
              <a:ext cx="909900" cy="914400"/>
            </a:xfrm>
            <a:prstGeom prst="ellipse">
              <a:avLst/>
            </a:prstGeom>
            <a:solidFill>
              <a:srgbClr val="EFEFE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245" name="Google Shape;6245;p115"/>
            <p:cNvGrpSpPr/>
            <p:nvPr/>
          </p:nvGrpSpPr>
          <p:grpSpPr>
            <a:xfrm>
              <a:off x="9767129" y="1652132"/>
              <a:ext cx="569882" cy="505141"/>
              <a:chOff x="1145332" y="3294620"/>
              <a:chExt cx="771048" cy="647700"/>
            </a:xfrm>
          </p:grpSpPr>
          <p:sp>
            <p:nvSpPr>
              <p:cNvPr id="6246" name="Google Shape;6246;p115"/>
              <p:cNvSpPr/>
              <p:nvPr/>
            </p:nvSpPr>
            <p:spPr>
              <a:xfrm>
                <a:off x="1774934" y="3370820"/>
                <a:ext cx="141446" cy="502920"/>
              </a:xfrm>
              <a:custGeom>
                <a:rect b="b" l="l" r="r" t="t"/>
                <a:pathLst>
                  <a:path extrusionOk="0" h="502920" w="141446">
                    <a:moveTo>
                      <a:pt x="37148" y="0"/>
                    </a:moveTo>
                    <a:lnTo>
                      <a:pt x="0" y="37147"/>
                    </a:lnTo>
                    <a:cubicBezTo>
                      <a:pt x="118110" y="155258"/>
                      <a:pt x="118110" y="347663"/>
                      <a:pt x="0" y="465773"/>
                    </a:cubicBezTo>
                    <a:lnTo>
                      <a:pt x="37148" y="502920"/>
                    </a:lnTo>
                    <a:cubicBezTo>
                      <a:pt x="176213" y="364808"/>
                      <a:pt x="176213" y="139065"/>
                      <a:pt x="37148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47" name="Google Shape;6247;p115"/>
              <p:cNvSpPr/>
              <p:nvPr/>
            </p:nvSpPr>
            <p:spPr>
              <a:xfrm>
                <a:off x="1699687" y="3445114"/>
                <a:ext cx="110728" cy="354330"/>
              </a:xfrm>
              <a:custGeom>
                <a:rect b="b" l="l" r="r" t="t"/>
                <a:pathLst>
                  <a:path extrusionOk="0" h="354330" w="110728">
                    <a:moveTo>
                      <a:pt x="37147" y="0"/>
                    </a:moveTo>
                    <a:lnTo>
                      <a:pt x="0" y="37148"/>
                    </a:lnTo>
                    <a:cubicBezTo>
                      <a:pt x="77153" y="114300"/>
                      <a:pt x="77153" y="239078"/>
                      <a:pt x="0" y="317183"/>
                    </a:cubicBezTo>
                    <a:lnTo>
                      <a:pt x="37147" y="354330"/>
                    </a:lnTo>
                    <a:cubicBezTo>
                      <a:pt x="135255" y="256223"/>
                      <a:pt x="135255" y="98107"/>
                      <a:pt x="37147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48" name="Google Shape;6248;p115"/>
              <p:cNvSpPr/>
              <p:nvPr/>
            </p:nvSpPr>
            <p:spPr>
              <a:xfrm>
                <a:off x="1626345" y="3521314"/>
                <a:ext cx="80010" cy="204787"/>
              </a:xfrm>
              <a:custGeom>
                <a:rect b="b" l="l" r="r" t="t"/>
                <a:pathLst>
                  <a:path extrusionOk="0" h="204787" w="80010">
                    <a:moveTo>
                      <a:pt x="37148" y="0"/>
                    </a:moveTo>
                    <a:lnTo>
                      <a:pt x="0" y="37148"/>
                    </a:lnTo>
                    <a:cubicBezTo>
                      <a:pt x="36195" y="73343"/>
                      <a:pt x="36195" y="131445"/>
                      <a:pt x="0" y="167640"/>
                    </a:cubicBezTo>
                    <a:lnTo>
                      <a:pt x="37148" y="204788"/>
                    </a:lnTo>
                    <a:cubicBezTo>
                      <a:pt x="94298" y="147638"/>
                      <a:pt x="94298" y="56198"/>
                      <a:pt x="37148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49" name="Google Shape;6249;p115"/>
              <p:cNvSpPr/>
              <p:nvPr/>
            </p:nvSpPr>
            <p:spPr>
              <a:xfrm>
                <a:off x="1145332" y="3294620"/>
                <a:ext cx="423862" cy="647700"/>
              </a:xfrm>
              <a:custGeom>
                <a:rect b="b" l="l" r="r" t="t"/>
                <a:pathLst>
                  <a:path extrusionOk="0" h="647700" w="423862">
                    <a:moveTo>
                      <a:pt x="0" y="196215"/>
                    </a:moveTo>
                    <a:lnTo>
                      <a:pt x="0" y="451485"/>
                    </a:lnTo>
                    <a:lnTo>
                      <a:pt x="184785" y="451485"/>
                    </a:lnTo>
                    <a:lnTo>
                      <a:pt x="423863" y="647700"/>
                    </a:lnTo>
                    <a:lnTo>
                      <a:pt x="423863" y="0"/>
                    </a:lnTo>
                    <a:lnTo>
                      <a:pt x="184785" y="196215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250" name="Google Shape;6250;p115"/>
          <p:cNvGrpSpPr/>
          <p:nvPr/>
        </p:nvGrpSpPr>
        <p:grpSpPr>
          <a:xfrm>
            <a:off x="7335888" y="1652142"/>
            <a:ext cx="3238619" cy="2025720"/>
            <a:chOff x="5603100" y="2386775"/>
            <a:chExt cx="2593800" cy="1489500"/>
          </a:xfrm>
        </p:grpSpPr>
        <p:sp>
          <p:nvSpPr>
            <p:cNvPr id="6251" name="Google Shape;6251;p115"/>
            <p:cNvSpPr/>
            <p:nvPr/>
          </p:nvSpPr>
          <p:spPr>
            <a:xfrm>
              <a:off x="5603100" y="2386775"/>
              <a:ext cx="2593800" cy="1489500"/>
            </a:xfrm>
            <a:prstGeom prst="rect">
              <a:avLst/>
            </a:prstGeom>
            <a:solidFill>
              <a:srgbClr val="30303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52" name="Google Shape;6252;p115"/>
            <p:cNvSpPr/>
            <p:nvPr/>
          </p:nvSpPr>
          <p:spPr>
            <a:xfrm>
              <a:off x="5656897" y="3707581"/>
              <a:ext cx="2492100" cy="360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53" name="Google Shape;6253;p115"/>
            <p:cNvSpPr/>
            <p:nvPr/>
          </p:nvSpPr>
          <p:spPr>
            <a:xfrm>
              <a:off x="5656897" y="3707581"/>
              <a:ext cx="720000" cy="3600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54" name="Google Shape;6254;p115"/>
            <p:cNvSpPr/>
            <p:nvPr/>
          </p:nvSpPr>
          <p:spPr>
            <a:xfrm>
              <a:off x="6521050" y="2703805"/>
              <a:ext cx="763800" cy="675300"/>
            </a:xfrm>
            <a:prstGeom prst="ellipse">
              <a:avLst/>
            </a:prstGeom>
            <a:solidFill>
              <a:srgbClr val="72727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descr="Play" id="6255" name="Google Shape;6255;p115"/>
            <p:cNvSpPr/>
            <p:nvPr/>
          </p:nvSpPr>
          <p:spPr>
            <a:xfrm>
              <a:off x="6785222" y="2865268"/>
              <a:ext cx="330774" cy="377095"/>
            </a:xfrm>
            <a:custGeom>
              <a:rect b="b" l="l" r="r" t="t"/>
              <a:pathLst>
                <a:path extrusionOk="0" h="704850" w="546734">
                  <a:moveTo>
                    <a:pt x="0" y="0"/>
                  </a:moveTo>
                  <a:lnTo>
                    <a:pt x="546735" y="352425"/>
                  </a:lnTo>
                  <a:lnTo>
                    <a:pt x="0" y="70485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256" name="Google Shape;6256;p115"/>
          <p:cNvSpPr/>
          <p:nvPr/>
        </p:nvSpPr>
        <p:spPr>
          <a:xfrm>
            <a:off x="7543250" y="3945700"/>
            <a:ext cx="2823900" cy="575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ADD A LINK TO THIS BUTTON</a:t>
            </a:r>
            <a:endParaRPr b="1" i="0" sz="14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6257" name="Google Shape;6257;p115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18072" l="0" r="0" t="19860"/>
          <a:stretch/>
        </p:blipFill>
        <p:spPr>
          <a:xfrm>
            <a:off x="1931563" y="3677850"/>
            <a:ext cx="2572424" cy="2395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58" name="Google Shape;6258;p115"/>
          <p:cNvSpPr/>
          <p:nvPr/>
        </p:nvSpPr>
        <p:spPr>
          <a:xfrm>
            <a:off x="1526025" y="5829200"/>
            <a:ext cx="3375300" cy="522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CLICK ON THE IMAGE TO ENLARGE IT</a:t>
            </a:r>
            <a:endParaRPr b="1" i="0" sz="14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descr="Table" id="6259" name="Google Shape;6259;p115">
            <a:hlinkClick action="ppaction://hlinksldjump" r:id="rId5"/>
          </p:cNvPr>
          <p:cNvSpPr/>
          <p:nvPr/>
        </p:nvSpPr>
        <p:spPr>
          <a:xfrm>
            <a:off x="11047343" y="195042"/>
            <a:ext cx="413385" cy="289370"/>
          </a:xfrm>
          <a:custGeom>
            <a:rect b="b" l="l" r="r" t="t"/>
            <a:pathLst>
              <a:path extrusionOk="0" h="533400" w="762000">
                <a:moveTo>
                  <a:pt x="704850" y="171450"/>
                </a:moveTo>
                <a:lnTo>
                  <a:pt x="514350" y="171450"/>
                </a:lnTo>
                <a:lnTo>
                  <a:pt x="514350" y="57150"/>
                </a:lnTo>
                <a:lnTo>
                  <a:pt x="704850" y="57150"/>
                </a:lnTo>
                <a:lnTo>
                  <a:pt x="704850" y="171450"/>
                </a:lnTo>
                <a:close/>
                <a:moveTo>
                  <a:pt x="704850" y="323850"/>
                </a:moveTo>
                <a:lnTo>
                  <a:pt x="514350" y="323850"/>
                </a:lnTo>
                <a:lnTo>
                  <a:pt x="514350" y="209550"/>
                </a:lnTo>
                <a:lnTo>
                  <a:pt x="704850" y="209550"/>
                </a:lnTo>
                <a:lnTo>
                  <a:pt x="704850" y="323850"/>
                </a:lnTo>
                <a:close/>
                <a:moveTo>
                  <a:pt x="704850" y="476250"/>
                </a:moveTo>
                <a:lnTo>
                  <a:pt x="514350" y="476250"/>
                </a:lnTo>
                <a:lnTo>
                  <a:pt x="514350" y="361950"/>
                </a:lnTo>
                <a:lnTo>
                  <a:pt x="704850" y="361950"/>
                </a:lnTo>
                <a:lnTo>
                  <a:pt x="704850" y="476250"/>
                </a:lnTo>
                <a:close/>
                <a:moveTo>
                  <a:pt x="285750" y="476250"/>
                </a:moveTo>
                <a:lnTo>
                  <a:pt x="285750" y="361950"/>
                </a:lnTo>
                <a:lnTo>
                  <a:pt x="476250" y="361950"/>
                </a:lnTo>
                <a:lnTo>
                  <a:pt x="476250" y="476250"/>
                </a:lnTo>
                <a:lnTo>
                  <a:pt x="285750" y="476250"/>
                </a:lnTo>
                <a:close/>
                <a:moveTo>
                  <a:pt x="57150" y="476250"/>
                </a:moveTo>
                <a:lnTo>
                  <a:pt x="57150" y="361950"/>
                </a:lnTo>
                <a:lnTo>
                  <a:pt x="247650" y="361950"/>
                </a:lnTo>
                <a:lnTo>
                  <a:pt x="247650" y="476250"/>
                </a:lnTo>
                <a:lnTo>
                  <a:pt x="57150" y="476250"/>
                </a:lnTo>
                <a:close/>
                <a:moveTo>
                  <a:pt x="57150" y="209550"/>
                </a:moveTo>
                <a:lnTo>
                  <a:pt x="247650" y="209550"/>
                </a:lnTo>
                <a:lnTo>
                  <a:pt x="247650" y="323850"/>
                </a:lnTo>
                <a:lnTo>
                  <a:pt x="57150" y="323850"/>
                </a:lnTo>
                <a:lnTo>
                  <a:pt x="57150" y="209550"/>
                </a:lnTo>
                <a:close/>
                <a:moveTo>
                  <a:pt x="57150" y="57150"/>
                </a:moveTo>
                <a:lnTo>
                  <a:pt x="247650" y="57150"/>
                </a:lnTo>
                <a:lnTo>
                  <a:pt x="247650" y="171450"/>
                </a:lnTo>
                <a:lnTo>
                  <a:pt x="57150" y="171450"/>
                </a:lnTo>
                <a:lnTo>
                  <a:pt x="57150" y="57150"/>
                </a:lnTo>
                <a:close/>
                <a:moveTo>
                  <a:pt x="476250" y="209550"/>
                </a:moveTo>
                <a:lnTo>
                  <a:pt x="476250" y="323850"/>
                </a:lnTo>
                <a:lnTo>
                  <a:pt x="285750" y="323850"/>
                </a:lnTo>
                <a:lnTo>
                  <a:pt x="285750" y="209550"/>
                </a:lnTo>
                <a:lnTo>
                  <a:pt x="476250" y="209550"/>
                </a:lnTo>
                <a:close/>
                <a:moveTo>
                  <a:pt x="476250" y="57150"/>
                </a:moveTo>
                <a:lnTo>
                  <a:pt x="476250" y="171450"/>
                </a:lnTo>
                <a:lnTo>
                  <a:pt x="285750" y="171450"/>
                </a:lnTo>
                <a:lnTo>
                  <a:pt x="285750" y="57150"/>
                </a:lnTo>
                <a:lnTo>
                  <a:pt x="476250" y="57150"/>
                </a:lnTo>
                <a:close/>
                <a:moveTo>
                  <a:pt x="0" y="0"/>
                </a:moveTo>
                <a:lnTo>
                  <a:pt x="0" y="533400"/>
                </a:lnTo>
                <a:lnTo>
                  <a:pt x="762000" y="533400"/>
                </a:lnTo>
                <a:lnTo>
                  <a:pt x="762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60" name="Google Shape;6260;p115">
            <a:hlinkClick action="ppaction://hlinksldjump" r:id="rId6"/>
          </p:cNvPr>
          <p:cNvSpPr/>
          <p:nvPr/>
        </p:nvSpPr>
        <p:spPr>
          <a:xfrm>
            <a:off x="145188" y="39006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61" name="Google Shape;6261;p115">
            <a:hlinkClick action="ppaction://hlinksldjump" r:id="rId7"/>
          </p:cNvPr>
          <p:cNvSpPr/>
          <p:nvPr/>
        </p:nvSpPr>
        <p:spPr>
          <a:xfrm>
            <a:off x="145188" y="48567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62" name="Google Shape;6262;p115">
            <a:hlinkClick action="ppaction://hlinksldjump" r:id="rId8"/>
          </p:cNvPr>
          <p:cNvSpPr/>
          <p:nvPr/>
        </p:nvSpPr>
        <p:spPr>
          <a:xfrm>
            <a:off x="145188" y="58128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63" name="Google Shape;6263;p115">
            <a:hlinkClick action="ppaction://hlinksldjump" r:id="rId9"/>
          </p:cNvPr>
          <p:cNvSpPr/>
          <p:nvPr/>
        </p:nvSpPr>
        <p:spPr>
          <a:xfrm>
            <a:off x="145188" y="762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64" name="Google Shape;6264;p115">
            <a:hlinkClick action="ppaction://hlinksldjump" r:id="rId10"/>
          </p:cNvPr>
          <p:cNvSpPr/>
          <p:nvPr/>
        </p:nvSpPr>
        <p:spPr>
          <a:xfrm>
            <a:off x="145188" y="10323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65" name="Google Shape;6265;p115">
            <a:hlinkClick action="ppaction://hlinksldjump" r:id="rId11"/>
          </p:cNvPr>
          <p:cNvSpPr/>
          <p:nvPr/>
        </p:nvSpPr>
        <p:spPr>
          <a:xfrm>
            <a:off x="145188" y="19884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66" name="Google Shape;6266;p115">
            <a:hlinkClick action="ppaction://hlinksldjump" r:id="rId12"/>
          </p:cNvPr>
          <p:cNvSpPr/>
          <p:nvPr/>
        </p:nvSpPr>
        <p:spPr>
          <a:xfrm>
            <a:off x="145188" y="29445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67" name="Google Shape;6267;p115">
            <a:hlinkClick action="ppaction://hlinksldjump" r:id="rId13"/>
          </p:cNvPr>
          <p:cNvSpPr/>
          <p:nvPr/>
        </p:nvSpPr>
        <p:spPr>
          <a:xfrm>
            <a:off x="11689488" y="39258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68" name="Google Shape;6268;p115">
            <a:hlinkClick action="ppaction://hlinksldjump" r:id="rId14"/>
          </p:cNvPr>
          <p:cNvSpPr/>
          <p:nvPr/>
        </p:nvSpPr>
        <p:spPr>
          <a:xfrm>
            <a:off x="11689488" y="48882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69" name="Google Shape;6269;p115">
            <a:hlinkClick action="ppaction://hlinksldjump" r:id="rId15"/>
          </p:cNvPr>
          <p:cNvSpPr/>
          <p:nvPr/>
        </p:nvSpPr>
        <p:spPr>
          <a:xfrm>
            <a:off x="11689488" y="58506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70" name="Google Shape;6270;p115">
            <a:hlinkClick action="ppaction://hlinksldjump" r:id="rId16"/>
          </p:cNvPr>
          <p:cNvSpPr/>
          <p:nvPr/>
        </p:nvSpPr>
        <p:spPr>
          <a:xfrm>
            <a:off x="11689488" y="762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71" name="Google Shape;6271;p115">
            <a:hlinkClick action="ppaction://hlinksldjump" r:id="rId17"/>
          </p:cNvPr>
          <p:cNvSpPr/>
          <p:nvPr/>
        </p:nvSpPr>
        <p:spPr>
          <a:xfrm>
            <a:off x="11689488" y="10323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72" name="Google Shape;6272;p115">
            <a:hlinkClick action="ppaction://hlinksldjump" r:id="rId18"/>
          </p:cNvPr>
          <p:cNvSpPr/>
          <p:nvPr/>
        </p:nvSpPr>
        <p:spPr>
          <a:xfrm>
            <a:off x="11689488" y="19884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73" name="Google Shape;6273;p115">
            <a:hlinkClick action="ppaction://hlinksldjump" r:id="rId19"/>
          </p:cNvPr>
          <p:cNvSpPr/>
          <p:nvPr/>
        </p:nvSpPr>
        <p:spPr>
          <a:xfrm>
            <a:off x="11689488" y="29445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77" name="Shape 6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8" name="Google Shape;6278;p116"/>
          <p:cNvSpPr txBox="1"/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arlow Semi Condensed Medium"/>
              <a:buNone/>
            </a:pPr>
            <a:r>
              <a:rPr lang="en-US"/>
              <a:t>WEEK 11 – Slide 2</a:t>
            </a:r>
            <a:endParaRPr/>
          </a:p>
        </p:txBody>
      </p:sp>
      <p:sp>
        <p:nvSpPr>
          <p:cNvPr id="6279" name="Google Shape;6279;p116"/>
          <p:cNvSpPr txBox="1"/>
          <p:nvPr>
            <p:ph idx="1" type="body"/>
          </p:nvPr>
        </p:nvSpPr>
        <p:spPr>
          <a:xfrm>
            <a:off x="6533000" y="530075"/>
            <a:ext cx="4844400" cy="60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6280" name="Google Shape;6280;p116"/>
          <p:cNvSpPr txBox="1"/>
          <p:nvPr>
            <p:ph idx="2" type="body"/>
          </p:nvPr>
        </p:nvSpPr>
        <p:spPr>
          <a:xfrm>
            <a:off x="791475" y="1438800"/>
            <a:ext cx="4844400" cy="50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descr="Table" id="6281" name="Google Shape;6281;p116">
            <a:hlinkClick action="ppaction://hlinksldjump" r:id="rId3"/>
          </p:cNvPr>
          <p:cNvSpPr/>
          <p:nvPr/>
        </p:nvSpPr>
        <p:spPr>
          <a:xfrm>
            <a:off x="11047343" y="195042"/>
            <a:ext cx="413385" cy="289370"/>
          </a:xfrm>
          <a:custGeom>
            <a:rect b="b" l="l" r="r" t="t"/>
            <a:pathLst>
              <a:path extrusionOk="0" h="533400" w="762000">
                <a:moveTo>
                  <a:pt x="704850" y="171450"/>
                </a:moveTo>
                <a:lnTo>
                  <a:pt x="514350" y="171450"/>
                </a:lnTo>
                <a:lnTo>
                  <a:pt x="514350" y="57150"/>
                </a:lnTo>
                <a:lnTo>
                  <a:pt x="704850" y="57150"/>
                </a:lnTo>
                <a:lnTo>
                  <a:pt x="704850" y="171450"/>
                </a:lnTo>
                <a:close/>
                <a:moveTo>
                  <a:pt x="704850" y="323850"/>
                </a:moveTo>
                <a:lnTo>
                  <a:pt x="514350" y="323850"/>
                </a:lnTo>
                <a:lnTo>
                  <a:pt x="514350" y="209550"/>
                </a:lnTo>
                <a:lnTo>
                  <a:pt x="704850" y="209550"/>
                </a:lnTo>
                <a:lnTo>
                  <a:pt x="704850" y="323850"/>
                </a:lnTo>
                <a:close/>
                <a:moveTo>
                  <a:pt x="704850" y="476250"/>
                </a:moveTo>
                <a:lnTo>
                  <a:pt x="514350" y="476250"/>
                </a:lnTo>
                <a:lnTo>
                  <a:pt x="514350" y="361950"/>
                </a:lnTo>
                <a:lnTo>
                  <a:pt x="704850" y="361950"/>
                </a:lnTo>
                <a:lnTo>
                  <a:pt x="704850" y="476250"/>
                </a:lnTo>
                <a:close/>
                <a:moveTo>
                  <a:pt x="285750" y="476250"/>
                </a:moveTo>
                <a:lnTo>
                  <a:pt x="285750" y="361950"/>
                </a:lnTo>
                <a:lnTo>
                  <a:pt x="476250" y="361950"/>
                </a:lnTo>
                <a:lnTo>
                  <a:pt x="476250" y="476250"/>
                </a:lnTo>
                <a:lnTo>
                  <a:pt x="285750" y="476250"/>
                </a:lnTo>
                <a:close/>
                <a:moveTo>
                  <a:pt x="57150" y="476250"/>
                </a:moveTo>
                <a:lnTo>
                  <a:pt x="57150" y="361950"/>
                </a:lnTo>
                <a:lnTo>
                  <a:pt x="247650" y="361950"/>
                </a:lnTo>
                <a:lnTo>
                  <a:pt x="247650" y="476250"/>
                </a:lnTo>
                <a:lnTo>
                  <a:pt x="57150" y="476250"/>
                </a:lnTo>
                <a:close/>
                <a:moveTo>
                  <a:pt x="57150" y="209550"/>
                </a:moveTo>
                <a:lnTo>
                  <a:pt x="247650" y="209550"/>
                </a:lnTo>
                <a:lnTo>
                  <a:pt x="247650" y="323850"/>
                </a:lnTo>
                <a:lnTo>
                  <a:pt x="57150" y="323850"/>
                </a:lnTo>
                <a:lnTo>
                  <a:pt x="57150" y="209550"/>
                </a:lnTo>
                <a:close/>
                <a:moveTo>
                  <a:pt x="57150" y="57150"/>
                </a:moveTo>
                <a:lnTo>
                  <a:pt x="247650" y="57150"/>
                </a:lnTo>
                <a:lnTo>
                  <a:pt x="247650" y="171450"/>
                </a:lnTo>
                <a:lnTo>
                  <a:pt x="57150" y="171450"/>
                </a:lnTo>
                <a:lnTo>
                  <a:pt x="57150" y="57150"/>
                </a:lnTo>
                <a:close/>
                <a:moveTo>
                  <a:pt x="476250" y="209550"/>
                </a:moveTo>
                <a:lnTo>
                  <a:pt x="476250" y="323850"/>
                </a:lnTo>
                <a:lnTo>
                  <a:pt x="285750" y="323850"/>
                </a:lnTo>
                <a:lnTo>
                  <a:pt x="285750" y="209550"/>
                </a:lnTo>
                <a:lnTo>
                  <a:pt x="476250" y="209550"/>
                </a:lnTo>
                <a:close/>
                <a:moveTo>
                  <a:pt x="476250" y="57150"/>
                </a:moveTo>
                <a:lnTo>
                  <a:pt x="476250" y="171450"/>
                </a:lnTo>
                <a:lnTo>
                  <a:pt x="285750" y="171450"/>
                </a:lnTo>
                <a:lnTo>
                  <a:pt x="285750" y="57150"/>
                </a:lnTo>
                <a:lnTo>
                  <a:pt x="476250" y="57150"/>
                </a:lnTo>
                <a:close/>
                <a:moveTo>
                  <a:pt x="0" y="0"/>
                </a:moveTo>
                <a:lnTo>
                  <a:pt x="0" y="533400"/>
                </a:lnTo>
                <a:lnTo>
                  <a:pt x="762000" y="533400"/>
                </a:lnTo>
                <a:lnTo>
                  <a:pt x="762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82" name="Google Shape;6282;p116">
            <a:hlinkClick action="ppaction://hlinksldjump" r:id="rId4"/>
          </p:cNvPr>
          <p:cNvSpPr/>
          <p:nvPr/>
        </p:nvSpPr>
        <p:spPr>
          <a:xfrm>
            <a:off x="145188" y="48567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83" name="Google Shape;6283;p116">
            <a:hlinkClick action="ppaction://hlinksldjump" r:id="rId5"/>
          </p:cNvPr>
          <p:cNvSpPr/>
          <p:nvPr/>
        </p:nvSpPr>
        <p:spPr>
          <a:xfrm>
            <a:off x="145188" y="58128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84" name="Google Shape;6284;p116">
            <a:hlinkClick action="ppaction://hlinksldjump" r:id="rId6"/>
          </p:cNvPr>
          <p:cNvSpPr/>
          <p:nvPr/>
        </p:nvSpPr>
        <p:spPr>
          <a:xfrm>
            <a:off x="145188" y="762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85" name="Google Shape;6285;p116">
            <a:hlinkClick action="ppaction://hlinksldjump" r:id="rId7"/>
          </p:cNvPr>
          <p:cNvSpPr/>
          <p:nvPr/>
        </p:nvSpPr>
        <p:spPr>
          <a:xfrm>
            <a:off x="145188" y="10323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86" name="Google Shape;6286;p116">
            <a:hlinkClick action="ppaction://hlinksldjump" r:id="rId8"/>
          </p:cNvPr>
          <p:cNvSpPr/>
          <p:nvPr/>
        </p:nvSpPr>
        <p:spPr>
          <a:xfrm>
            <a:off x="145188" y="19884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87" name="Google Shape;6287;p116">
            <a:hlinkClick action="ppaction://hlinksldjump" r:id="rId9"/>
          </p:cNvPr>
          <p:cNvSpPr/>
          <p:nvPr/>
        </p:nvSpPr>
        <p:spPr>
          <a:xfrm>
            <a:off x="145188" y="29445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88" name="Google Shape;6288;p116">
            <a:hlinkClick action="ppaction://hlinksldjump" r:id="rId10"/>
          </p:cNvPr>
          <p:cNvSpPr/>
          <p:nvPr/>
        </p:nvSpPr>
        <p:spPr>
          <a:xfrm>
            <a:off x="145188" y="39006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89" name="Google Shape;6289;p116">
            <a:hlinkClick action="ppaction://hlinksldjump" r:id="rId11"/>
          </p:cNvPr>
          <p:cNvSpPr/>
          <p:nvPr/>
        </p:nvSpPr>
        <p:spPr>
          <a:xfrm>
            <a:off x="11689488" y="48882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90" name="Google Shape;6290;p116">
            <a:hlinkClick action="ppaction://hlinksldjump" r:id="rId12"/>
          </p:cNvPr>
          <p:cNvSpPr/>
          <p:nvPr/>
        </p:nvSpPr>
        <p:spPr>
          <a:xfrm>
            <a:off x="11689488" y="58506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91" name="Google Shape;6291;p116">
            <a:hlinkClick action="ppaction://hlinksldjump" r:id="rId13"/>
          </p:cNvPr>
          <p:cNvSpPr/>
          <p:nvPr/>
        </p:nvSpPr>
        <p:spPr>
          <a:xfrm>
            <a:off x="11689488" y="762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92" name="Google Shape;6292;p116">
            <a:hlinkClick action="ppaction://hlinksldjump" r:id="rId14"/>
          </p:cNvPr>
          <p:cNvSpPr/>
          <p:nvPr/>
        </p:nvSpPr>
        <p:spPr>
          <a:xfrm>
            <a:off x="11689488" y="10323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93" name="Google Shape;6293;p116">
            <a:hlinkClick action="ppaction://hlinksldjump" r:id="rId15"/>
          </p:cNvPr>
          <p:cNvSpPr/>
          <p:nvPr/>
        </p:nvSpPr>
        <p:spPr>
          <a:xfrm>
            <a:off x="11689488" y="19884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94" name="Google Shape;6294;p116">
            <a:hlinkClick action="ppaction://hlinksldjump" r:id="rId16"/>
          </p:cNvPr>
          <p:cNvSpPr/>
          <p:nvPr/>
        </p:nvSpPr>
        <p:spPr>
          <a:xfrm>
            <a:off x="11689488" y="29445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95" name="Google Shape;6295;p116">
            <a:hlinkClick action="ppaction://hlinksldjump" r:id="rId17"/>
          </p:cNvPr>
          <p:cNvSpPr/>
          <p:nvPr/>
        </p:nvSpPr>
        <p:spPr>
          <a:xfrm>
            <a:off x="11689488" y="39006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99" name="Shape 6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0" name="Google Shape;6300;p117"/>
          <p:cNvSpPr txBox="1"/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arlow Semi Condensed Medium"/>
              <a:buNone/>
            </a:pPr>
            <a:r>
              <a:rPr lang="en-US"/>
              <a:t>WEEK 11 – Slide 3</a:t>
            </a:r>
            <a:endParaRPr/>
          </a:p>
        </p:txBody>
      </p:sp>
      <p:sp>
        <p:nvSpPr>
          <p:cNvPr id="6301" name="Google Shape;6301;p117"/>
          <p:cNvSpPr txBox="1"/>
          <p:nvPr>
            <p:ph idx="1" type="body"/>
          </p:nvPr>
        </p:nvSpPr>
        <p:spPr>
          <a:xfrm>
            <a:off x="6533000" y="530075"/>
            <a:ext cx="4844400" cy="60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6302" name="Google Shape;6302;p117"/>
          <p:cNvSpPr txBox="1"/>
          <p:nvPr>
            <p:ph idx="2" type="body"/>
          </p:nvPr>
        </p:nvSpPr>
        <p:spPr>
          <a:xfrm>
            <a:off x="791475" y="1438800"/>
            <a:ext cx="4844400" cy="50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descr="Table" id="6303" name="Google Shape;6303;p117">
            <a:hlinkClick action="ppaction://hlinksldjump" r:id="rId3"/>
          </p:cNvPr>
          <p:cNvSpPr/>
          <p:nvPr/>
        </p:nvSpPr>
        <p:spPr>
          <a:xfrm>
            <a:off x="11047343" y="195042"/>
            <a:ext cx="413385" cy="289370"/>
          </a:xfrm>
          <a:custGeom>
            <a:rect b="b" l="l" r="r" t="t"/>
            <a:pathLst>
              <a:path extrusionOk="0" h="533400" w="762000">
                <a:moveTo>
                  <a:pt x="704850" y="171450"/>
                </a:moveTo>
                <a:lnTo>
                  <a:pt x="514350" y="171450"/>
                </a:lnTo>
                <a:lnTo>
                  <a:pt x="514350" y="57150"/>
                </a:lnTo>
                <a:lnTo>
                  <a:pt x="704850" y="57150"/>
                </a:lnTo>
                <a:lnTo>
                  <a:pt x="704850" y="171450"/>
                </a:lnTo>
                <a:close/>
                <a:moveTo>
                  <a:pt x="704850" y="323850"/>
                </a:moveTo>
                <a:lnTo>
                  <a:pt x="514350" y="323850"/>
                </a:lnTo>
                <a:lnTo>
                  <a:pt x="514350" y="209550"/>
                </a:lnTo>
                <a:lnTo>
                  <a:pt x="704850" y="209550"/>
                </a:lnTo>
                <a:lnTo>
                  <a:pt x="704850" y="323850"/>
                </a:lnTo>
                <a:close/>
                <a:moveTo>
                  <a:pt x="704850" y="476250"/>
                </a:moveTo>
                <a:lnTo>
                  <a:pt x="514350" y="476250"/>
                </a:lnTo>
                <a:lnTo>
                  <a:pt x="514350" y="361950"/>
                </a:lnTo>
                <a:lnTo>
                  <a:pt x="704850" y="361950"/>
                </a:lnTo>
                <a:lnTo>
                  <a:pt x="704850" y="476250"/>
                </a:lnTo>
                <a:close/>
                <a:moveTo>
                  <a:pt x="285750" y="476250"/>
                </a:moveTo>
                <a:lnTo>
                  <a:pt x="285750" y="361950"/>
                </a:lnTo>
                <a:lnTo>
                  <a:pt x="476250" y="361950"/>
                </a:lnTo>
                <a:lnTo>
                  <a:pt x="476250" y="476250"/>
                </a:lnTo>
                <a:lnTo>
                  <a:pt x="285750" y="476250"/>
                </a:lnTo>
                <a:close/>
                <a:moveTo>
                  <a:pt x="57150" y="476250"/>
                </a:moveTo>
                <a:lnTo>
                  <a:pt x="57150" y="361950"/>
                </a:lnTo>
                <a:lnTo>
                  <a:pt x="247650" y="361950"/>
                </a:lnTo>
                <a:lnTo>
                  <a:pt x="247650" y="476250"/>
                </a:lnTo>
                <a:lnTo>
                  <a:pt x="57150" y="476250"/>
                </a:lnTo>
                <a:close/>
                <a:moveTo>
                  <a:pt x="57150" y="209550"/>
                </a:moveTo>
                <a:lnTo>
                  <a:pt x="247650" y="209550"/>
                </a:lnTo>
                <a:lnTo>
                  <a:pt x="247650" y="323850"/>
                </a:lnTo>
                <a:lnTo>
                  <a:pt x="57150" y="323850"/>
                </a:lnTo>
                <a:lnTo>
                  <a:pt x="57150" y="209550"/>
                </a:lnTo>
                <a:close/>
                <a:moveTo>
                  <a:pt x="57150" y="57150"/>
                </a:moveTo>
                <a:lnTo>
                  <a:pt x="247650" y="57150"/>
                </a:lnTo>
                <a:lnTo>
                  <a:pt x="247650" y="171450"/>
                </a:lnTo>
                <a:lnTo>
                  <a:pt x="57150" y="171450"/>
                </a:lnTo>
                <a:lnTo>
                  <a:pt x="57150" y="57150"/>
                </a:lnTo>
                <a:close/>
                <a:moveTo>
                  <a:pt x="476250" y="209550"/>
                </a:moveTo>
                <a:lnTo>
                  <a:pt x="476250" y="323850"/>
                </a:lnTo>
                <a:lnTo>
                  <a:pt x="285750" y="323850"/>
                </a:lnTo>
                <a:lnTo>
                  <a:pt x="285750" y="209550"/>
                </a:lnTo>
                <a:lnTo>
                  <a:pt x="476250" y="209550"/>
                </a:lnTo>
                <a:close/>
                <a:moveTo>
                  <a:pt x="476250" y="57150"/>
                </a:moveTo>
                <a:lnTo>
                  <a:pt x="476250" y="171450"/>
                </a:lnTo>
                <a:lnTo>
                  <a:pt x="285750" y="171450"/>
                </a:lnTo>
                <a:lnTo>
                  <a:pt x="285750" y="57150"/>
                </a:lnTo>
                <a:lnTo>
                  <a:pt x="476250" y="57150"/>
                </a:lnTo>
                <a:close/>
                <a:moveTo>
                  <a:pt x="0" y="0"/>
                </a:moveTo>
                <a:lnTo>
                  <a:pt x="0" y="533400"/>
                </a:lnTo>
                <a:lnTo>
                  <a:pt x="762000" y="533400"/>
                </a:lnTo>
                <a:lnTo>
                  <a:pt x="762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04" name="Google Shape;6304;p117">
            <a:hlinkClick action="ppaction://hlinksldjump" r:id="rId4"/>
          </p:cNvPr>
          <p:cNvSpPr/>
          <p:nvPr/>
        </p:nvSpPr>
        <p:spPr>
          <a:xfrm>
            <a:off x="145188" y="48567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05" name="Google Shape;6305;p117">
            <a:hlinkClick action="ppaction://hlinksldjump" r:id="rId5"/>
          </p:cNvPr>
          <p:cNvSpPr/>
          <p:nvPr/>
        </p:nvSpPr>
        <p:spPr>
          <a:xfrm>
            <a:off x="145188" y="58128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06" name="Google Shape;6306;p117">
            <a:hlinkClick action="ppaction://hlinksldjump" r:id="rId6"/>
          </p:cNvPr>
          <p:cNvSpPr/>
          <p:nvPr/>
        </p:nvSpPr>
        <p:spPr>
          <a:xfrm>
            <a:off x="145188" y="762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07" name="Google Shape;6307;p117">
            <a:hlinkClick action="ppaction://hlinksldjump" r:id="rId7"/>
          </p:cNvPr>
          <p:cNvSpPr/>
          <p:nvPr/>
        </p:nvSpPr>
        <p:spPr>
          <a:xfrm>
            <a:off x="145188" y="10323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08" name="Google Shape;6308;p117">
            <a:hlinkClick action="ppaction://hlinksldjump" r:id="rId8"/>
          </p:cNvPr>
          <p:cNvSpPr/>
          <p:nvPr/>
        </p:nvSpPr>
        <p:spPr>
          <a:xfrm>
            <a:off x="145188" y="19884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09" name="Google Shape;6309;p117">
            <a:hlinkClick action="ppaction://hlinksldjump" r:id="rId9"/>
          </p:cNvPr>
          <p:cNvSpPr/>
          <p:nvPr/>
        </p:nvSpPr>
        <p:spPr>
          <a:xfrm>
            <a:off x="145188" y="29445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10" name="Google Shape;6310;p117">
            <a:hlinkClick action="ppaction://hlinksldjump" r:id="rId10"/>
          </p:cNvPr>
          <p:cNvSpPr/>
          <p:nvPr/>
        </p:nvSpPr>
        <p:spPr>
          <a:xfrm>
            <a:off x="145188" y="39006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11" name="Google Shape;6311;p117">
            <a:hlinkClick action="ppaction://hlinksldjump" r:id="rId11"/>
          </p:cNvPr>
          <p:cNvSpPr/>
          <p:nvPr/>
        </p:nvSpPr>
        <p:spPr>
          <a:xfrm>
            <a:off x="11689488" y="48882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12" name="Google Shape;6312;p117">
            <a:hlinkClick action="ppaction://hlinksldjump" r:id="rId12"/>
          </p:cNvPr>
          <p:cNvSpPr/>
          <p:nvPr/>
        </p:nvSpPr>
        <p:spPr>
          <a:xfrm>
            <a:off x="11689488" y="58506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13" name="Google Shape;6313;p117">
            <a:hlinkClick action="ppaction://hlinksldjump" r:id="rId13"/>
          </p:cNvPr>
          <p:cNvSpPr/>
          <p:nvPr/>
        </p:nvSpPr>
        <p:spPr>
          <a:xfrm>
            <a:off x="11689488" y="762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14" name="Google Shape;6314;p117">
            <a:hlinkClick action="ppaction://hlinksldjump" r:id="rId14"/>
          </p:cNvPr>
          <p:cNvSpPr/>
          <p:nvPr/>
        </p:nvSpPr>
        <p:spPr>
          <a:xfrm>
            <a:off x="11689488" y="10323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15" name="Google Shape;6315;p117">
            <a:hlinkClick action="ppaction://hlinksldjump" r:id="rId15"/>
          </p:cNvPr>
          <p:cNvSpPr/>
          <p:nvPr/>
        </p:nvSpPr>
        <p:spPr>
          <a:xfrm>
            <a:off x="11689488" y="19884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16" name="Google Shape;6316;p117">
            <a:hlinkClick action="ppaction://hlinksldjump" r:id="rId16"/>
          </p:cNvPr>
          <p:cNvSpPr/>
          <p:nvPr/>
        </p:nvSpPr>
        <p:spPr>
          <a:xfrm>
            <a:off x="11689488" y="29445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17" name="Google Shape;6317;p117">
            <a:hlinkClick action="ppaction://hlinksldjump" r:id="rId17"/>
          </p:cNvPr>
          <p:cNvSpPr/>
          <p:nvPr/>
        </p:nvSpPr>
        <p:spPr>
          <a:xfrm>
            <a:off x="11689488" y="39006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25" name="Shape 5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6" name="Google Shape;5226;p73"/>
          <p:cNvSpPr txBox="1"/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</a:pPr>
            <a:r>
              <a:rPr lang="en-US"/>
              <a:t>INTRO - Slide 3</a:t>
            </a:r>
            <a:endParaRPr/>
          </a:p>
        </p:txBody>
      </p:sp>
      <p:sp>
        <p:nvSpPr>
          <p:cNvPr id="5227" name="Google Shape;5227;p73"/>
          <p:cNvSpPr txBox="1"/>
          <p:nvPr>
            <p:ph idx="1" type="body"/>
          </p:nvPr>
        </p:nvSpPr>
        <p:spPr>
          <a:xfrm>
            <a:off x="6533000" y="530075"/>
            <a:ext cx="4844400" cy="60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5228" name="Google Shape;5228;p73"/>
          <p:cNvSpPr txBox="1"/>
          <p:nvPr>
            <p:ph idx="2" type="body"/>
          </p:nvPr>
        </p:nvSpPr>
        <p:spPr>
          <a:xfrm>
            <a:off x="791475" y="1438800"/>
            <a:ext cx="4844400" cy="50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descr="Table" id="5229" name="Google Shape;5229;p73">
            <a:hlinkClick action="ppaction://hlinksldjump" r:id="rId3"/>
          </p:cNvPr>
          <p:cNvSpPr/>
          <p:nvPr/>
        </p:nvSpPr>
        <p:spPr>
          <a:xfrm>
            <a:off x="11047343" y="195042"/>
            <a:ext cx="413385" cy="289370"/>
          </a:xfrm>
          <a:custGeom>
            <a:rect b="b" l="l" r="r" t="t"/>
            <a:pathLst>
              <a:path extrusionOk="0" h="533400" w="762000">
                <a:moveTo>
                  <a:pt x="704850" y="171450"/>
                </a:moveTo>
                <a:lnTo>
                  <a:pt x="514350" y="171450"/>
                </a:lnTo>
                <a:lnTo>
                  <a:pt x="514350" y="57150"/>
                </a:lnTo>
                <a:lnTo>
                  <a:pt x="704850" y="57150"/>
                </a:lnTo>
                <a:lnTo>
                  <a:pt x="704850" y="171450"/>
                </a:lnTo>
                <a:close/>
                <a:moveTo>
                  <a:pt x="704850" y="323850"/>
                </a:moveTo>
                <a:lnTo>
                  <a:pt x="514350" y="323850"/>
                </a:lnTo>
                <a:lnTo>
                  <a:pt x="514350" y="209550"/>
                </a:lnTo>
                <a:lnTo>
                  <a:pt x="704850" y="209550"/>
                </a:lnTo>
                <a:lnTo>
                  <a:pt x="704850" y="323850"/>
                </a:lnTo>
                <a:close/>
                <a:moveTo>
                  <a:pt x="704850" y="476250"/>
                </a:moveTo>
                <a:lnTo>
                  <a:pt x="514350" y="476250"/>
                </a:lnTo>
                <a:lnTo>
                  <a:pt x="514350" y="361950"/>
                </a:lnTo>
                <a:lnTo>
                  <a:pt x="704850" y="361950"/>
                </a:lnTo>
                <a:lnTo>
                  <a:pt x="704850" y="476250"/>
                </a:lnTo>
                <a:close/>
                <a:moveTo>
                  <a:pt x="285750" y="476250"/>
                </a:moveTo>
                <a:lnTo>
                  <a:pt x="285750" y="361950"/>
                </a:lnTo>
                <a:lnTo>
                  <a:pt x="476250" y="361950"/>
                </a:lnTo>
                <a:lnTo>
                  <a:pt x="476250" y="476250"/>
                </a:lnTo>
                <a:lnTo>
                  <a:pt x="285750" y="476250"/>
                </a:lnTo>
                <a:close/>
                <a:moveTo>
                  <a:pt x="57150" y="476250"/>
                </a:moveTo>
                <a:lnTo>
                  <a:pt x="57150" y="361950"/>
                </a:lnTo>
                <a:lnTo>
                  <a:pt x="247650" y="361950"/>
                </a:lnTo>
                <a:lnTo>
                  <a:pt x="247650" y="476250"/>
                </a:lnTo>
                <a:lnTo>
                  <a:pt x="57150" y="476250"/>
                </a:lnTo>
                <a:close/>
                <a:moveTo>
                  <a:pt x="57150" y="209550"/>
                </a:moveTo>
                <a:lnTo>
                  <a:pt x="247650" y="209550"/>
                </a:lnTo>
                <a:lnTo>
                  <a:pt x="247650" y="323850"/>
                </a:lnTo>
                <a:lnTo>
                  <a:pt x="57150" y="323850"/>
                </a:lnTo>
                <a:lnTo>
                  <a:pt x="57150" y="209550"/>
                </a:lnTo>
                <a:close/>
                <a:moveTo>
                  <a:pt x="57150" y="57150"/>
                </a:moveTo>
                <a:lnTo>
                  <a:pt x="247650" y="57150"/>
                </a:lnTo>
                <a:lnTo>
                  <a:pt x="247650" y="171450"/>
                </a:lnTo>
                <a:lnTo>
                  <a:pt x="57150" y="171450"/>
                </a:lnTo>
                <a:lnTo>
                  <a:pt x="57150" y="57150"/>
                </a:lnTo>
                <a:close/>
                <a:moveTo>
                  <a:pt x="476250" y="209550"/>
                </a:moveTo>
                <a:lnTo>
                  <a:pt x="476250" y="323850"/>
                </a:lnTo>
                <a:lnTo>
                  <a:pt x="285750" y="323850"/>
                </a:lnTo>
                <a:lnTo>
                  <a:pt x="285750" y="209550"/>
                </a:lnTo>
                <a:lnTo>
                  <a:pt x="476250" y="209550"/>
                </a:lnTo>
                <a:close/>
                <a:moveTo>
                  <a:pt x="476250" y="57150"/>
                </a:moveTo>
                <a:lnTo>
                  <a:pt x="476250" y="171450"/>
                </a:lnTo>
                <a:lnTo>
                  <a:pt x="285750" y="171450"/>
                </a:lnTo>
                <a:lnTo>
                  <a:pt x="285750" y="57150"/>
                </a:lnTo>
                <a:lnTo>
                  <a:pt x="476250" y="57150"/>
                </a:lnTo>
                <a:close/>
                <a:moveTo>
                  <a:pt x="0" y="0"/>
                </a:moveTo>
                <a:lnTo>
                  <a:pt x="0" y="533400"/>
                </a:lnTo>
                <a:lnTo>
                  <a:pt x="762000" y="533400"/>
                </a:lnTo>
                <a:lnTo>
                  <a:pt x="762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0" name="Google Shape;5230;p73">
            <a:hlinkClick action="ppaction://hlinksldjump" r:id="rId4"/>
          </p:cNvPr>
          <p:cNvSpPr/>
          <p:nvPr/>
        </p:nvSpPr>
        <p:spPr>
          <a:xfrm>
            <a:off x="145188" y="762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31" name="Google Shape;5231;p73">
            <a:hlinkClick action="ppaction://hlinksldjump" r:id="rId5"/>
          </p:cNvPr>
          <p:cNvSpPr/>
          <p:nvPr/>
        </p:nvSpPr>
        <p:spPr>
          <a:xfrm>
            <a:off x="11651388" y="10383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32" name="Google Shape;5232;p73">
            <a:hlinkClick action="ppaction://hlinksldjump" r:id="rId6"/>
          </p:cNvPr>
          <p:cNvSpPr/>
          <p:nvPr/>
        </p:nvSpPr>
        <p:spPr>
          <a:xfrm>
            <a:off x="11651388" y="19944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33" name="Google Shape;5233;p73">
            <a:hlinkClick action="ppaction://hlinksldjump" r:id="rId7"/>
          </p:cNvPr>
          <p:cNvSpPr/>
          <p:nvPr/>
        </p:nvSpPr>
        <p:spPr>
          <a:xfrm>
            <a:off x="11651388" y="29505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34" name="Google Shape;5234;p73">
            <a:hlinkClick action="ppaction://hlinksldjump" r:id="rId8"/>
          </p:cNvPr>
          <p:cNvSpPr/>
          <p:nvPr/>
        </p:nvSpPr>
        <p:spPr>
          <a:xfrm>
            <a:off x="11651388" y="39066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35" name="Google Shape;5235;p73">
            <a:hlinkClick action="ppaction://hlinksldjump" r:id="rId9"/>
          </p:cNvPr>
          <p:cNvSpPr/>
          <p:nvPr/>
        </p:nvSpPr>
        <p:spPr>
          <a:xfrm>
            <a:off x="11651388" y="48627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36" name="Google Shape;5236;p73">
            <a:hlinkClick action="ppaction://hlinksldjump" r:id="rId10"/>
          </p:cNvPr>
          <p:cNvSpPr/>
          <p:nvPr/>
        </p:nvSpPr>
        <p:spPr>
          <a:xfrm>
            <a:off x="11651388" y="58188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37" name="Google Shape;5237;p73">
            <a:hlinkClick action="ppaction://hlinksldjump" r:id="rId11"/>
          </p:cNvPr>
          <p:cNvSpPr/>
          <p:nvPr/>
        </p:nvSpPr>
        <p:spPr>
          <a:xfrm>
            <a:off x="11689488" y="762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21" name="Shape 6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2" name="Google Shape;6322;p118"/>
          <p:cNvSpPr txBox="1"/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arlow Semi Condensed Medium"/>
              <a:buNone/>
            </a:pPr>
            <a:r>
              <a:rPr lang="en-US"/>
              <a:t>WEEK 11 – Slide 4</a:t>
            </a:r>
            <a:endParaRPr/>
          </a:p>
        </p:txBody>
      </p:sp>
      <p:sp>
        <p:nvSpPr>
          <p:cNvPr id="6323" name="Google Shape;6323;p118"/>
          <p:cNvSpPr txBox="1"/>
          <p:nvPr>
            <p:ph idx="1" type="body"/>
          </p:nvPr>
        </p:nvSpPr>
        <p:spPr>
          <a:xfrm>
            <a:off x="6533000" y="530075"/>
            <a:ext cx="4844400" cy="60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6324" name="Google Shape;6324;p118"/>
          <p:cNvSpPr txBox="1"/>
          <p:nvPr>
            <p:ph idx="2" type="body"/>
          </p:nvPr>
        </p:nvSpPr>
        <p:spPr>
          <a:xfrm>
            <a:off x="791475" y="1438800"/>
            <a:ext cx="4844400" cy="50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descr="Table" id="6325" name="Google Shape;6325;p118">
            <a:hlinkClick action="ppaction://hlinksldjump" r:id="rId3"/>
          </p:cNvPr>
          <p:cNvSpPr/>
          <p:nvPr/>
        </p:nvSpPr>
        <p:spPr>
          <a:xfrm>
            <a:off x="11047343" y="195042"/>
            <a:ext cx="413385" cy="289370"/>
          </a:xfrm>
          <a:custGeom>
            <a:rect b="b" l="l" r="r" t="t"/>
            <a:pathLst>
              <a:path extrusionOk="0" h="533400" w="762000">
                <a:moveTo>
                  <a:pt x="704850" y="171450"/>
                </a:moveTo>
                <a:lnTo>
                  <a:pt x="514350" y="171450"/>
                </a:lnTo>
                <a:lnTo>
                  <a:pt x="514350" y="57150"/>
                </a:lnTo>
                <a:lnTo>
                  <a:pt x="704850" y="57150"/>
                </a:lnTo>
                <a:lnTo>
                  <a:pt x="704850" y="171450"/>
                </a:lnTo>
                <a:close/>
                <a:moveTo>
                  <a:pt x="704850" y="323850"/>
                </a:moveTo>
                <a:lnTo>
                  <a:pt x="514350" y="323850"/>
                </a:lnTo>
                <a:lnTo>
                  <a:pt x="514350" y="209550"/>
                </a:lnTo>
                <a:lnTo>
                  <a:pt x="704850" y="209550"/>
                </a:lnTo>
                <a:lnTo>
                  <a:pt x="704850" y="323850"/>
                </a:lnTo>
                <a:close/>
                <a:moveTo>
                  <a:pt x="704850" y="476250"/>
                </a:moveTo>
                <a:lnTo>
                  <a:pt x="514350" y="476250"/>
                </a:lnTo>
                <a:lnTo>
                  <a:pt x="514350" y="361950"/>
                </a:lnTo>
                <a:lnTo>
                  <a:pt x="704850" y="361950"/>
                </a:lnTo>
                <a:lnTo>
                  <a:pt x="704850" y="476250"/>
                </a:lnTo>
                <a:close/>
                <a:moveTo>
                  <a:pt x="285750" y="476250"/>
                </a:moveTo>
                <a:lnTo>
                  <a:pt x="285750" y="361950"/>
                </a:lnTo>
                <a:lnTo>
                  <a:pt x="476250" y="361950"/>
                </a:lnTo>
                <a:lnTo>
                  <a:pt x="476250" y="476250"/>
                </a:lnTo>
                <a:lnTo>
                  <a:pt x="285750" y="476250"/>
                </a:lnTo>
                <a:close/>
                <a:moveTo>
                  <a:pt x="57150" y="476250"/>
                </a:moveTo>
                <a:lnTo>
                  <a:pt x="57150" y="361950"/>
                </a:lnTo>
                <a:lnTo>
                  <a:pt x="247650" y="361950"/>
                </a:lnTo>
                <a:lnTo>
                  <a:pt x="247650" y="476250"/>
                </a:lnTo>
                <a:lnTo>
                  <a:pt x="57150" y="476250"/>
                </a:lnTo>
                <a:close/>
                <a:moveTo>
                  <a:pt x="57150" y="209550"/>
                </a:moveTo>
                <a:lnTo>
                  <a:pt x="247650" y="209550"/>
                </a:lnTo>
                <a:lnTo>
                  <a:pt x="247650" y="323850"/>
                </a:lnTo>
                <a:lnTo>
                  <a:pt x="57150" y="323850"/>
                </a:lnTo>
                <a:lnTo>
                  <a:pt x="57150" y="209550"/>
                </a:lnTo>
                <a:close/>
                <a:moveTo>
                  <a:pt x="57150" y="57150"/>
                </a:moveTo>
                <a:lnTo>
                  <a:pt x="247650" y="57150"/>
                </a:lnTo>
                <a:lnTo>
                  <a:pt x="247650" y="171450"/>
                </a:lnTo>
                <a:lnTo>
                  <a:pt x="57150" y="171450"/>
                </a:lnTo>
                <a:lnTo>
                  <a:pt x="57150" y="57150"/>
                </a:lnTo>
                <a:close/>
                <a:moveTo>
                  <a:pt x="476250" y="209550"/>
                </a:moveTo>
                <a:lnTo>
                  <a:pt x="476250" y="323850"/>
                </a:lnTo>
                <a:lnTo>
                  <a:pt x="285750" y="323850"/>
                </a:lnTo>
                <a:lnTo>
                  <a:pt x="285750" y="209550"/>
                </a:lnTo>
                <a:lnTo>
                  <a:pt x="476250" y="209550"/>
                </a:lnTo>
                <a:close/>
                <a:moveTo>
                  <a:pt x="476250" y="57150"/>
                </a:moveTo>
                <a:lnTo>
                  <a:pt x="476250" y="171450"/>
                </a:lnTo>
                <a:lnTo>
                  <a:pt x="285750" y="171450"/>
                </a:lnTo>
                <a:lnTo>
                  <a:pt x="285750" y="57150"/>
                </a:lnTo>
                <a:lnTo>
                  <a:pt x="476250" y="57150"/>
                </a:lnTo>
                <a:close/>
                <a:moveTo>
                  <a:pt x="0" y="0"/>
                </a:moveTo>
                <a:lnTo>
                  <a:pt x="0" y="533400"/>
                </a:lnTo>
                <a:lnTo>
                  <a:pt x="762000" y="533400"/>
                </a:lnTo>
                <a:lnTo>
                  <a:pt x="762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26" name="Google Shape;6326;p118">
            <a:hlinkClick action="ppaction://hlinksldjump" r:id="rId4"/>
          </p:cNvPr>
          <p:cNvSpPr/>
          <p:nvPr/>
        </p:nvSpPr>
        <p:spPr>
          <a:xfrm>
            <a:off x="145188" y="48567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27" name="Google Shape;6327;p118">
            <a:hlinkClick action="ppaction://hlinksldjump" r:id="rId5"/>
          </p:cNvPr>
          <p:cNvSpPr/>
          <p:nvPr/>
        </p:nvSpPr>
        <p:spPr>
          <a:xfrm>
            <a:off x="145188" y="58128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28" name="Google Shape;6328;p118">
            <a:hlinkClick action="ppaction://hlinksldjump" r:id="rId6"/>
          </p:cNvPr>
          <p:cNvSpPr/>
          <p:nvPr/>
        </p:nvSpPr>
        <p:spPr>
          <a:xfrm>
            <a:off x="145188" y="762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29" name="Google Shape;6329;p118">
            <a:hlinkClick action="ppaction://hlinksldjump" r:id="rId7"/>
          </p:cNvPr>
          <p:cNvSpPr/>
          <p:nvPr/>
        </p:nvSpPr>
        <p:spPr>
          <a:xfrm>
            <a:off x="145188" y="10323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30" name="Google Shape;6330;p118">
            <a:hlinkClick action="ppaction://hlinksldjump" r:id="rId8"/>
          </p:cNvPr>
          <p:cNvSpPr/>
          <p:nvPr/>
        </p:nvSpPr>
        <p:spPr>
          <a:xfrm>
            <a:off x="145188" y="19884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31" name="Google Shape;6331;p118">
            <a:hlinkClick action="ppaction://hlinksldjump" r:id="rId9"/>
          </p:cNvPr>
          <p:cNvSpPr/>
          <p:nvPr/>
        </p:nvSpPr>
        <p:spPr>
          <a:xfrm>
            <a:off x="145188" y="29445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32" name="Google Shape;6332;p118">
            <a:hlinkClick action="ppaction://hlinksldjump" r:id="rId10"/>
          </p:cNvPr>
          <p:cNvSpPr/>
          <p:nvPr/>
        </p:nvSpPr>
        <p:spPr>
          <a:xfrm>
            <a:off x="145188" y="39006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33" name="Google Shape;6333;p118">
            <a:hlinkClick action="ppaction://hlinksldjump" r:id="rId11"/>
          </p:cNvPr>
          <p:cNvSpPr/>
          <p:nvPr/>
        </p:nvSpPr>
        <p:spPr>
          <a:xfrm>
            <a:off x="11689488" y="48882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34" name="Google Shape;6334;p118">
            <a:hlinkClick action="ppaction://hlinksldjump" r:id="rId12"/>
          </p:cNvPr>
          <p:cNvSpPr/>
          <p:nvPr/>
        </p:nvSpPr>
        <p:spPr>
          <a:xfrm>
            <a:off x="11689488" y="58506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35" name="Google Shape;6335;p118">
            <a:hlinkClick action="ppaction://hlinksldjump" r:id="rId13"/>
          </p:cNvPr>
          <p:cNvSpPr/>
          <p:nvPr/>
        </p:nvSpPr>
        <p:spPr>
          <a:xfrm>
            <a:off x="11689488" y="762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36" name="Google Shape;6336;p118">
            <a:hlinkClick action="ppaction://hlinksldjump" r:id="rId14"/>
          </p:cNvPr>
          <p:cNvSpPr/>
          <p:nvPr/>
        </p:nvSpPr>
        <p:spPr>
          <a:xfrm>
            <a:off x="11689488" y="10323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37" name="Google Shape;6337;p118">
            <a:hlinkClick action="ppaction://hlinksldjump" r:id="rId15"/>
          </p:cNvPr>
          <p:cNvSpPr/>
          <p:nvPr/>
        </p:nvSpPr>
        <p:spPr>
          <a:xfrm>
            <a:off x="11689488" y="19884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38" name="Google Shape;6338;p118">
            <a:hlinkClick action="ppaction://hlinksldjump" r:id="rId16"/>
          </p:cNvPr>
          <p:cNvSpPr/>
          <p:nvPr/>
        </p:nvSpPr>
        <p:spPr>
          <a:xfrm>
            <a:off x="11689488" y="29445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39" name="Google Shape;6339;p118">
            <a:hlinkClick action="ppaction://hlinksldjump" r:id="rId17"/>
          </p:cNvPr>
          <p:cNvSpPr/>
          <p:nvPr/>
        </p:nvSpPr>
        <p:spPr>
          <a:xfrm>
            <a:off x="11689488" y="39006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43" name="Shape 6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4" name="Google Shape;6344;p119"/>
          <p:cNvSpPr txBox="1"/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arlow Semi Condensed Medium"/>
              <a:buNone/>
            </a:pPr>
            <a:r>
              <a:rPr lang="en-US"/>
              <a:t>WEEK 12 – Slide 1</a:t>
            </a:r>
            <a:endParaRPr/>
          </a:p>
        </p:txBody>
      </p:sp>
      <p:sp>
        <p:nvSpPr>
          <p:cNvPr id="6345" name="Google Shape;6345;p119"/>
          <p:cNvSpPr txBox="1"/>
          <p:nvPr>
            <p:ph idx="1" type="body"/>
          </p:nvPr>
        </p:nvSpPr>
        <p:spPr>
          <a:xfrm>
            <a:off x="6533000" y="5080000"/>
            <a:ext cx="4844400" cy="14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SzPts val="1800"/>
              <a:buNone/>
            </a:pPr>
            <a:r>
              <a:rPr lang="en-US"/>
              <a:t>You can insert videos, images, audio files and external links.</a:t>
            </a:r>
            <a:endParaRPr/>
          </a:p>
        </p:txBody>
      </p:sp>
      <p:sp>
        <p:nvSpPr>
          <p:cNvPr id="6346" name="Google Shape;6346;p119"/>
          <p:cNvSpPr txBox="1"/>
          <p:nvPr>
            <p:ph idx="2" type="body"/>
          </p:nvPr>
        </p:nvSpPr>
        <p:spPr>
          <a:xfrm>
            <a:off x="791475" y="1387450"/>
            <a:ext cx="4844400" cy="51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If you need more Slides, duplicate Slide 3. If you only need one slide within each tab, delete Slides 2 and 3.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Do not add slides, duplicate existing ones because if you add new slides, you’ll have to set the links.</a:t>
            </a:r>
            <a:endParaRPr/>
          </a:p>
        </p:txBody>
      </p:sp>
      <p:grpSp>
        <p:nvGrpSpPr>
          <p:cNvPr id="6347" name="Google Shape;6347;p119"/>
          <p:cNvGrpSpPr/>
          <p:nvPr/>
        </p:nvGrpSpPr>
        <p:grpSpPr>
          <a:xfrm>
            <a:off x="8334000" y="359541"/>
            <a:ext cx="1019725" cy="1024768"/>
            <a:chOff x="9597113" y="1447499"/>
            <a:chExt cx="909900" cy="914400"/>
          </a:xfrm>
        </p:grpSpPr>
        <p:sp>
          <p:nvSpPr>
            <p:cNvPr id="6348" name="Google Shape;6348;p119"/>
            <p:cNvSpPr/>
            <p:nvPr/>
          </p:nvSpPr>
          <p:spPr>
            <a:xfrm>
              <a:off x="9597113" y="1447499"/>
              <a:ext cx="909900" cy="914400"/>
            </a:xfrm>
            <a:prstGeom prst="ellipse">
              <a:avLst/>
            </a:prstGeom>
            <a:solidFill>
              <a:srgbClr val="EFEFE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349" name="Google Shape;6349;p119"/>
            <p:cNvGrpSpPr/>
            <p:nvPr/>
          </p:nvGrpSpPr>
          <p:grpSpPr>
            <a:xfrm>
              <a:off x="9767129" y="1652132"/>
              <a:ext cx="569882" cy="505141"/>
              <a:chOff x="1145332" y="3294620"/>
              <a:chExt cx="771048" cy="647700"/>
            </a:xfrm>
          </p:grpSpPr>
          <p:sp>
            <p:nvSpPr>
              <p:cNvPr id="6350" name="Google Shape;6350;p119"/>
              <p:cNvSpPr/>
              <p:nvPr/>
            </p:nvSpPr>
            <p:spPr>
              <a:xfrm>
                <a:off x="1774934" y="3370820"/>
                <a:ext cx="141446" cy="502920"/>
              </a:xfrm>
              <a:custGeom>
                <a:rect b="b" l="l" r="r" t="t"/>
                <a:pathLst>
                  <a:path extrusionOk="0" h="502920" w="141446">
                    <a:moveTo>
                      <a:pt x="37148" y="0"/>
                    </a:moveTo>
                    <a:lnTo>
                      <a:pt x="0" y="37147"/>
                    </a:lnTo>
                    <a:cubicBezTo>
                      <a:pt x="118110" y="155258"/>
                      <a:pt x="118110" y="347663"/>
                      <a:pt x="0" y="465773"/>
                    </a:cubicBezTo>
                    <a:lnTo>
                      <a:pt x="37148" y="502920"/>
                    </a:lnTo>
                    <a:cubicBezTo>
                      <a:pt x="176213" y="364808"/>
                      <a:pt x="176213" y="139065"/>
                      <a:pt x="37148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51" name="Google Shape;6351;p119"/>
              <p:cNvSpPr/>
              <p:nvPr/>
            </p:nvSpPr>
            <p:spPr>
              <a:xfrm>
                <a:off x="1699687" y="3445114"/>
                <a:ext cx="110728" cy="354330"/>
              </a:xfrm>
              <a:custGeom>
                <a:rect b="b" l="l" r="r" t="t"/>
                <a:pathLst>
                  <a:path extrusionOk="0" h="354330" w="110728">
                    <a:moveTo>
                      <a:pt x="37147" y="0"/>
                    </a:moveTo>
                    <a:lnTo>
                      <a:pt x="0" y="37148"/>
                    </a:lnTo>
                    <a:cubicBezTo>
                      <a:pt x="77153" y="114300"/>
                      <a:pt x="77153" y="239078"/>
                      <a:pt x="0" y="317183"/>
                    </a:cubicBezTo>
                    <a:lnTo>
                      <a:pt x="37147" y="354330"/>
                    </a:lnTo>
                    <a:cubicBezTo>
                      <a:pt x="135255" y="256223"/>
                      <a:pt x="135255" y="98107"/>
                      <a:pt x="37147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52" name="Google Shape;6352;p119"/>
              <p:cNvSpPr/>
              <p:nvPr/>
            </p:nvSpPr>
            <p:spPr>
              <a:xfrm>
                <a:off x="1626345" y="3521314"/>
                <a:ext cx="80010" cy="204787"/>
              </a:xfrm>
              <a:custGeom>
                <a:rect b="b" l="l" r="r" t="t"/>
                <a:pathLst>
                  <a:path extrusionOk="0" h="204787" w="80010">
                    <a:moveTo>
                      <a:pt x="37148" y="0"/>
                    </a:moveTo>
                    <a:lnTo>
                      <a:pt x="0" y="37148"/>
                    </a:lnTo>
                    <a:cubicBezTo>
                      <a:pt x="36195" y="73343"/>
                      <a:pt x="36195" y="131445"/>
                      <a:pt x="0" y="167640"/>
                    </a:cubicBezTo>
                    <a:lnTo>
                      <a:pt x="37148" y="204788"/>
                    </a:lnTo>
                    <a:cubicBezTo>
                      <a:pt x="94298" y="147638"/>
                      <a:pt x="94298" y="56198"/>
                      <a:pt x="37148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53" name="Google Shape;6353;p119"/>
              <p:cNvSpPr/>
              <p:nvPr/>
            </p:nvSpPr>
            <p:spPr>
              <a:xfrm>
                <a:off x="1145332" y="3294620"/>
                <a:ext cx="423862" cy="647700"/>
              </a:xfrm>
              <a:custGeom>
                <a:rect b="b" l="l" r="r" t="t"/>
                <a:pathLst>
                  <a:path extrusionOk="0" h="647700" w="423862">
                    <a:moveTo>
                      <a:pt x="0" y="196215"/>
                    </a:moveTo>
                    <a:lnTo>
                      <a:pt x="0" y="451485"/>
                    </a:lnTo>
                    <a:lnTo>
                      <a:pt x="184785" y="451485"/>
                    </a:lnTo>
                    <a:lnTo>
                      <a:pt x="423863" y="647700"/>
                    </a:lnTo>
                    <a:lnTo>
                      <a:pt x="423863" y="0"/>
                    </a:lnTo>
                    <a:lnTo>
                      <a:pt x="184785" y="196215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354" name="Google Shape;6354;p119"/>
          <p:cNvGrpSpPr/>
          <p:nvPr/>
        </p:nvGrpSpPr>
        <p:grpSpPr>
          <a:xfrm>
            <a:off x="7335888" y="1652142"/>
            <a:ext cx="3238619" cy="2025720"/>
            <a:chOff x="5603100" y="2386775"/>
            <a:chExt cx="2593800" cy="1489500"/>
          </a:xfrm>
        </p:grpSpPr>
        <p:sp>
          <p:nvSpPr>
            <p:cNvPr id="6355" name="Google Shape;6355;p119"/>
            <p:cNvSpPr/>
            <p:nvPr/>
          </p:nvSpPr>
          <p:spPr>
            <a:xfrm>
              <a:off x="5603100" y="2386775"/>
              <a:ext cx="2593800" cy="1489500"/>
            </a:xfrm>
            <a:prstGeom prst="rect">
              <a:avLst/>
            </a:prstGeom>
            <a:solidFill>
              <a:srgbClr val="30303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56" name="Google Shape;6356;p119"/>
            <p:cNvSpPr/>
            <p:nvPr/>
          </p:nvSpPr>
          <p:spPr>
            <a:xfrm>
              <a:off x="5656897" y="3707581"/>
              <a:ext cx="2492100" cy="360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57" name="Google Shape;6357;p119"/>
            <p:cNvSpPr/>
            <p:nvPr/>
          </p:nvSpPr>
          <p:spPr>
            <a:xfrm>
              <a:off x="5656897" y="3707581"/>
              <a:ext cx="720000" cy="3600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58" name="Google Shape;6358;p119"/>
            <p:cNvSpPr/>
            <p:nvPr/>
          </p:nvSpPr>
          <p:spPr>
            <a:xfrm>
              <a:off x="6521050" y="2703805"/>
              <a:ext cx="763800" cy="675300"/>
            </a:xfrm>
            <a:prstGeom prst="ellipse">
              <a:avLst/>
            </a:prstGeom>
            <a:solidFill>
              <a:srgbClr val="72727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descr="Play" id="6359" name="Google Shape;6359;p119"/>
            <p:cNvSpPr/>
            <p:nvPr/>
          </p:nvSpPr>
          <p:spPr>
            <a:xfrm>
              <a:off x="6785222" y="2865268"/>
              <a:ext cx="330774" cy="377095"/>
            </a:xfrm>
            <a:custGeom>
              <a:rect b="b" l="l" r="r" t="t"/>
              <a:pathLst>
                <a:path extrusionOk="0" h="704850" w="546734">
                  <a:moveTo>
                    <a:pt x="0" y="0"/>
                  </a:moveTo>
                  <a:lnTo>
                    <a:pt x="546735" y="352425"/>
                  </a:lnTo>
                  <a:lnTo>
                    <a:pt x="0" y="70485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360" name="Google Shape;6360;p119"/>
          <p:cNvSpPr/>
          <p:nvPr/>
        </p:nvSpPr>
        <p:spPr>
          <a:xfrm>
            <a:off x="7543250" y="3945700"/>
            <a:ext cx="2823900" cy="575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ADD A LINK TO THIS BUTTON</a:t>
            </a:r>
            <a:endParaRPr b="1" i="0" sz="14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6361" name="Google Shape;6361;p119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18072" l="0" r="0" t="19860"/>
          <a:stretch/>
        </p:blipFill>
        <p:spPr>
          <a:xfrm>
            <a:off x="1931563" y="3677850"/>
            <a:ext cx="2572424" cy="2395500"/>
          </a:xfrm>
          <a:prstGeom prst="rect">
            <a:avLst/>
          </a:prstGeom>
          <a:noFill/>
          <a:ln>
            <a:noFill/>
          </a:ln>
        </p:spPr>
      </p:pic>
      <p:sp>
        <p:nvSpPr>
          <p:cNvPr id="6362" name="Google Shape;6362;p119"/>
          <p:cNvSpPr/>
          <p:nvPr/>
        </p:nvSpPr>
        <p:spPr>
          <a:xfrm>
            <a:off x="1526025" y="5829200"/>
            <a:ext cx="3375300" cy="52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CLICK ON THE IMAGE TO ENLARGE IT</a:t>
            </a:r>
            <a:endParaRPr b="1" i="0" sz="14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descr="Table" id="6363" name="Google Shape;6363;p119">
            <a:hlinkClick action="ppaction://hlinksldjump" r:id="rId5"/>
          </p:cNvPr>
          <p:cNvSpPr/>
          <p:nvPr/>
        </p:nvSpPr>
        <p:spPr>
          <a:xfrm>
            <a:off x="11047343" y="195042"/>
            <a:ext cx="413385" cy="289370"/>
          </a:xfrm>
          <a:custGeom>
            <a:rect b="b" l="l" r="r" t="t"/>
            <a:pathLst>
              <a:path extrusionOk="0" h="533400" w="762000">
                <a:moveTo>
                  <a:pt x="704850" y="171450"/>
                </a:moveTo>
                <a:lnTo>
                  <a:pt x="514350" y="171450"/>
                </a:lnTo>
                <a:lnTo>
                  <a:pt x="514350" y="57150"/>
                </a:lnTo>
                <a:lnTo>
                  <a:pt x="704850" y="57150"/>
                </a:lnTo>
                <a:lnTo>
                  <a:pt x="704850" y="171450"/>
                </a:lnTo>
                <a:close/>
                <a:moveTo>
                  <a:pt x="704850" y="323850"/>
                </a:moveTo>
                <a:lnTo>
                  <a:pt x="514350" y="323850"/>
                </a:lnTo>
                <a:lnTo>
                  <a:pt x="514350" y="209550"/>
                </a:lnTo>
                <a:lnTo>
                  <a:pt x="704850" y="209550"/>
                </a:lnTo>
                <a:lnTo>
                  <a:pt x="704850" y="323850"/>
                </a:lnTo>
                <a:close/>
                <a:moveTo>
                  <a:pt x="704850" y="476250"/>
                </a:moveTo>
                <a:lnTo>
                  <a:pt x="514350" y="476250"/>
                </a:lnTo>
                <a:lnTo>
                  <a:pt x="514350" y="361950"/>
                </a:lnTo>
                <a:lnTo>
                  <a:pt x="704850" y="361950"/>
                </a:lnTo>
                <a:lnTo>
                  <a:pt x="704850" y="476250"/>
                </a:lnTo>
                <a:close/>
                <a:moveTo>
                  <a:pt x="285750" y="476250"/>
                </a:moveTo>
                <a:lnTo>
                  <a:pt x="285750" y="361950"/>
                </a:lnTo>
                <a:lnTo>
                  <a:pt x="476250" y="361950"/>
                </a:lnTo>
                <a:lnTo>
                  <a:pt x="476250" y="476250"/>
                </a:lnTo>
                <a:lnTo>
                  <a:pt x="285750" y="476250"/>
                </a:lnTo>
                <a:close/>
                <a:moveTo>
                  <a:pt x="57150" y="476250"/>
                </a:moveTo>
                <a:lnTo>
                  <a:pt x="57150" y="361950"/>
                </a:lnTo>
                <a:lnTo>
                  <a:pt x="247650" y="361950"/>
                </a:lnTo>
                <a:lnTo>
                  <a:pt x="247650" y="476250"/>
                </a:lnTo>
                <a:lnTo>
                  <a:pt x="57150" y="476250"/>
                </a:lnTo>
                <a:close/>
                <a:moveTo>
                  <a:pt x="57150" y="209550"/>
                </a:moveTo>
                <a:lnTo>
                  <a:pt x="247650" y="209550"/>
                </a:lnTo>
                <a:lnTo>
                  <a:pt x="247650" y="323850"/>
                </a:lnTo>
                <a:lnTo>
                  <a:pt x="57150" y="323850"/>
                </a:lnTo>
                <a:lnTo>
                  <a:pt x="57150" y="209550"/>
                </a:lnTo>
                <a:close/>
                <a:moveTo>
                  <a:pt x="57150" y="57150"/>
                </a:moveTo>
                <a:lnTo>
                  <a:pt x="247650" y="57150"/>
                </a:lnTo>
                <a:lnTo>
                  <a:pt x="247650" y="171450"/>
                </a:lnTo>
                <a:lnTo>
                  <a:pt x="57150" y="171450"/>
                </a:lnTo>
                <a:lnTo>
                  <a:pt x="57150" y="57150"/>
                </a:lnTo>
                <a:close/>
                <a:moveTo>
                  <a:pt x="476250" y="209550"/>
                </a:moveTo>
                <a:lnTo>
                  <a:pt x="476250" y="323850"/>
                </a:lnTo>
                <a:lnTo>
                  <a:pt x="285750" y="323850"/>
                </a:lnTo>
                <a:lnTo>
                  <a:pt x="285750" y="209550"/>
                </a:lnTo>
                <a:lnTo>
                  <a:pt x="476250" y="209550"/>
                </a:lnTo>
                <a:close/>
                <a:moveTo>
                  <a:pt x="476250" y="57150"/>
                </a:moveTo>
                <a:lnTo>
                  <a:pt x="476250" y="171450"/>
                </a:lnTo>
                <a:lnTo>
                  <a:pt x="285750" y="171450"/>
                </a:lnTo>
                <a:lnTo>
                  <a:pt x="285750" y="57150"/>
                </a:lnTo>
                <a:lnTo>
                  <a:pt x="476250" y="57150"/>
                </a:lnTo>
                <a:close/>
                <a:moveTo>
                  <a:pt x="0" y="0"/>
                </a:moveTo>
                <a:lnTo>
                  <a:pt x="0" y="533400"/>
                </a:lnTo>
                <a:lnTo>
                  <a:pt x="762000" y="533400"/>
                </a:lnTo>
                <a:lnTo>
                  <a:pt x="762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64" name="Google Shape;6364;p119">
            <a:hlinkClick action="ppaction://hlinksldjump" r:id="rId6"/>
          </p:cNvPr>
          <p:cNvSpPr/>
          <p:nvPr/>
        </p:nvSpPr>
        <p:spPr>
          <a:xfrm>
            <a:off x="145188" y="48567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65" name="Google Shape;6365;p119">
            <a:hlinkClick action="ppaction://hlinksldjump" r:id="rId7"/>
          </p:cNvPr>
          <p:cNvSpPr/>
          <p:nvPr/>
        </p:nvSpPr>
        <p:spPr>
          <a:xfrm>
            <a:off x="145188" y="58128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66" name="Google Shape;6366;p119">
            <a:hlinkClick action="ppaction://hlinksldjump" r:id="rId8"/>
          </p:cNvPr>
          <p:cNvSpPr/>
          <p:nvPr/>
        </p:nvSpPr>
        <p:spPr>
          <a:xfrm>
            <a:off x="145188" y="762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67" name="Google Shape;6367;p119">
            <a:hlinkClick action="ppaction://hlinksldjump" r:id="rId9"/>
          </p:cNvPr>
          <p:cNvSpPr/>
          <p:nvPr/>
        </p:nvSpPr>
        <p:spPr>
          <a:xfrm>
            <a:off x="145188" y="10323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68" name="Google Shape;6368;p119">
            <a:hlinkClick action="ppaction://hlinksldjump" r:id="rId10"/>
          </p:cNvPr>
          <p:cNvSpPr/>
          <p:nvPr/>
        </p:nvSpPr>
        <p:spPr>
          <a:xfrm>
            <a:off x="145188" y="19884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69" name="Google Shape;6369;p119">
            <a:hlinkClick action="ppaction://hlinksldjump" r:id="rId11"/>
          </p:cNvPr>
          <p:cNvSpPr/>
          <p:nvPr/>
        </p:nvSpPr>
        <p:spPr>
          <a:xfrm>
            <a:off x="145188" y="29445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70" name="Google Shape;6370;p119">
            <a:hlinkClick action="ppaction://hlinksldjump" r:id="rId12"/>
          </p:cNvPr>
          <p:cNvSpPr/>
          <p:nvPr/>
        </p:nvSpPr>
        <p:spPr>
          <a:xfrm>
            <a:off x="145188" y="39006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71" name="Google Shape;6371;p119">
            <a:hlinkClick action="ppaction://hlinksldjump" r:id="rId13"/>
          </p:cNvPr>
          <p:cNvSpPr/>
          <p:nvPr/>
        </p:nvSpPr>
        <p:spPr>
          <a:xfrm>
            <a:off x="11689488" y="48882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72" name="Google Shape;6372;p119">
            <a:hlinkClick action="ppaction://hlinksldjump" r:id="rId14"/>
          </p:cNvPr>
          <p:cNvSpPr/>
          <p:nvPr/>
        </p:nvSpPr>
        <p:spPr>
          <a:xfrm>
            <a:off x="11689488" y="58506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73" name="Google Shape;6373;p119">
            <a:hlinkClick action="ppaction://hlinksldjump" r:id="rId15"/>
          </p:cNvPr>
          <p:cNvSpPr/>
          <p:nvPr/>
        </p:nvSpPr>
        <p:spPr>
          <a:xfrm>
            <a:off x="11689488" y="762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74" name="Google Shape;6374;p119">
            <a:hlinkClick action="ppaction://hlinksldjump" r:id="rId16"/>
          </p:cNvPr>
          <p:cNvSpPr/>
          <p:nvPr/>
        </p:nvSpPr>
        <p:spPr>
          <a:xfrm>
            <a:off x="11689488" y="10323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75" name="Google Shape;6375;p119">
            <a:hlinkClick action="ppaction://hlinksldjump" r:id="rId17"/>
          </p:cNvPr>
          <p:cNvSpPr/>
          <p:nvPr/>
        </p:nvSpPr>
        <p:spPr>
          <a:xfrm>
            <a:off x="11689488" y="19884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76" name="Google Shape;6376;p119">
            <a:hlinkClick action="ppaction://hlinksldjump" r:id="rId18"/>
          </p:cNvPr>
          <p:cNvSpPr/>
          <p:nvPr/>
        </p:nvSpPr>
        <p:spPr>
          <a:xfrm>
            <a:off x="11689488" y="29445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77" name="Google Shape;6377;p119">
            <a:hlinkClick action="ppaction://hlinksldjump" r:id="rId19"/>
          </p:cNvPr>
          <p:cNvSpPr/>
          <p:nvPr/>
        </p:nvSpPr>
        <p:spPr>
          <a:xfrm>
            <a:off x="11689488" y="39006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81" name="Shape 6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2" name="Google Shape;6382;p120"/>
          <p:cNvSpPr txBox="1"/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arlow Semi Condensed Medium"/>
              <a:buNone/>
            </a:pPr>
            <a:r>
              <a:rPr lang="en-US"/>
              <a:t>WEEK 12 – Slide 2</a:t>
            </a:r>
            <a:endParaRPr/>
          </a:p>
        </p:txBody>
      </p:sp>
      <p:sp>
        <p:nvSpPr>
          <p:cNvPr id="6383" name="Google Shape;6383;p120"/>
          <p:cNvSpPr txBox="1"/>
          <p:nvPr>
            <p:ph idx="1" type="body"/>
          </p:nvPr>
        </p:nvSpPr>
        <p:spPr>
          <a:xfrm>
            <a:off x="6533000" y="530075"/>
            <a:ext cx="4844400" cy="60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6384" name="Google Shape;6384;p120"/>
          <p:cNvSpPr txBox="1"/>
          <p:nvPr>
            <p:ph idx="2" type="body"/>
          </p:nvPr>
        </p:nvSpPr>
        <p:spPr>
          <a:xfrm>
            <a:off x="791475" y="1438800"/>
            <a:ext cx="4844400" cy="50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descr="Table" id="6385" name="Google Shape;6385;p120">
            <a:hlinkClick action="ppaction://hlinksldjump" r:id="rId3"/>
          </p:cNvPr>
          <p:cNvSpPr/>
          <p:nvPr/>
        </p:nvSpPr>
        <p:spPr>
          <a:xfrm>
            <a:off x="11047343" y="195042"/>
            <a:ext cx="413385" cy="289370"/>
          </a:xfrm>
          <a:custGeom>
            <a:rect b="b" l="l" r="r" t="t"/>
            <a:pathLst>
              <a:path extrusionOk="0" h="533400" w="762000">
                <a:moveTo>
                  <a:pt x="704850" y="171450"/>
                </a:moveTo>
                <a:lnTo>
                  <a:pt x="514350" y="171450"/>
                </a:lnTo>
                <a:lnTo>
                  <a:pt x="514350" y="57150"/>
                </a:lnTo>
                <a:lnTo>
                  <a:pt x="704850" y="57150"/>
                </a:lnTo>
                <a:lnTo>
                  <a:pt x="704850" y="171450"/>
                </a:lnTo>
                <a:close/>
                <a:moveTo>
                  <a:pt x="704850" y="323850"/>
                </a:moveTo>
                <a:lnTo>
                  <a:pt x="514350" y="323850"/>
                </a:lnTo>
                <a:lnTo>
                  <a:pt x="514350" y="209550"/>
                </a:lnTo>
                <a:lnTo>
                  <a:pt x="704850" y="209550"/>
                </a:lnTo>
                <a:lnTo>
                  <a:pt x="704850" y="323850"/>
                </a:lnTo>
                <a:close/>
                <a:moveTo>
                  <a:pt x="704850" y="476250"/>
                </a:moveTo>
                <a:lnTo>
                  <a:pt x="514350" y="476250"/>
                </a:lnTo>
                <a:lnTo>
                  <a:pt x="514350" y="361950"/>
                </a:lnTo>
                <a:lnTo>
                  <a:pt x="704850" y="361950"/>
                </a:lnTo>
                <a:lnTo>
                  <a:pt x="704850" y="476250"/>
                </a:lnTo>
                <a:close/>
                <a:moveTo>
                  <a:pt x="285750" y="476250"/>
                </a:moveTo>
                <a:lnTo>
                  <a:pt x="285750" y="361950"/>
                </a:lnTo>
                <a:lnTo>
                  <a:pt x="476250" y="361950"/>
                </a:lnTo>
                <a:lnTo>
                  <a:pt x="476250" y="476250"/>
                </a:lnTo>
                <a:lnTo>
                  <a:pt x="285750" y="476250"/>
                </a:lnTo>
                <a:close/>
                <a:moveTo>
                  <a:pt x="57150" y="476250"/>
                </a:moveTo>
                <a:lnTo>
                  <a:pt x="57150" y="361950"/>
                </a:lnTo>
                <a:lnTo>
                  <a:pt x="247650" y="361950"/>
                </a:lnTo>
                <a:lnTo>
                  <a:pt x="247650" y="476250"/>
                </a:lnTo>
                <a:lnTo>
                  <a:pt x="57150" y="476250"/>
                </a:lnTo>
                <a:close/>
                <a:moveTo>
                  <a:pt x="57150" y="209550"/>
                </a:moveTo>
                <a:lnTo>
                  <a:pt x="247650" y="209550"/>
                </a:lnTo>
                <a:lnTo>
                  <a:pt x="247650" y="323850"/>
                </a:lnTo>
                <a:lnTo>
                  <a:pt x="57150" y="323850"/>
                </a:lnTo>
                <a:lnTo>
                  <a:pt x="57150" y="209550"/>
                </a:lnTo>
                <a:close/>
                <a:moveTo>
                  <a:pt x="57150" y="57150"/>
                </a:moveTo>
                <a:lnTo>
                  <a:pt x="247650" y="57150"/>
                </a:lnTo>
                <a:lnTo>
                  <a:pt x="247650" y="171450"/>
                </a:lnTo>
                <a:lnTo>
                  <a:pt x="57150" y="171450"/>
                </a:lnTo>
                <a:lnTo>
                  <a:pt x="57150" y="57150"/>
                </a:lnTo>
                <a:close/>
                <a:moveTo>
                  <a:pt x="476250" y="209550"/>
                </a:moveTo>
                <a:lnTo>
                  <a:pt x="476250" y="323850"/>
                </a:lnTo>
                <a:lnTo>
                  <a:pt x="285750" y="323850"/>
                </a:lnTo>
                <a:lnTo>
                  <a:pt x="285750" y="209550"/>
                </a:lnTo>
                <a:lnTo>
                  <a:pt x="476250" y="209550"/>
                </a:lnTo>
                <a:close/>
                <a:moveTo>
                  <a:pt x="476250" y="57150"/>
                </a:moveTo>
                <a:lnTo>
                  <a:pt x="476250" y="171450"/>
                </a:lnTo>
                <a:lnTo>
                  <a:pt x="285750" y="171450"/>
                </a:lnTo>
                <a:lnTo>
                  <a:pt x="285750" y="57150"/>
                </a:lnTo>
                <a:lnTo>
                  <a:pt x="476250" y="57150"/>
                </a:lnTo>
                <a:close/>
                <a:moveTo>
                  <a:pt x="0" y="0"/>
                </a:moveTo>
                <a:lnTo>
                  <a:pt x="0" y="533400"/>
                </a:lnTo>
                <a:lnTo>
                  <a:pt x="762000" y="533400"/>
                </a:lnTo>
                <a:lnTo>
                  <a:pt x="762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86" name="Google Shape;6386;p120">
            <a:hlinkClick action="ppaction://hlinksldjump" r:id="rId4"/>
          </p:cNvPr>
          <p:cNvSpPr/>
          <p:nvPr/>
        </p:nvSpPr>
        <p:spPr>
          <a:xfrm>
            <a:off x="145188" y="58128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87" name="Google Shape;6387;p120">
            <a:hlinkClick action="ppaction://hlinksldjump" r:id="rId5"/>
          </p:cNvPr>
          <p:cNvSpPr/>
          <p:nvPr/>
        </p:nvSpPr>
        <p:spPr>
          <a:xfrm>
            <a:off x="145188" y="762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88" name="Google Shape;6388;p120">
            <a:hlinkClick action="ppaction://hlinksldjump" r:id="rId6"/>
          </p:cNvPr>
          <p:cNvSpPr/>
          <p:nvPr/>
        </p:nvSpPr>
        <p:spPr>
          <a:xfrm>
            <a:off x="145188" y="10323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89" name="Google Shape;6389;p120">
            <a:hlinkClick action="ppaction://hlinksldjump" r:id="rId7"/>
          </p:cNvPr>
          <p:cNvSpPr/>
          <p:nvPr/>
        </p:nvSpPr>
        <p:spPr>
          <a:xfrm>
            <a:off x="145188" y="19884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90" name="Google Shape;6390;p120">
            <a:hlinkClick action="ppaction://hlinksldjump" r:id="rId8"/>
          </p:cNvPr>
          <p:cNvSpPr/>
          <p:nvPr/>
        </p:nvSpPr>
        <p:spPr>
          <a:xfrm>
            <a:off x="145188" y="29445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91" name="Google Shape;6391;p120">
            <a:hlinkClick action="ppaction://hlinksldjump" r:id="rId9"/>
          </p:cNvPr>
          <p:cNvSpPr/>
          <p:nvPr/>
        </p:nvSpPr>
        <p:spPr>
          <a:xfrm>
            <a:off x="145188" y="39006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92" name="Google Shape;6392;p120">
            <a:hlinkClick action="ppaction://hlinksldjump" r:id="rId10"/>
          </p:cNvPr>
          <p:cNvSpPr/>
          <p:nvPr/>
        </p:nvSpPr>
        <p:spPr>
          <a:xfrm>
            <a:off x="145188" y="48567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93" name="Google Shape;6393;p120">
            <a:hlinkClick action="ppaction://hlinksldjump" r:id="rId11"/>
          </p:cNvPr>
          <p:cNvSpPr/>
          <p:nvPr/>
        </p:nvSpPr>
        <p:spPr>
          <a:xfrm>
            <a:off x="11689488" y="58506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94" name="Google Shape;6394;p120">
            <a:hlinkClick action="ppaction://hlinksldjump" r:id="rId12"/>
          </p:cNvPr>
          <p:cNvSpPr/>
          <p:nvPr/>
        </p:nvSpPr>
        <p:spPr>
          <a:xfrm>
            <a:off x="11689488" y="762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95" name="Google Shape;6395;p120">
            <a:hlinkClick action="ppaction://hlinksldjump" r:id="rId13"/>
          </p:cNvPr>
          <p:cNvSpPr/>
          <p:nvPr/>
        </p:nvSpPr>
        <p:spPr>
          <a:xfrm>
            <a:off x="11689488" y="10323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96" name="Google Shape;6396;p120">
            <a:hlinkClick action="ppaction://hlinksldjump" r:id="rId14"/>
          </p:cNvPr>
          <p:cNvSpPr/>
          <p:nvPr/>
        </p:nvSpPr>
        <p:spPr>
          <a:xfrm>
            <a:off x="11689488" y="19884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97" name="Google Shape;6397;p120">
            <a:hlinkClick action="ppaction://hlinksldjump" r:id="rId15"/>
          </p:cNvPr>
          <p:cNvSpPr/>
          <p:nvPr/>
        </p:nvSpPr>
        <p:spPr>
          <a:xfrm>
            <a:off x="11689488" y="29445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98" name="Google Shape;6398;p120">
            <a:hlinkClick action="ppaction://hlinksldjump" r:id="rId16"/>
          </p:cNvPr>
          <p:cNvSpPr/>
          <p:nvPr/>
        </p:nvSpPr>
        <p:spPr>
          <a:xfrm>
            <a:off x="11689488" y="39006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99" name="Google Shape;6399;p120">
            <a:hlinkClick action="ppaction://hlinksldjump" r:id="rId17"/>
          </p:cNvPr>
          <p:cNvSpPr/>
          <p:nvPr/>
        </p:nvSpPr>
        <p:spPr>
          <a:xfrm>
            <a:off x="11689488" y="48567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03" name="Shape 6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4" name="Google Shape;6404;p121"/>
          <p:cNvSpPr txBox="1"/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arlow Semi Condensed Medium"/>
              <a:buNone/>
            </a:pPr>
            <a:r>
              <a:rPr lang="en-US"/>
              <a:t>WEEK 12 – Slide 3</a:t>
            </a:r>
            <a:endParaRPr/>
          </a:p>
        </p:txBody>
      </p:sp>
      <p:sp>
        <p:nvSpPr>
          <p:cNvPr id="6405" name="Google Shape;6405;p121"/>
          <p:cNvSpPr txBox="1"/>
          <p:nvPr>
            <p:ph idx="1" type="body"/>
          </p:nvPr>
        </p:nvSpPr>
        <p:spPr>
          <a:xfrm>
            <a:off x="6533000" y="530075"/>
            <a:ext cx="4844400" cy="60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6406" name="Google Shape;6406;p121"/>
          <p:cNvSpPr txBox="1"/>
          <p:nvPr>
            <p:ph idx="2" type="body"/>
          </p:nvPr>
        </p:nvSpPr>
        <p:spPr>
          <a:xfrm>
            <a:off x="791475" y="1438800"/>
            <a:ext cx="4844400" cy="50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descr="Table" id="6407" name="Google Shape;6407;p121">
            <a:hlinkClick action="ppaction://hlinksldjump" r:id="rId3"/>
          </p:cNvPr>
          <p:cNvSpPr/>
          <p:nvPr/>
        </p:nvSpPr>
        <p:spPr>
          <a:xfrm>
            <a:off x="11047343" y="195042"/>
            <a:ext cx="413385" cy="289370"/>
          </a:xfrm>
          <a:custGeom>
            <a:rect b="b" l="l" r="r" t="t"/>
            <a:pathLst>
              <a:path extrusionOk="0" h="533400" w="762000">
                <a:moveTo>
                  <a:pt x="704850" y="171450"/>
                </a:moveTo>
                <a:lnTo>
                  <a:pt x="514350" y="171450"/>
                </a:lnTo>
                <a:lnTo>
                  <a:pt x="514350" y="57150"/>
                </a:lnTo>
                <a:lnTo>
                  <a:pt x="704850" y="57150"/>
                </a:lnTo>
                <a:lnTo>
                  <a:pt x="704850" y="171450"/>
                </a:lnTo>
                <a:close/>
                <a:moveTo>
                  <a:pt x="704850" y="323850"/>
                </a:moveTo>
                <a:lnTo>
                  <a:pt x="514350" y="323850"/>
                </a:lnTo>
                <a:lnTo>
                  <a:pt x="514350" y="209550"/>
                </a:lnTo>
                <a:lnTo>
                  <a:pt x="704850" y="209550"/>
                </a:lnTo>
                <a:lnTo>
                  <a:pt x="704850" y="323850"/>
                </a:lnTo>
                <a:close/>
                <a:moveTo>
                  <a:pt x="704850" y="476250"/>
                </a:moveTo>
                <a:lnTo>
                  <a:pt x="514350" y="476250"/>
                </a:lnTo>
                <a:lnTo>
                  <a:pt x="514350" y="361950"/>
                </a:lnTo>
                <a:lnTo>
                  <a:pt x="704850" y="361950"/>
                </a:lnTo>
                <a:lnTo>
                  <a:pt x="704850" y="476250"/>
                </a:lnTo>
                <a:close/>
                <a:moveTo>
                  <a:pt x="285750" y="476250"/>
                </a:moveTo>
                <a:lnTo>
                  <a:pt x="285750" y="361950"/>
                </a:lnTo>
                <a:lnTo>
                  <a:pt x="476250" y="361950"/>
                </a:lnTo>
                <a:lnTo>
                  <a:pt x="476250" y="476250"/>
                </a:lnTo>
                <a:lnTo>
                  <a:pt x="285750" y="476250"/>
                </a:lnTo>
                <a:close/>
                <a:moveTo>
                  <a:pt x="57150" y="476250"/>
                </a:moveTo>
                <a:lnTo>
                  <a:pt x="57150" y="361950"/>
                </a:lnTo>
                <a:lnTo>
                  <a:pt x="247650" y="361950"/>
                </a:lnTo>
                <a:lnTo>
                  <a:pt x="247650" y="476250"/>
                </a:lnTo>
                <a:lnTo>
                  <a:pt x="57150" y="476250"/>
                </a:lnTo>
                <a:close/>
                <a:moveTo>
                  <a:pt x="57150" y="209550"/>
                </a:moveTo>
                <a:lnTo>
                  <a:pt x="247650" y="209550"/>
                </a:lnTo>
                <a:lnTo>
                  <a:pt x="247650" y="323850"/>
                </a:lnTo>
                <a:lnTo>
                  <a:pt x="57150" y="323850"/>
                </a:lnTo>
                <a:lnTo>
                  <a:pt x="57150" y="209550"/>
                </a:lnTo>
                <a:close/>
                <a:moveTo>
                  <a:pt x="57150" y="57150"/>
                </a:moveTo>
                <a:lnTo>
                  <a:pt x="247650" y="57150"/>
                </a:lnTo>
                <a:lnTo>
                  <a:pt x="247650" y="171450"/>
                </a:lnTo>
                <a:lnTo>
                  <a:pt x="57150" y="171450"/>
                </a:lnTo>
                <a:lnTo>
                  <a:pt x="57150" y="57150"/>
                </a:lnTo>
                <a:close/>
                <a:moveTo>
                  <a:pt x="476250" y="209550"/>
                </a:moveTo>
                <a:lnTo>
                  <a:pt x="476250" y="323850"/>
                </a:lnTo>
                <a:lnTo>
                  <a:pt x="285750" y="323850"/>
                </a:lnTo>
                <a:lnTo>
                  <a:pt x="285750" y="209550"/>
                </a:lnTo>
                <a:lnTo>
                  <a:pt x="476250" y="209550"/>
                </a:lnTo>
                <a:close/>
                <a:moveTo>
                  <a:pt x="476250" y="57150"/>
                </a:moveTo>
                <a:lnTo>
                  <a:pt x="476250" y="171450"/>
                </a:lnTo>
                <a:lnTo>
                  <a:pt x="285750" y="171450"/>
                </a:lnTo>
                <a:lnTo>
                  <a:pt x="285750" y="57150"/>
                </a:lnTo>
                <a:lnTo>
                  <a:pt x="476250" y="57150"/>
                </a:lnTo>
                <a:close/>
                <a:moveTo>
                  <a:pt x="0" y="0"/>
                </a:moveTo>
                <a:lnTo>
                  <a:pt x="0" y="533400"/>
                </a:lnTo>
                <a:lnTo>
                  <a:pt x="762000" y="533400"/>
                </a:lnTo>
                <a:lnTo>
                  <a:pt x="762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08" name="Google Shape;6408;p121">
            <a:hlinkClick action="ppaction://hlinksldjump" r:id="rId4"/>
          </p:cNvPr>
          <p:cNvSpPr/>
          <p:nvPr/>
        </p:nvSpPr>
        <p:spPr>
          <a:xfrm>
            <a:off x="145188" y="58128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09" name="Google Shape;6409;p121">
            <a:hlinkClick action="ppaction://hlinksldjump" r:id="rId5"/>
          </p:cNvPr>
          <p:cNvSpPr/>
          <p:nvPr/>
        </p:nvSpPr>
        <p:spPr>
          <a:xfrm>
            <a:off x="145188" y="762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10" name="Google Shape;6410;p121">
            <a:hlinkClick action="ppaction://hlinksldjump" r:id="rId6"/>
          </p:cNvPr>
          <p:cNvSpPr/>
          <p:nvPr/>
        </p:nvSpPr>
        <p:spPr>
          <a:xfrm>
            <a:off x="145188" y="10323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11" name="Google Shape;6411;p121">
            <a:hlinkClick action="ppaction://hlinksldjump" r:id="rId7"/>
          </p:cNvPr>
          <p:cNvSpPr/>
          <p:nvPr/>
        </p:nvSpPr>
        <p:spPr>
          <a:xfrm>
            <a:off x="145188" y="19884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12" name="Google Shape;6412;p121">
            <a:hlinkClick action="ppaction://hlinksldjump" r:id="rId8"/>
          </p:cNvPr>
          <p:cNvSpPr/>
          <p:nvPr/>
        </p:nvSpPr>
        <p:spPr>
          <a:xfrm>
            <a:off x="145188" y="29445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13" name="Google Shape;6413;p121">
            <a:hlinkClick action="ppaction://hlinksldjump" r:id="rId9"/>
          </p:cNvPr>
          <p:cNvSpPr/>
          <p:nvPr/>
        </p:nvSpPr>
        <p:spPr>
          <a:xfrm>
            <a:off x="145188" y="39006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14" name="Google Shape;6414;p121">
            <a:hlinkClick action="ppaction://hlinksldjump" r:id="rId10"/>
          </p:cNvPr>
          <p:cNvSpPr/>
          <p:nvPr/>
        </p:nvSpPr>
        <p:spPr>
          <a:xfrm>
            <a:off x="145188" y="48567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15" name="Google Shape;6415;p121">
            <a:hlinkClick action="ppaction://hlinksldjump" r:id="rId11"/>
          </p:cNvPr>
          <p:cNvSpPr/>
          <p:nvPr/>
        </p:nvSpPr>
        <p:spPr>
          <a:xfrm>
            <a:off x="11689488" y="58506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16" name="Google Shape;6416;p121">
            <a:hlinkClick action="ppaction://hlinksldjump" r:id="rId12"/>
          </p:cNvPr>
          <p:cNvSpPr/>
          <p:nvPr/>
        </p:nvSpPr>
        <p:spPr>
          <a:xfrm>
            <a:off x="11689488" y="762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17" name="Google Shape;6417;p121">
            <a:hlinkClick action="ppaction://hlinksldjump" r:id="rId13"/>
          </p:cNvPr>
          <p:cNvSpPr/>
          <p:nvPr/>
        </p:nvSpPr>
        <p:spPr>
          <a:xfrm>
            <a:off x="11689488" y="10323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18" name="Google Shape;6418;p121">
            <a:hlinkClick action="ppaction://hlinksldjump" r:id="rId14"/>
          </p:cNvPr>
          <p:cNvSpPr/>
          <p:nvPr/>
        </p:nvSpPr>
        <p:spPr>
          <a:xfrm>
            <a:off x="11689488" y="19884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19" name="Google Shape;6419;p121">
            <a:hlinkClick action="ppaction://hlinksldjump" r:id="rId15"/>
          </p:cNvPr>
          <p:cNvSpPr/>
          <p:nvPr/>
        </p:nvSpPr>
        <p:spPr>
          <a:xfrm>
            <a:off x="11689488" y="29445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20" name="Google Shape;6420;p121">
            <a:hlinkClick action="ppaction://hlinksldjump" r:id="rId16"/>
          </p:cNvPr>
          <p:cNvSpPr/>
          <p:nvPr/>
        </p:nvSpPr>
        <p:spPr>
          <a:xfrm>
            <a:off x="11689488" y="39006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21" name="Google Shape;6421;p121">
            <a:hlinkClick action="ppaction://hlinksldjump" r:id="rId17"/>
          </p:cNvPr>
          <p:cNvSpPr/>
          <p:nvPr/>
        </p:nvSpPr>
        <p:spPr>
          <a:xfrm>
            <a:off x="11689488" y="48567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25" name="Shape 6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6" name="Google Shape;6426;p122"/>
          <p:cNvSpPr txBox="1"/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arlow Semi Condensed Medium"/>
              <a:buNone/>
            </a:pPr>
            <a:r>
              <a:rPr lang="en-US"/>
              <a:t>WEEK 12 – Slide 4</a:t>
            </a:r>
            <a:endParaRPr/>
          </a:p>
        </p:txBody>
      </p:sp>
      <p:sp>
        <p:nvSpPr>
          <p:cNvPr id="6427" name="Google Shape;6427;p122"/>
          <p:cNvSpPr txBox="1"/>
          <p:nvPr>
            <p:ph idx="1" type="body"/>
          </p:nvPr>
        </p:nvSpPr>
        <p:spPr>
          <a:xfrm>
            <a:off x="6533000" y="530075"/>
            <a:ext cx="4844400" cy="60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6428" name="Google Shape;6428;p122"/>
          <p:cNvSpPr txBox="1"/>
          <p:nvPr>
            <p:ph idx="2" type="body"/>
          </p:nvPr>
        </p:nvSpPr>
        <p:spPr>
          <a:xfrm>
            <a:off x="791475" y="1438800"/>
            <a:ext cx="4844400" cy="50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descr="Table" id="6429" name="Google Shape;6429;p122">
            <a:hlinkClick action="ppaction://hlinksldjump" r:id="rId3"/>
          </p:cNvPr>
          <p:cNvSpPr/>
          <p:nvPr/>
        </p:nvSpPr>
        <p:spPr>
          <a:xfrm>
            <a:off x="11047343" y="195042"/>
            <a:ext cx="413385" cy="289370"/>
          </a:xfrm>
          <a:custGeom>
            <a:rect b="b" l="l" r="r" t="t"/>
            <a:pathLst>
              <a:path extrusionOk="0" h="533400" w="762000">
                <a:moveTo>
                  <a:pt x="704850" y="171450"/>
                </a:moveTo>
                <a:lnTo>
                  <a:pt x="514350" y="171450"/>
                </a:lnTo>
                <a:lnTo>
                  <a:pt x="514350" y="57150"/>
                </a:lnTo>
                <a:lnTo>
                  <a:pt x="704850" y="57150"/>
                </a:lnTo>
                <a:lnTo>
                  <a:pt x="704850" y="171450"/>
                </a:lnTo>
                <a:close/>
                <a:moveTo>
                  <a:pt x="704850" y="323850"/>
                </a:moveTo>
                <a:lnTo>
                  <a:pt x="514350" y="323850"/>
                </a:lnTo>
                <a:lnTo>
                  <a:pt x="514350" y="209550"/>
                </a:lnTo>
                <a:lnTo>
                  <a:pt x="704850" y="209550"/>
                </a:lnTo>
                <a:lnTo>
                  <a:pt x="704850" y="323850"/>
                </a:lnTo>
                <a:close/>
                <a:moveTo>
                  <a:pt x="704850" y="476250"/>
                </a:moveTo>
                <a:lnTo>
                  <a:pt x="514350" y="476250"/>
                </a:lnTo>
                <a:lnTo>
                  <a:pt x="514350" y="361950"/>
                </a:lnTo>
                <a:lnTo>
                  <a:pt x="704850" y="361950"/>
                </a:lnTo>
                <a:lnTo>
                  <a:pt x="704850" y="476250"/>
                </a:lnTo>
                <a:close/>
                <a:moveTo>
                  <a:pt x="285750" y="476250"/>
                </a:moveTo>
                <a:lnTo>
                  <a:pt x="285750" y="361950"/>
                </a:lnTo>
                <a:lnTo>
                  <a:pt x="476250" y="361950"/>
                </a:lnTo>
                <a:lnTo>
                  <a:pt x="476250" y="476250"/>
                </a:lnTo>
                <a:lnTo>
                  <a:pt x="285750" y="476250"/>
                </a:lnTo>
                <a:close/>
                <a:moveTo>
                  <a:pt x="57150" y="476250"/>
                </a:moveTo>
                <a:lnTo>
                  <a:pt x="57150" y="361950"/>
                </a:lnTo>
                <a:lnTo>
                  <a:pt x="247650" y="361950"/>
                </a:lnTo>
                <a:lnTo>
                  <a:pt x="247650" y="476250"/>
                </a:lnTo>
                <a:lnTo>
                  <a:pt x="57150" y="476250"/>
                </a:lnTo>
                <a:close/>
                <a:moveTo>
                  <a:pt x="57150" y="209550"/>
                </a:moveTo>
                <a:lnTo>
                  <a:pt x="247650" y="209550"/>
                </a:lnTo>
                <a:lnTo>
                  <a:pt x="247650" y="323850"/>
                </a:lnTo>
                <a:lnTo>
                  <a:pt x="57150" y="323850"/>
                </a:lnTo>
                <a:lnTo>
                  <a:pt x="57150" y="209550"/>
                </a:lnTo>
                <a:close/>
                <a:moveTo>
                  <a:pt x="57150" y="57150"/>
                </a:moveTo>
                <a:lnTo>
                  <a:pt x="247650" y="57150"/>
                </a:lnTo>
                <a:lnTo>
                  <a:pt x="247650" y="171450"/>
                </a:lnTo>
                <a:lnTo>
                  <a:pt x="57150" y="171450"/>
                </a:lnTo>
                <a:lnTo>
                  <a:pt x="57150" y="57150"/>
                </a:lnTo>
                <a:close/>
                <a:moveTo>
                  <a:pt x="476250" y="209550"/>
                </a:moveTo>
                <a:lnTo>
                  <a:pt x="476250" y="323850"/>
                </a:lnTo>
                <a:lnTo>
                  <a:pt x="285750" y="323850"/>
                </a:lnTo>
                <a:lnTo>
                  <a:pt x="285750" y="209550"/>
                </a:lnTo>
                <a:lnTo>
                  <a:pt x="476250" y="209550"/>
                </a:lnTo>
                <a:close/>
                <a:moveTo>
                  <a:pt x="476250" y="57150"/>
                </a:moveTo>
                <a:lnTo>
                  <a:pt x="476250" y="171450"/>
                </a:lnTo>
                <a:lnTo>
                  <a:pt x="285750" y="171450"/>
                </a:lnTo>
                <a:lnTo>
                  <a:pt x="285750" y="57150"/>
                </a:lnTo>
                <a:lnTo>
                  <a:pt x="476250" y="57150"/>
                </a:lnTo>
                <a:close/>
                <a:moveTo>
                  <a:pt x="0" y="0"/>
                </a:moveTo>
                <a:lnTo>
                  <a:pt x="0" y="533400"/>
                </a:lnTo>
                <a:lnTo>
                  <a:pt x="762000" y="533400"/>
                </a:lnTo>
                <a:lnTo>
                  <a:pt x="762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30" name="Google Shape;6430;p122">
            <a:hlinkClick action="ppaction://hlinksldjump" r:id="rId4"/>
          </p:cNvPr>
          <p:cNvSpPr/>
          <p:nvPr/>
        </p:nvSpPr>
        <p:spPr>
          <a:xfrm>
            <a:off x="145188" y="58128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31" name="Google Shape;6431;p122">
            <a:hlinkClick action="ppaction://hlinksldjump" r:id="rId5"/>
          </p:cNvPr>
          <p:cNvSpPr/>
          <p:nvPr/>
        </p:nvSpPr>
        <p:spPr>
          <a:xfrm>
            <a:off x="145188" y="762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32" name="Google Shape;6432;p122">
            <a:hlinkClick action="ppaction://hlinksldjump" r:id="rId6"/>
          </p:cNvPr>
          <p:cNvSpPr/>
          <p:nvPr/>
        </p:nvSpPr>
        <p:spPr>
          <a:xfrm>
            <a:off x="145188" y="10323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33" name="Google Shape;6433;p122">
            <a:hlinkClick action="ppaction://hlinksldjump" r:id="rId7"/>
          </p:cNvPr>
          <p:cNvSpPr/>
          <p:nvPr/>
        </p:nvSpPr>
        <p:spPr>
          <a:xfrm>
            <a:off x="145188" y="19884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34" name="Google Shape;6434;p122">
            <a:hlinkClick action="ppaction://hlinksldjump" r:id="rId8"/>
          </p:cNvPr>
          <p:cNvSpPr/>
          <p:nvPr/>
        </p:nvSpPr>
        <p:spPr>
          <a:xfrm>
            <a:off x="145188" y="29445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35" name="Google Shape;6435;p122">
            <a:hlinkClick action="ppaction://hlinksldjump" r:id="rId9"/>
          </p:cNvPr>
          <p:cNvSpPr/>
          <p:nvPr/>
        </p:nvSpPr>
        <p:spPr>
          <a:xfrm>
            <a:off x="145188" y="39006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36" name="Google Shape;6436;p122">
            <a:hlinkClick action="ppaction://hlinksldjump" r:id="rId10"/>
          </p:cNvPr>
          <p:cNvSpPr/>
          <p:nvPr/>
        </p:nvSpPr>
        <p:spPr>
          <a:xfrm>
            <a:off x="145188" y="48567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37" name="Google Shape;6437;p122">
            <a:hlinkClick action="ppaction://hlinksldjump" r:id="rId11"/>
          </p:cNvPr>
          <p:cNvSpPr/>
          <p:nvPr/>
        </p:nvSpPr>
        <p:spPr>
          <a:xfrm>
            <a:off x="11689488" y="58506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38" name="Google Shape;6438;p122">
            <a:hlinkClick action="ppaction://hlinksldjump" r:id="rId12"/>
          </p:cNvPr>
          <p:cNvSpPr/>
          <p:nvPr/>
        </p:nvSpPr>
        <p:spPr>
          <a:xfrm>
            <a:off x="11689488" y="762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39" name="Google Shape;6439;p122">
            <a:hlinkClick action="ppaction://hlinksldjump" r:id="rId13"/>
          </p:cNvPr>
          <p:cNvSpPr/>
          <p:nvPr/>
        </p:nvSpPr>
        <p:spPr>
          <a:xfrm>
            <a:off x="11689488" y="10323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40" name="Google Shape;6440;p122">
            <a:hlinkClick action="ppaction://hlinksldjump" r:id="rId14"/>
          </p:cNvPr>
          <p:cNvSpPr/>
          <p:nvPr/>
        </p:nvSpPr>
        <p:spPr>
          <a:xfrm>
            <a:off x="11689488" y="19884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41" name="Google Shape;6441;p122">
            <a:hlinkClick action="ppaction://hlinksldjump" r:id="rId15"/>
          </p:cNvPr>
          <p:cNvSpPr/>
          <p:nvPr/>
        </p:nvSpPr>
        <p:spPr>
          <a:xfrm>
            <a:off x="11689488" y="29445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42" name="Google Shape;6442;p122">
            <a:hlinkClick action="ppaction://hlinksldjump" r:id="rId16"/>
          </p:cNvPr>
          <p:cNvSpPr/>
          <p:nvPr/>
        </p:nvSpPr>
        <p:spPr>
          <a:xfrm>
            <a:off x="11689488" y="39006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43" name="Google Shape;6443;p122">
            <a:hlinkClick action="ppaction://hlinksldjump" r:id="rId17"/>
          </p:cNvPr>
          <p:cNvSpPr/>
          <p:nvPr/>
        </p:nvSpPr>
        <p:spPr>
          <a:xfrm>
            <a:off x="11689488" y="48567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47" name="Shape 6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8" name="Google Shape;6448;p123"/>
          <p:cNvSpPr txBox="1"/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arlow Semi Condensed Medium"/>
              <a:buNone/>
            </a:pPr>
            <a:r>
              <a:rPr lang="en-US"/>
              <a:t>WEEK 13 – Slide 1</a:t>
            </a:r>
            <a:endParaRPr/>
          </a:p>
        </p:txBody>
      </p:sp>
      <p:sp>
        <p:nvSpPr>
          <p:cNvPr id="6449" name="Google Shape;6449;p123"/>
          <p:cNvSpPr txBox="1"/>
          <p:nvPr>
            <p:ph idx="1" type="body"/>
          </p:nvPr>
        </p:nvSpPr>
        <p:spPr>
          <a:xfrm>
            <a:off x="6533000" y="5080000"/>
            <a:ext cx="4844400" cy="14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SzPts val="1800"/>
              <a:buNone/>
            </a:pPr>
            <a:r>
              <a:rPr lang="en-US"/>
              <a:t>You can insert videos, images, audio files and external links.</a:t>
            </a:r>
            <a:endParaRPr/>
          </a:p>
        </p:txBody>
      </p:sp>
      <p:sp>
        <p:nvSpPr>
          <p:cNvPr id="6450" name="Google Shape;6450;p123"/>
          <p:cNvSpPr txBox="1"/>
          <p:nvPr>
            <p:ph idx="2" type="body"/>
          </p:nvPr>
        </p:nvSpPr>
        <p:spPr>
          <a:xfrm>
            <a:off x="791475" y="1387450"/>
            <a:ext cx="4844400" cy="51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If you need more Slides, duplicate Slide 3. If you only need one slide within each tab, delete Slides 2 and 3.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Do not add slides, duplicate existing ones because if you add new slides, you’ll have to set the links.</a:t>
            </a:r>
            <a:endParaRPr/>
          </a:p>
        </p:txBody>
      </p:sp>
      <p:grpSp>
        <p:nvGrpSpPr>
          <p:cNvPr id="6451" name="Google Shape;6451;p123"/>
          <p:cNvGrpSpPr/>
          <p:nvPr/>
        </p:nvGrpSpPr>
        <p:grpSpPr>
          <a:xfrm>
            <a:off x="8334000" y="359541"/>
            <a:ext cx="1019725" cy="1024768"/>
            <a:chOff x="9597113" y="1447499"/>
            <a:chExt cx="909900" cy="914400"/>
          </a:xfrm>
        </p:grpSpPr>
        <p:sp>
          <p:nvSpPr>
            <p:cNvPr id="6452" name="Google Shape;6452;p123"/>
            <p:cNvSpPr/>
            <p:nvPr/>
          </p:nvSpPr>
          <p:spPr>
            <a:xfrm>
              <a:off x="9597113" y="1447499"/>
              <a:ext cx="909900" cy="914400"/>
            </a:xfrm>
            <a:prstGeom prst="ellipse">
              <a:avLst/>
            </a:prstGeom>
            <a:solidFill>
              <a:srgbClr val="EFEFE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453" name="Google Shape;6453;p123"/>
            <p:cNvGrpSpPr/>
            <p:nvPr/>
          </p:nvGrpSpPr>
          <p:grpSpPr>
            <a:xfrm>
              <a:off x="9767129" y="1652132"/>
              <a:ext cx="569882" cy="505141"/>
              <a:chOff x="1145332" y="3294620"/>
              <a:chExt cx="771048" cy="647700"/>
            </a:xfrm>
          </p:grpSpPr>
          <p:sp>
            <p:nvSpPr>
              <p:cNvPr id="6454" name="Google Shape;6454;p123"/>
              <p:cNvSpPr/>
              <p:nvPr/>
            </p:nvSpPr>
            <p:spPr>
              <a:xfrm>
                <a:off x="1774934" y="3370820"/>
                <a:ext cx="141446" cy="502920"/>
              </a:xfrm>
              <a:custGeom>
                <a:rect b="b" l="l" r="r" t="t"/>
                <a:pathLst>
                  <a:path extrusionOk="0" h="502920" w="141446">
                    <a:moveTo>
                      <a:pt x="37148" y="0"/>
                    </a:moveTo>
                    <a:lnTo>
                      <a:pt x="0" y="37147"/>
                    </a:lnTo>
                    <a:cubicBezTo>
                      <a:pt x="118110" y="155258"/>
                      <a:pt x="118110" y="347663"/>
                      <a:pt x="0" y="465773"/>
                    </a:cubicBezTo>
                    <a:lnTo>
                      <a:pt x="37148" y="502920"/>
                    </a:lnTo>
                    <a:cubicBezTo>
                      <a:pt x="176213" y="364808"/>
                      <a:pt x="176213" y="139065"/>
                      <a:pt x="37148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55" name="Google Shape;6455;p123"/>
              <p:cNvSpPr/>
              <p:nvPr/>
            </p:nvSpPr>
            <p:spPr>
              <a:xfrm>
                <a:off x="1699687" y="3445114"/>
                <a:ext cx="110728" cy="354330"/>
              </a:xfrm>
              <a:custGeom>
                <a:rect b="b" l="l" r="r" t="t"/>
                <a:pathLst>
                  <a:path extrusionOk="0" h="354330" w="110728">
                    <a:moveTo>
                      <a:pt x="37147" y="0"/>
                    </a:moveTo>
                    <a:lnTo>
                      <a:pt x="0" y="37148"/>
                    </a:lnTo>
                    <a:cubicBezTo>
                      <a:pt x="77153" y="114300"/>
                      <a:pt x="77153" y="239078"/>
                      <a:pt x="0" y="317183"/>
                    </a:cubicBezTo>
                    <a:lnTo>
                      <a:pt x="37147" y="354330"/>
                    </a:lnTo>
                    <a:cubicBezTo>
                      <a:pt x="135255" y="256223"/>
                      <a:pt x="135255" y="98107"/>
                      <a:pt x="37147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56" name="Google Shape;6456;p123"/>
              <p:cNvSpPr/>
              <p:nvPr/>
            </p:nvSpPr>
            <p:spPr>
              <a:xfrm>
                <a:off x="1626345" y="3521314"/>
                <a:ext cx="80010" cy="204787"/>
              </a:xfrm>
              <a:custGeom>
                <a:rect b="b" l="l" r="r" t="t"/>
                <a:pathLst>
                  <a:path extrusionOk="0" h="204787" w="80010">
                    <a:moveTo>
                      <a:pt x="37148" y="0"/>
                    </a:moveTo>
                    <a:lnTo>
                      <a:pt x="0" y="37148"/>
                    </a:lnTo>
                    <a:cubicBezTo>
                      <a:pt x="36195" y="73343"/>
                      <a:pt x="36195" y="131445"/>
                      <a:pt x="0" y="167640"/>
                    </a:cubicBezTo>
                    <a:lnTo>
                      <a:pt x="37148" y="204788"/>
                    </a:lnTo>
                    <a:cubicBezTo>
                      <a:pt x="94298" y="147638"/>
                      <a:pt x="94298" y="56198"/>
                      <a:pt x="37148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57" name="Google Shape;6457;p123"/>
              <p:cNvSpPr/>
              <p:nvPr/>
            </p:nvSpPr>
            <p:spPr>
              <a:xfrm>
                <a:off x="1145332" y="3294620"/>
                <a:ext cx="423862" cy="647700"/>
              </a:xfrm>
              <a:custGeom>
                <a:rect b="b" l="l" r="r" t="t"/>
                <a:pathLst>
                  <a:path extrusionOk="0" h="647700" w="423862">
                    <a:moveTo>
                      <a:pt x="0" y="196215"/>
                    </a:moveTo>
                    <a:lnTo>
                      <a:pt x="0" y="451485"/>
                    </a:lnTo>
                    <a:lnTo>
                      <a:pt x="184785" y="451485"/>
                    </a:lnTo>
                    <a:lnTo>
                      <a:pt x="423863" y="647700"/>
                    </a:lnTo>
                    <a:lnTo>
                      <a:pt x="423863" y="0"/>
                    </a:lnTo>
                    <a:lnTo>
                      <a:pt x="184785" y="196215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458" name="Google Shape;6458;p123"/>
          <p:cNvGrpSpPr/>
          <p:nvPr/>
        </p:nvGrpSpPr>
        <p:grpSpPr>
          <a:xfrm>
            <a:off x="7335888" y="1652142"/>
            <a:ext cx="3238619" cy="2025720"/>
            <a:chOff x="5603100" y="2386775"/>
            <a:chExt cx="2593800" cy="1489500"/>
          </a:xfrm>
        </p:grpSpPr>
        <p:sp>
          <p:nvSpPr>
            <p:cNvPr id="6459" name="Google Shape;6459;p123"/>
            <p:cNvSpPr/>
            <p:nvPr/>
          </p:nvSpPr>
          <p:spPr>
            <a:xfrm>
              <a:off x="5603100" y="2386775"/>
              <a:ext cx="2593800" cy="1489500"/>
            </a:xfrm>
            <a:prstGeom prst="rect">
              <a:avLst/>
            </a:prstGeom>
            <a:solidFill>
              <a:srgbClr val="30303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60" name="Google Shape;6460;p123"/>
            <p:cNvSpPr/>
            <p:nvPr/>
          </p:nvSpPr>
          <p:spPr>
            <a:xfrm>
              <a:off x="5656897" y="3707581"/>
              <a:ext cx="2492100" cy="360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61" name="Google Shape;6461;p123"/>
            <p:cNvSpPr/>
            <p:nvPr/>
          </p:nvSpPr>
          <p:spPr>
            <a:xfrm>
              <a:off x="5656897" y="3707581"/>
              <a:ext cx="720000" cy="3600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62" name="Google Shape;6462;p123"/>
            <p:cNvSpPr/>
            <p:nvPr/>
          </p:nvSpPr>
          <p:spPr>
            <a:xfrm>
              <a:off x="6521050" y="2703805"/>
              <a:ext cx="763800" cy="675300"/>
            </a:xfrm>
            <a:prstGeom prst="ellipse">
              <a:avLst/>
            </a:prstGeom>
            <a:solidFill>
              <a:srgbClr val="72727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descr="Play" id="6463" name="Google Shape;6463;p123"/>
            <p:cNvSpPr/>
            <p:nvPr/>
          </p:nvSpPr>
          <p:spPr>
            <a:xfrm>
              <a:off x="6785222" y="2865268"/>
              <a:ext cx="330774" cy="377095"/>
            </a:xfrm>
            <a:custGeom>
              <a:rect b="b" l="l" r="r" t="t"/>
              <a:pathLst>
                <a:path extrusionOk="0" h="704850" w="546734">
                  <a:moveTo>
                    <a:pt x="0" y="0"/>
                  </a:moveTo>
                  <a:lnTo>
                    <a:pt x="546735" y="352425"/>
                  </a:lnTo>
                  <a:lnTo>
                    <a:pt x="0" y="70485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464" name="Google Shape;6464;p123"/>
          <p:cNvSpPr/>
          <p:nvPr/>
        </p:nvSpPr>
        <p:spPr>
          <a:xfrm>
            <a:off x="7543250" y="3945700"/>
            <a:ext cx="2823900" cy="575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ADD A LINK TO THIS BUTTON</a:t>
            </a:r>
            <a:endParaRPr b="1" i="0" sz="14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6465" name="Google Shape;6465;p123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18072" l="0" r="0" t="19860"/>
          <a:stretch/>
        </p:blipFill>
        <p:spPr>
          <a:xfrm>
            <a:off x="1931563" y="3677850"/>
            <a:ext cx="2572424" cy="2395500"/>
          </a:xfrm>
          <a:prstGeom prst="rect">
            <a:avLst/>
          </a:prstGeom>
          <a:noFill/>
          <a:ln>
            <a:noFill/>
          </a:ln>
        </p:spPr>
      </p:pic>
      <p:sp>
        <p:nvSpPr>
          <p:cNvPr id="6466" name="Google Shape;6466;p123"/>
          <p:cNvSpPr/>
          <p:nvPr/>
        </p:nvSpPr>
        <p:spPr>
          <a:xfrm>
            <a:off x="1526025" y="5829200"/>
            <a:ext cx="3375300" cy="52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CLICK ON THE IMAGE TO ENLARGE IT</a:t>
            </a:r>
            <a:endParaRPr b="1" i="0" sz="14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descr="Table" id="6467" name="Google Shape;6467;p123">
            <a:hlinkClick action="ppaction://hlinksldjump" r:id="rId5"/>
          </p:cNvPr>
          <p:cNvSpPr/>
          <p:nvPr/>
        </p:nvSpPr>
        <p:spPr>
          <a:xfrm>
            <a:off x="11047343" y="195042"/>
            <a:ext cx="413385" cy="289370"/>
          </a:xfrm>
          <a:custGeom>
            <a:rect b="b" l="l" r="r" t="t"/>
            <a:pathLst>
              <a:path extrusionOk="0" h="533400" w="762000">
                <a:moveTo>
                  <a:pt x="704850" y="171450"/>
                </a:moveTo>
                <a:lnTo>
                  <a:pt x="514350" y="171450"/>
                </a:lnTo>
                <a:lnTo>
                  <a:pt x="514350" y="57150"/>
                </a:lnTo>
                <a:lnTo>
                  <a:pt x="704850" y="57150"/>
                </a:lnTo>
                <a:lnTo>
                  <a:pt x="704850" y="171450"/>
                </a:lnTo>
                <a:close/>
                <a:moveTo>
                  <a:pt x="704850" y="323850"/>
                </a:moveTo>
                <a:lnTo>
                  <a:pt x="514350" y="323850"/>
                </a:lnTo>
                <a:lnTo>
                  <a:pt x="514350" y="209550"/>
                </a:lnTo>
                <a:lnTo>
                  <a:pt x="704850" y="209550"/>
                </a:lnTo>
                <a:lnTo>
                  <a:pt x="704850" y="323850"/>
                </a:lnTo>
                <a:close/>
                <a:moveTo>
                  <a:pt x="704850" y="476250"/>
                </a:moveTo>
                <a:lnTo>
                  <a:pt x="514350" y="476250"/>
                </a:lnTo>
                <a:lnTo>
                  <a:pt x="514350" y="361950"/>
                </a:lnTo>
                <a:lnTo>
                  <a:pt x="704850" y="361950"/>
                </a:lnTo>
                <a:lnTo>
                  <a:pt x="704850" y="476250"/>
                </a:lnTo>
                <a:close/>
                <a:moveTo>
                  <a:pt x="285750" y="476250"/>
                </a:moveTo>
                <a:lnTo>
                  <a:pt x="285750" y="361950"/>
                </a:lnTo>
                <a:lnTo>
                  <a:pt x="476250" y="361950"/>
                </a:lnTo>
                <a:lnTo>
                  <a:pt x="476250" y="476250"/>
                </a:lnTo>
                <a:lnTo>
                  <a:pt x="285750" y="476250"/>
                </a:lnTo>
                <a:close/>
                <a:moveTo>
                  <a:pt x="57150" y="476250"/>
                </a:moveTo>
                <a:lnTo>
                  <a:pt x="57150" y="361950"/>
                </a:lnTo>
                <a:lnTo>
                  <a:pt x="247650" y="361950"/>
                </a:lnTo>
                <a:lnTo>
                  <a:pt x="247650" y="476250"/>
                </a:lnTo>
                <a:lnTo>
                  <a:pt x="57150" y="476250"/>
                </a:lnTo>
                <a:close/>
                <a:moveTo>
                  <a:pt x="57150" y="209550"/>
                </a:moveTo>
                <a:lnTo>
                  <a:pt x="247650" y="209550"/>
                </a:lnTo>
                <a:lnTo>
                  <a:pt x="247650" y="323850"/>
                </a:lnTo>
                <a:lnTo>
                  <a:pt x="57150" y="323850"/>
                </a:lnTo>
                <a:lnTo>
                  <a:pt x="57150" y="209550"/>
                </a:lnTo>
                <a:close/>
                <a:moveTo>
                  <a:pt x="57150" y="57150"/>
                </a:moveTo>
                <a:lnTo>
                  <a:pt x="247650" y="57150"/>
                </a:lnTo>
                <a:lnTo>
                  <a:pt x="247650" y="171450"/>
                </a:lnTo>
                <a:lnTo>
                  <a:pt x="57150" y="171450"/>
                </a:lnTo>
                <a:lnTo>
                  <a:pt x="57150" y="57150"/>
                </a:lnTo>
                <a:close/>
                <a:moveTo>
                  <a:pt x="476250" y="209550"/>
                </a:moveTo>
                <a:lnTo>
                  <a:pt x="476250" y="323850"/>
                </a:lnTo>
                <a:lnTo>
                  <a:pt x="285750" y="323850"/>
                </a:lnTo>
                <a:lnTo>
                  <a:pt x="285750" y="209550"/>
                </a:lnTo>
                <a:lnTo>
                  <a:pt x="476250" y="209550"/>
                </a:lnTo>
                <a:close/>
                <a:moveTo>
                  <a:pt x="476250" y="57150"/>
                </a:moveTo>
                <a:lnTo>
                  <a:pt x="476250" y="171450"/>
                </a:lnTo>
                <a:lnTo>
                  <a:pt x="285750" y="171450"/>
                </a:lnTo>
                <a:lnTo>
                  <a:pt x="285750" y="57150"/>
                </a:lnTo>
                <a:lnTo>
                  <a:pt x="476250" y="57150"/>
                </a:lnTo>
                <a:close/>
                <a:moveTo>
                  <a:pt x="0" y="0"/>
                </a:moveTo>
                <a:lnTo>
                  <a:pt x="0" y="533400"/>
                </a:lnTo>
                <a:lnTo>
                  <a:pt x="762000" y="533400"/>
                </a:lnTo>
                <a:lnTo>
                  <a:pt x="762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68" name="Google Shape;6468;p123">
            <a:hlinkClick action="ppaction://hlinksldjump" r:id="rId6"/>
          </p:cNvPr>
          <p:cNvSpPr/>
          <p:nvPr/>
        </p:nvSpPr>
        <p:spPr>
          <a:xfrm>
            <a:off x="145188" y="58128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69" name="Google Shape;6469;p123">
            <a:hlinkClick action="ppaction://hlinksldjump" r:id="rId7"/>
          </p:cNvPr>
          <p:cNvSpPr/>
          <p:nvPr/>
        </p:nvSpPr>
        <p:spPr>
          <a:xfrm>
            <a:off x="145188" y="762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70" name="Google Shape;6470;p123">
            <a:hlinkClick action="ppaction://hlinksldjump" r:id="rId8"/>
          </p:cNvPr>
          <p:cNvSpPr/>
          <p:nvPr/>
        </p:nvSpPr>
        <p:spPr>
          <a:xfrm>
            <a:off x="145188" y="10323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71" name="Google Shape;6471;p123">
            <a:hlinkClick action="ppaction://hlinksldjump" r:id="rId9"/>
          </p:cNvPr>
          <p:cNvSpPr/>
          <p:nvPr/>
        </p:nvSpPr>
        <p:spPr>
          <a:xfrm>
            <a:off x="145188" y="19884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72" name="Google Shape;6472;p123">
            <a:hlinkClick action="ppaction://hlinksldjump" r:id="rId10"/>
          </p:cNvPr>
          <p:cNvSpPr/>
          <p:nvPr/>
        </p:nvSpPr>
        <p:spPr>
          <a:xfrm>
            <a:off x="145188" y="29445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73" name="Google Shape;6473;p123">
            <a:hlinkClick action="ppaction://hlinksldjump" r:id="rId11"/>
          </p:cNvPr>
          <p:cNvSpPr/>
          <p:nvPr/>
        </p:nvSpPr>
        <p:spPr>
          <a:xfrm>
            <a:off x="145188" y="39006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74" name="Google Shape;6474;p123">
            <a:hlinkClick action="ppaction://hlinksldjump" r:id="rId12"/>
          </p:cNvPr>
          <p:cNvSpPr/>
          <p:nvPr/>
        </p:nvSpPr>
        <p:spPr>
          <a:xfrm>
            <a:off x="145188" y="48567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75" name="Google Shape;6475;p123">
            <a:hlinkClick action="ppaction://hlinksldjump" r:id="rId13"/>
          </p:cNvPr>
          <p:cNvSpPr/>
          <p:nvPr/>
        </p:nvSpPr>
        <p:spPr>
          <a:xfrm>
            <a:off x="11689488" y="58506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76" name="Google Shape;6476;p123">
            <a:hlinkClick action="ppaction://hlinksldjump" r:id="rId14"/>
          </p:cNvPr>
          <p:cNvSpPr/>
          <p:nvPr/>
        </p:nvSpPr>
        <p:spPr>
          <a:xfrm>
            <a:off x="11689488" y="762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77" name="Google Shape;6477;p123">
            <a:hlinkClick action="ppaction://hlinksldjump" r:id="rId15"/>
          </p:cNvPr>
          <p:cNvSpPr/>
          <p:nvPr/>
        </p:nvSpPr>
        <p:spPr>
          <a:xfrm>
            <a:off x="11689488" y="10323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78" name="Google Shape;6478;p123">
            <a:hlinkClick action="ppaction://hlinksldjump" r:id="rId16"/>
          </p:cNvPr>
          <p:cNvSpPr/>
          <p:nvPr/>
        </p:nvSpPr>
        <p:spPr>
          <a:xfrm>
            <a:off x="11689488" y="19884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79" name="Google Shape;6479;p123">
            <a:hlinkClick action="ppaction://hlinksldjump" r:id="rId17"/>
          </p:cNvPr>
          <p:cNvSpPr/>
          <p:nvPr/>
        </p:nvSpPr>
        <p:spPr>
          <a:xfrm>
            <a:off x="11689488" y="29445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80" name="Google Shape;6480;p123">
            <a:hlinkClick action="ppaction://hlinksldjump" r:id="rId18"/>
          </p:cNvPr>
          <p:cNvSpPr/>
          <p:nvPr/>
        </p:nvSpPr>
        <p:spPr>
          <a:xfrm>
            <a:off x="11689488" y="39006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81" name="Google Shape;6481;p123">
            <a:hlinkClick action="ppaction://hlinksldjump" r:id="rId19"/>
          </p:cNvPr>
          <p:cNvSpPr/>
          <p:nvPr/>
        </p:nvSpPr>
        <p:spPr>
          <a:xfrm>
            <a:off x="11689488" y="48567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85" name="Shape 6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6" name="Google Shape;6486;p124"/>
          <p:cNvSpPr txBox="1"/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arlow Semi Condensed Medium"/>
              <a:buNone/>
            </a:pPr>
            <a:r>
              <a:rPr lang="en-US"/>
              <a:t>WEEK 13 – Slide 2</a:t>
            </a:r>
            <a:endParaRPr/>
          </a:p>
        </p:txBody>
      </p:sp>
      <p:sp>
        <p:nvSpPr>
          <p:cNvPr id="6487" name="Google Shape;6487;p124"/>
          <p:cNvSpPr txBox="1"/>
          <p:nvPr>
            <p:ph idx="1" type="body"/>
          </p:nvPr>
        </p:nvSpPr>
        <p:spPr>
          <a:xfrm>
            <a:off x="6533000" y="530075"/>
            <a:ext cx="4844400" cy="60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6488" name="Google Shape;6488;p124"/>
          <p:cNvSpPr txBox="1"/>
          <p:nvPr>
            <p:ph idx="2" type="body"/>
          </p:nvPr>
        </p:nvSpPr>
        <p:spPr>
          <a:xfrm>
            <a:off x="791475" y="1438800"/>
            <a:ext cx="4844400" cy="50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descr="Table" id="6489" name="Google Shape;6489;p124">
            <a:hlinkClick action="ppaction://hlinksldjump" r:id="rId3"/>
          </p:cNvPr>
          <p:cNvSpPr/>
          <p:nvPr/>
        </p:nvSpPr>
        <p:spPr>
          <a:xfrm>
            <a:off x="11047343" y="195042"/>
            <a:ext cx="413385" cy="289370"/>
          </a:xfrm>
          <a:custGeom>
            <a:rect b="b" l="l" r="r" t="t"/>
            <a:pathLst>
              <a:path extrusionOk="0" h="533400" w="762000">
                <a:moveTo>
                  <a:pt x="704850" y="171450"/>
                </a:moveTo>
                <a:lnTo>
                  <a:pt x="514350" y="171450"/>
                </a:lnTo>
                <a:lnTo>
                  <a:pt x="514350" y="57150"/>
                </a:lnTo>
                <a:lnTo>
                  <a:pt x="704850" y="57150"/>
                </a:lnTo>
                <a:lnTo>
                  <a:pt x="704850" y="171450"/>
                </a:lnTo>
                <a:close/>
                <a:moveTo>
                  <a:pt x="704850" y="323850"/>
                </a:moveTo>
                <a:lnTo>
                  <a:pt x="514350" y="323850"/>
                </a:lnTo>
                <a:lnTo>
                  <a:pt x="514350" y="209550"/>
                </a:lnTo>
                <a:lnTo>
                  <a:pt x="704850" y="209550"/>
                </a:lnTo>
                <a:lnTo>
                  <a:pt x="704850" y="323850"/>
                </a:lnTo>
                <a:close/>
                <a:moveTo>
                  <a:pt x="704850" y="476250"/>
                </a:moveTo>
                <a:lnTo>
                  <a:pt x="514350" y="476250"/>
                </a:lnTo>
                <a:lnTo>
                  <a:pt x="514350" y="361950"/>
                </a:lnTo>
                <a:lnTo>
                  <a:pt x="704850" y="361950"/>
                </a:lnTo>
                <a:lnTo>
                  <a:pt x="704850" y="476250"/>
                </a:lnTo>
                <a:close/>
                <a:moveTo>
                  <a:pt x="285750" y="476250"/>
                </a:moveTo>
                <a:lnTo>
                  <a:pt x="285750" y="361950"/>
                </a:lnTo>
                <a:lnTo>
                  <a:pt x="476250" y="361950"/>
                </a:lnTo>
                <a:lnTo>
                  <a:pt x="476250" y="476250"/>
                </a:lnTo>
                <a:lnTo>
                  <a:pt x="285750" y="476250"/>
                </a:lnTo>
                <a:close/>
                <a:moveTo>
                  <a:pt x="57150" y="476250"/>
                </a:moveTo>
                <a:lnTo>
                  <a:pt x="57150" y="361950"/>
                </a:lnTo>
                <a:lnTo>
                  <a:pt x="247650" y="361950"/>
                </a:lnTo>
                <a:lnTo>
                  <a:pt x="247650" y="476250"/>
                </a:lnTo>
                <a:lnTo>
                  <a:pt x="57150" y="476250"/>
                </a:lnTo>
                <a:close/>
                <a:moveTo>
                  <a:pt x="57150" y="209550"/>
                </a:moveTo>
                <a:lnTo>
                  <a:pt x="247650" y="209550"/>
                </a:lnTo>
                <a:lnTo>
                  <a:pt x="247650" y="323850"/>
                </a:lnTo>
                <a:lnTo>
                  <a:pt x="57150" y="323850"/>
                </a:lnTo>
                <a:lnTo>
                  <a:pt x="57150" y="209550"/>
                </a:lnTo>
                <a:close/>
                <a:moveTo>
                  <a:pt x="57150" y="57150"/>
                </a:moveTo>
                <a:lnTo>
                  <a:pt x="247650" y="57150"/>
                </a:lnTo>
                <a:lnTo>
                  <a:pt x="247650" y="171450"/>
                </a:lnTo>
                <a:lnTo>
                  <a:pt x="57150" y="171450"/>
                </a:lnTo>
                <a:lnTo>
                  <a:pt x="57150" y="57150"/>
                </a:lnTo>
                <a:close/>
                <a:moveTo>
                  <a:pt x="476250" y="209550"/>
                </a:moveTo>
                <a:lnTo>
                  <a:pt x="476250" y="323850"/>
                </a:lnTo>
                <a:lnTo>
                  <a:pt x="285750" y="323850"/>
                </a:lnTo>
                <a:lnTo>
                  <a:pt x="285750" y="209550"/>
                </a:lnTo>
                <a:lnTo>
                  <a:pt x="476250" y="209550"/>
                </a:lnTo>
                <a:close/>
                <a:moveTo>
                  <a:pt x="476250" y="57150"/>
                </a:moveTo>
                <a:lnTo>
                  <a:pt x="476250" y="171450"/>
                </a:lnTo>
                <a:lnTo>
                  <a:pt x="285750" y="171450"/>
                </a:lnTo>
                <a:lnTo>
                  <a:pt x="285750" y="57150"/>
                </a:lnTo>
                <a:lnTo>
                  <a:pt x="476250" y="57150"/>
                </a:lnTo>
                <a:close/>
                <a:moveTo>
                  <a:pt x="0" y="0"/>
                </a:moveTo>
                <a:lnTo>
                  <a:pt x="0" y="533400"/>
                </a:lnTo>
                <a:lnTo>
                  <a:pt x="762000" y="533400"/>
                </a:lnTo>
                <a:lnTo>
                  <a:pt x="762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90" name="Google Shape;6490;p124">
            <a:hlinkClick action="ppaction://hlinksldjump" r:id="rId4"/>
          </p:cNvPr>
          <p:cNvSpPr/>
          <p:nvPr/>
        </p:nvSpPr>
        <p:spPr>
          <a:xfrm>
            <a:off x="145188" y="762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91" name="Google Shape;6491;p124">
            <a:hlinkClick action="ppaction://hlinksldjump" r:id="rId5"/>
          </p:cNvPr>
          <p:cNvSpPr/>
          <p:nvPr/>
        </p:nvSpPr>
        <p:spPr>
          <a:xfrm>
            <a:off x="145188" y="10323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92" name="Google Shape;6492;p124">
            <a:hlinkClick action="ppaction://hlinksldjump" r:id="rId6"/>
          </p:cNvPr>
          <p:cNvSpPr/>
          <p:nvPr/>
        </p:nvSpPr>
        <p:spPr>
          <a:xfrm>
            <a:off x="145188" y="19884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93" name="Google Shape;6493;p124">
            <a:hlinkClick action="ppaction://hlinksldjump" r:id="rId7"/>
          </p:cNvPr>
          <p:cNvSpPr/>
          <p:nvPr/>
        </p:nvSpPr>
        <p:spPr>
          <a:xfrm>
            <a:off x="145188" y="29445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94" name="Google Shape;6494;p124">
            <a:hlinkClick action="ppaction://hlinksldjump" r:id="rId8"/>
          </p:cNvPr>
          <p:cNvSpPr/>
          <p:nvPr/>
        </p:nvSpPr>
        <p:spPr>
          <a:xfrm>
            <a:off x="145188" y="39006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95" name="Google Shape;6495;p124">
            <a:hlinkClick action="ppaction://hlinksldjump" r:id="rId9"/>
          </p:cNvPr>
          <p:cNvSpPr/>
          <p:nvPr/>
        </p:nvSpPr>
        <p:spPr>
          <a:xfrm>
            <a:off x="145188" y="48567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96" name="Google Shape;6496;p124">
            <a:hlinkClick action="ppaction://hlinksldjump" r:id="rId10"/>
          </p:cNvPr>
          <p:cNvSpPr/>
          <p:nvPr/>
        </p:nvSpPr>
        <p:spPr>
          <a:xfrm>
            <a:off x="145188" y="58128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97" name="Google Shape;6497;p124">
            <a:hlinkClick action="ppaction://hlinksldjump" r:id="rId11"/>
          </p:cNvPr>
          <p:cNvSpPr/>
          <p:nvPr/>
        </p:nvSpPr>
        <p:spPr>
          <a:xfrm>
            <a:off x="11689488" y="762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98" name="Google Shape;6498;p124">
            <a:hlinkClick action="ppaction://hlinksldjump" r:id="rId12"/>
          </p:cNvPr>
          <p:cNvSpPr/>
          <p:nvPr/>
        </p:nvSpPr>
        <p:spPr>
          <a:xfrm>
            <a:off x="11689488" y="10323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99" name="Google Shape;6499;p124">
            <a:hlinkClick action="ppaction://hlinksldjump" r:id="rId13"/>
          </p:cNvPr>
          <p:cNvSpPr/>
          <p:nvPr/>
        </p:nvSpPr>
        <p:spPr>
          <a:xfrm>
            <a:off x="11689488" y="19884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00" name="Google Shape;6500;p124">
            <a:hlinkClick action="ppaction://hlinksldjump" r:id="rId14"/>
          </p:cNvPr>
          <p:cNvSpPr/>
          <p:nvPr/>
        </p:nvSpPr>
        <p:spPr>
          <a:xfrm>
            <a:off x="11689488" y="29445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01" name="Google Shape;6501;p124">
            <a:hlinkClick action="ppaction://hlinksldjump" r:id="rId15"/>
          </p:cNvPr>
          <p:cNvSpPr/>
          <p:nvPr/>
        </p:nvSpPr>
        <p:spPr>
          <a:xfrm>
            <a:off x="11689488" y="39006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02" name="Google Shape;6502;p124">
            <a:hlinkClick action="ppaction://hlinksldjump" r:id="rId16"/>
          </p:cNvPr>
          <p:cNvSpPr/>
          <p:nvPr/>
        </p:nvSpPr>
        <p:spPr>
          <a:xfrm>
            <a:off x="11689488" y="48567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03" name="Google Shape;6503;p124">
            <a:hlinkClick action="ppaction://hlinksldjump" r:id="rId17"/>
          </p:cNvPr>
          <p:cNvSpPr/>
          <p:nvPr/>
        </p:nvSpPr>
        <p:spPr>
          <a:xfrm>
            <a:off x="11689488" y="58128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07" name="Shape 6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8" name="Google Shape;6508;p125"/>
          <p:cNvSpPr txBox="1"/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arlow Semi Condensed Medium"/>
              <a:buNone/>
            </a:pPr>
            <a:r>
              <a:rPr lang="en-US"/>
              <a:t>WEEK 13 – Slide 3</a:t>
            </a:r>
            <a:endParaRPr/>
          </a:p>
        </p:txBody>
      </p:sp>
      <p:sp>
        <p:nvSpPr>
          <p:cNvPr id="6509" name="Google Shape;6509;p125"/>
          <p:cNvSpPr txBox="1"/>
          <p:nvPr>
            <p:ph idx="1" type="body"/>
          </p:nvPr>
        </p:nvSpPr>
        <p:spPr>
          <a:xfrm>
            <a:off x="6533000" y="530075"/>
            <a:ext cx="4844400" cy="60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6510" name="Google Shape;6510;p125"/>
          <p:cNvSpPr txBox="1"/>
          <p:nvPr>
            <p:ph idx="2" type="body"/>
          </p:nvPr>
        </p:nvSpPr>
        <p:spPr>
          <a:xfrm>
            <a:off x="791475" y="1438800"/>
            <a:ext cx="4844400" cy="50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descr="Table" id="6511" name="Google Shape;6511;p125">
            <a:hlinkClick action="ppaction://hlinksldjump" r:id="rId3"/>
          </p:cNvPr>
          <p:cNvSpPr/>
          <p:nvPr/>
        </p:nvSpPr>
        <p:spPr>
          <a:xfrm>
            <a:off x="11047343" y="195042"/>
            <a:ext cx="413385" cy="289370"/>
          </a:xfrm>
          <a:custGeom>
            <a:rect b="b" l="l" r="r" t="t"/>
            <a:pathLst>
              <a:path extrusionOk="0" h="533400" w="762000">
                <a:moveTo>
                  <a:pt x="704850" y="171450"/>
                </a:moveTo>
                <a:lnTo>
                  <a:pt x="514350" y="171450"/>
                </a:lnTo>
                <a:lnTo>
                  <a:pt x="514350" y="57150"/>
                </a:lnTo>
                <a:lnTo>
                  <a:pt x="704850" y="57150"/>
                </a:lnTo>
                <a:lnTo>
                  <a:pt x="704850" y="171450"/>
                </a:lnTo>
                <a:close/>
                <a:moveTo>
                  <a:pt x="704850" y="323850"/>
                </a:moveTo>
                <a:lnTo>
                  <a:pt x="514350" y="323850"/>
                </a:lnTo>
                <a:lnTo>
                  <a:pt x="514350" y="209550"/>
                </a:lnTo>
                <a:lnTo>
                  <a:pt x="704850" y="209550"/>
                </a:lnTo>
                <a:lnTo>
                  <a:pt x="704850" y="323850"/>
                </a:lnTo>
                <a:close/>
                <a:moveTo>
                  <a:pt x="704850" y="476250"/>
                </a:moveTo>
                <a:lnTo>
                  <a:pt x="514350" y="476250"/>
                </a:lnTo>
                <a:lnTo>
                  <a:pt x="514350" y="361950"/>
                </a:lnTo>
                <a:lnTo>
                  <a:pt x="704850" y="361950"/>
                </a:lnTo>
                <a:lnTo>
                  <a:pt x="704850" y="476250"/>
                </a:lnTo>
                <a:close/>
                <a:moveTo>
                  <a:pt x="285750" y="476250"/>
                </a:moveTo>
                <a:lnTo>
                  <a:pt x="285750" y="361950"/>
                </a:lnTo>
                <a:lnTo>
                  <a:pt x="476250" y="361950"/>
                </a:lnTo>
                <a:lnTo>
                  <a:pt x="476250" y="476250"/>
                </a:lnTo>
                <a:lnTo>
                  <a:pt x="285750" y="476250"/>
                </a:lnTo>
                <a:close/>
                <a:moveTo>
                  <a:pt x="57150" y="476250"/>
                </a:moveTo>
                <a:lnTo>
                  <a:pt x="57150" y="361950"/>
                </a:lnTo>
                <a:lnTo>
                  <a:pt x="247650" y="361950"/>
                </a:lnTo>
                <a:lnTo>
                  <a:pt x="247650" y="476250"/>
                </a:lnTo>
                <a:lnTo>
                  <a:pt x="57150" y="476250"/>
                </a:lnTo>
                <a:close/>
                <a:moveTo>
                  <a:pt x="57150" y="209550"/>
                </a:moveTo>
                <a:lnTo>
                  <a:pt x="247650" y="209550"/>
                </a:lnTo>
                <a:lnTo>
                  <a:pt x="247650" y="323850"/>
                </a:lnTo>
                <a:lnTo>
                  <a:pt x="57150" y="323850"/>
                </a:lnTo>
                <a:lnTo>
                  <a:pt x="57150" y="209550"/>
                </a:lnTo>
                <a:close/>
                <a:moveTo>
                  <a:pt x="57150" y="57150"/>
                </a:moveTo>
                <a:lnTo>
                  <a:pt x="247650" y="57150"/>
                </a:lnTo>
                <a:lnTo>
                  <a:pt x="247650" y="171450"/>
                </a:lnTo>
                <a:lnTo>
                  <a:pt x="57150" y="171450"/>
                </a:lnTo>
                <a:lnTo>
                  <a:pt x="57150" y="57150"/>
                </a:lnTo>
                <a:close/>
                <a:moveTo>
                  <a:pt x="476250" y="209550"/>
                </a:moveTo>
                <a:lnTo>
                  <a:pt x="476250" y="323850"/>
                </a:lnTo>
                <a:lnTo>
                  <a:pt x="285750" y="323850"/>
                </a:lnTo>
                <a:lnTo>
                  <a:pt x="285750" y="209550"/>
                </a:lnTo>
                <a:lnTo>
                  <a:pt x="476250" y="209550"/>
                </a:lnTo>
                <a:close/>
                <a:moveTo>
                  <a:pt x="476250" y="57150"/>
                </a:moveTo>
                <a:lnTo>
                  <a:pt x="476250" y="171450"/>
                </a:lnTo>
                <a:lnTo>
                  <a:pt x="285750" y="171450"/>
                </a:lnTo>
                <a:lnTo>
                  <a:pt x="285750" y="57150"/>
                </a:lnTo>
                <a:lnTo>
                  <a:pt x="476250" y="57150"/>
                </a:lnTo>
                <a:close/>
                <a:moveTo>
                  <a:pt x="0" y="0"/>
                </a:moveTo>
                <a:lnTo>
                  <a:pt x="0" y="533400"/>
                </a:lnTo>
                <a:lnTo>
                  <a:pt x="762000" y="533400"/>
                </a:lnTo>
                <a:lnTo>
                  <a:pt x="762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12" name="Google Shape;6512;p125">
            <a:hlinkClick action="ppaction://hlinksldjump" r:id="rId4"/>
          </p:cNvPr>
          <p:cNvSpPr/>
          <p:nvPr/>
        </p:nvSpPr>
        <p:spPr>
          <a:xfrm>
            <a:off x="145188" y="762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13" name="Google Shape;6513;p125">
            <a:hlinkClick action="ppaction://hlinksldjump" r:id="rId5"/>
          </p:cNvPr>
          <p:cNvSpPr/>
          <p:nvPr/>
        </p:nvSpPr>
        <p:spPr>
          <a:xfrm>
            <a:off x="145188" y="10323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14" name="Google Shape;6514;p125">
            <a:hlinkClick action="ppaction://hlinksldjump" r:id="rId6"/>
          </p:cNvPr>
          <p:cNvSpPr/>
          <p:nvPr/>
        </p:nvSpPr>
        <p:spPr>
          <a:xfrm>
            <a:off x="145188" y="19884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15" name="Google Shape;6515;p125">
            <a:hlinkClick action="ppaction://hlinksldjump" r:id="rId7"/>
          </p:cNvPr>
          <p:cNvSpPr/>
          <p:nvPr/>
        </p:nvSpPr>
        <p:spPr>
          <a:xfrm>
            <a:off x="145188" y="29445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16" name="Google Shape;6516;p125">
            <a:hlinkClick action="ppaction://hlinksldjump" r:id="rId8"/>
          </p:cNvPr>
          <p:cNvSpPr/>
          <p:nvPr/>
        </p:nvSpPr>
        <p:spPr>
          <a:xfrm>
            <a:off x="145188" y="39006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17" name="Google Shape;6517;p125">
            <a:hlinkClick action="ppaction://hlinksldjump" r:id="rId9"/>
          </p:cNvPr>
          <p:cNvSpPr/>
          <p:nvPr/>
        </p:nvSpPr>
        <p:spPr>
          <a:xfrm>
            <a:off x="145188" y="48567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18" name="Google Shape;6518;p125">
            <a:hlinkClick action="ppaction://hlinksldjump" r:id="rId10"/>
          </p:cNvPr>
          <p:cNvSpPr/>
          <p:nvPr/>
        </p:nvSpPr>
        <p:spPr>
          <a:xfrm>
            <a:off x="145188" y="58128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19" name="Google Shape;6519;p125">
            <a:hlinkClick action="ppaction://hlinksldjump" r:id="rId11"/>
          </p:cNvPr>
          <p:cNvSpPr/>
          <p:nvPr/>
        </p:nvSpPr>
        <p:spPr>
          <a:xfrm>
            <a:off x="11689488" y="762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20" name="Google Shape;6520;p125">
            <a:hlinkClick action="ppaction://hlinksldjump" r:id="rId12"/>
          </p:cNvPr>
          <p:cNvSpPr/>
          <p:nvPr/>
        </p:nvSpPr>
        <p:spPr>
          <a:xfrm>
            <a:off x="11689488" y="10323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21" name="Google Shape;6521;p125">
            <a:hlinkClick action="ppaction://hlinksldjump" r:id="rId13"/>
          </p:cNvPr>
          <p:cNvSpPr/>
          <p:nvPr/>
        </p:nvSpPr>
        <p:spPr>
          <a:xfrm>
            <a:off x="11689488" y="19884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22" name="Google Shape;6522;p125">
            <a:hlinkClick action="ppaction://hlinksldjump" r:id="rId14"/>
          </p:cNvPr>
          <p:cNvSpPr/>
          <p:nvPr/>
        </p:nvSpPr>
        <p:spPr>
          <a:xfrm>
            <a:off x="11689488" y="29445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23" name="Google Shape;6523;p125">
            <a:hlinkClick action="ppaction://hlinksldjump" r:id="rId15"/>
          </p:cNvPr>
          <p:cNvSpPr/>
          <p:nvPr/>
        </p:nvSpPr>
        <p:spPr>
          <a:xfrm>
            <a:off x="11689488" y="39006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24" name="Google Shape;6524;p125">
            <a:hlinkClick action="ppaction://hlinksldjump" r:id="rId16"/>
          </p:cNvPr>
          <p:cNvSpPr/>
          <p:nvPr/>
        </p:nvSpPr>
        <p:spPr>
          <a:xfrm>
            <a:off x="11689488" y="48567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25" name="Google Shape;6525;p125">
            <a:hlinkClick action="ppaction://hlinksldjump" r:id="rId17"/>
          </p:cNvPr>
          <p:cNvSpPr/>
          <p:nvPr/>
        </p:nvSpPr>
        <p:spPr>
          <a:xfrm>
            <a:off x="11689488" y="58128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29" name="Shape 6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0" name="Google Shape;6530;p126"/>
          <p:cNvSpPr txBox="1"/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arlow Semi Condensed Medium"/>
              <a:buNone/>
            </a:pPr>
            <a:r>
              <a:rPr lang="en-US"/>
              <a:t>WEEK 13 – Slide 4</a:t>
            </a:r>
            <a:endParaRPr/>
          </a:p>
        </p:txBody>
      </p:sp>
      <p:sp>
        <p:nvSpPr>
          <p:cNvPr id="6531" name="Google Shape;6531;p126"/>
          <p:cNvSpPr txBox="1"/>
          <p:nvPr>
            <p:ph idx="1" type="body"/>
          </p:nvPr>
        </p:nvSpPr>
        <p:spPr>
          <a:xfrm>
            <a:off x="6533000" y="530075"/>
            <a:ext cx="4844400" cy="60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6532" name="Google Shape;6532;p126"/>
          <p:cNvSpPr txBox="1"/>
          <p:nvPr>
            <p:ph idx="2" type="body"/>
          </p:nvPr>
        </p:nvSpPr>
        <p:spPr>
          <a:xfrm>
            <a:off x="791475" y="1438800"/>
            <a:ext cx="4844400" cy="50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descr="Table" id="6533" name="Google Shape;6533;p126">
            <a:hlinkClick action="ppaction://hlinksldjump" r:id="rId3"/>
          </p:cNvPr>
          <p:cNvSpPr/>
          <p:nvPr/>
        </p:nvSpPr>
        <p:spPr>
          <a:xfrm>
            <a:off x="11047343" y="195042"/>
            <a:ext cx="413385" cy="289370"/>
          </a:xfrm>
          <a:custGeom>
            <a:rect b="b" l="l" r="r" t="t"/>
            <a:pathLst>
              <a:path extrusionOk="0" h="533400" w="762000">
                <a:moveTo>
                  <a:pt x="704850" y="171450"/>
                </a:moveTo>
                <a:lnTo>
                  <a:pt x="514350" y="171450"/>
                </a:lnTo>
                <a:lnTo>
                  <a:pt x="514350" y="57150"/>
                </a:lnTo>
                <a:lnTo>
                  <a:pt x="704850" y="57150"/>
                </a:lnTo>
                <a:lnTo>
                  <a:pt x="704850" y="171450"/>
                </a:lnTo>
                <a:close/>
                <a:moveTo>
                  <a:pt x="704850" y="323850"/>
                </a:moveTo>
                <a:lnTo>
                  <a:pt x="514350" y="323850"/>
                </a:lnTo>
                <a:lnTo>
                  <a:pt x="514350" y="209550"/>
                </a:lnTo>
                <a:lnTo>
                  <a:pt x="704850" y="209550"/>
                </a:lnTo>
                <a:lnTo>
                  <a:pt x="704850" y="323850"/>
                </a:lnTo>
                <a:close/>
                <a:moveTo>
                  <a:pt x="704850" y="476250"/>
                </a:moveTo>
                <a:lnTo>
                  <a:pt x="514350" y="476250"/>
                </a:lnTo>
                <a:lnTo>
                  <a:pt x="514350" y="361950"/>
                </a:lnTo>
                <a:lnTo>
                  <a:pt x="704850" y="361950"/>
                </a:lnTo>
                <a:lnTo>
                  <a:pt x="704850" y="476250"/>
                </a:lnTo>
                <a:close/>
                <a:moveTo>
                  <a:pt x="285750" y="476250"/>
                </a:moveTo>
                <a:lnTo>
                  <a:pt x="285750" y="361950"/>
                </a:lnTo>
                <a:lnTo>
                  <a:pt x="476250" y="361950"/>
                </a:lnTo>
                <a:lnTo>
                  <a:pt x="476250" y="476250"/>
                </a:lnTo>
                <a:lnTo>
                  <a:pt x="285750" y="476250"/>
                </a:lnTo>
                <a:close/>
                <a:moveTo>
                  <a:pt x="57150" y="476250"/>
                </a:moveTo>
                <a:lnTo>
                  <a:pt x="57150" y="361950"/>
                </a:lnTo>
                <a:lnTo>
                  <a:pt x="247650" y="361950"/>
                </a:lnTo>
                <a:lnTo>
                  <a:pt x="247650" y="476250"/>
                </a:lnTo>
                <a:lnTo>
                  <a:pt x="57150" y="476250"/>
                </a:lnTo>
                <a:close/>
                <a:moveTo>
                  <a:pt x="57150" y="209550"/>
                </a:moveTo>
                <a:lnTo>
                  <a:pt x="247650" y="209550"/>
                </a:lnTo>
                <a:lnTo>
                  <a:pt x="247650" y="323850"/>
                </a:lnTo>
                <a:lnTo>
                  <a:pt x="57150" y="323850"/>
                </a:lnTo>
                <a:lnTo>
                  <a:pt x="57150" y="209550"/>
                </a:lnTo>
                <a:close/>
                <a:moveTo>
                  <a:pt x="57150" y="57150"/>
                </a:moveTo>
                <a:lnTo>
                  <a:pt x="247650" y="57150"/>
                </a:lnTo>
                <a:lnTo>
                  <a:pt x="247650" y="171450"/>
                </a:lnTo>
                <a:lnTo>
                  <a:pt x="57150" y="171450"/>
                </a:lnTo>
                <a:lnTo>
                  <a:pt x="57150" y="57150"/>
                </a:lnTo>
                <a:close/>
                <a:moveTo>
                  <a:pt x="476250" y="209550"/>
                </a:moveTo>
                <a:lnTo>
                  <a:pt x="476250" y="323850"/>
                </a:lnTo>
                <a:lnTo>
                  <a:pt x="285750" y="323850"/>
                </a:lnTo>
                <a:lnTo>
                  <a:pt x="285750" y="209550"/>
                </a:lnTo>
                <a:lnTo>
                  <a:pt x="476250" y="209550"/>
                </a:lnTo>
                <a:close/>
                <a:moveTo>
                  <a:pt x="476250" y="57150"/>
                </a:moveTo>
                <a:lnTo>
                  <a:pt x="476250" y="171450"/>
                </a:lnTo>
                <a:lnTo>
                  <a:pt x="285750" y="171450"/>
                </a:lnTo>
                <a:lnTo>
                  <a:pt x="285750" y="57150"/>
                </a:lnTo>
                <a:lnTo>
                  <a:pt x="476250" y="57150"/>
                </a:lnTo>
                <a:close/>
                <a:moveTo>
                  <a:pt x="0" y="0"/>
                </a:moveTo>
                <a:lnTo>
                  <a:pt x="0" y="533400"/>
                </a:lnTo>
                <a:lnTo>
                  <a:pt x="762000" y="533400"/>
                </a:lnTo>
                <a:lnTo>
                  <a:pt x="762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34" name="Google Shape;6534;p126">
            <a:hlinkClick action="ppaction://hlinksldjump" r:id="rId4"/>
          </p:cNvPr>
          <p:cNvSpPr/>
          <p:nvPr/>
        </p:nvSpPr>
        <p:spPr>
          <a:xfrm>
            <a:off x="145188" y="762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35" name="Google Shape;6535;p126">
            <a:hlinkClick action="ppaction://hlinksldjump" r:id="rId5"/>
          </p:cNvPr>
          <p:cNvSpPr/>
          <p:nvPr/>
        </p:nvSpPr>
        <p:spPr>
          <a:xfrm>
            <a:off x="145188" y="10323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36" name="Google Shape;6536;p126">
            <a:hlinkClick action="ppaction://hlinksldjump" r:id="rId6"/>
          </p:cNvPr>
          <p:cNvSpPr/>
          <p:nvPr/>
        </p:nvSpPr>
        <p:spPr>
          <a:xfrm>
            <a:off x="145188" y="19884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37" name="Google Shape;6537;p126">
            <a:hlinkClick action="ppaction://hlinksldjump" r:id="rId7"/>
          </p:cNvPr>
          <p:cNvSpPr/>
          <p:nvPr/>
        </p:nvSpPr>
        <p:spPr>
          <a:xfrm>
            <a:off x="145188" y="29445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38" name="Google Shape;6538;p126">
            <a:hlinkClick action="ppaction://hlinksldjump" r:id="rId8"/>
          </p:cNvPr>
          <p:cNvSpPr/>
          <p:nvPr/>
        </p:nvSpPr>
        <p:spPr>
          <a:xfrm>
            <a:off x="145188" y="39006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39" name="Google Shape;6539;p126">
            <a:hlinkClick action="ppaction://hlinksldjump" r:id="rId9"/>
          </p:cNvPr>
          <p:cNvSpPr/>
          <p:nvPr/>
        </p:nvSpPr>
        <p:spPr>
          <a:xfrm>
            <a:off x="145188" y="48567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40" name="Google Shape;6540;p126">
            <a:hlinkClick action="ppaction://hlinksldjump" r:id="rId10"/>
          </p:cNvPr>
          <p:cNvSpPr/>
          <p:nvPr/>
        </p:nvSpPr>
        <p:spPr>
          <a:xfrm>
            <a:off x="145188" y="58128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41" name="Google Shape;6541;p126">
            <a:hlinkClick action="ppaction://hlinksldjump" r:id="rId11"/>
          </p:cNvPr>
          <p:cNvSpPr/>
          <p:nvPr/>
        </p:nvSpPr>
        <p:spPr>
          <a:xfrm>
            <a:off x="11689488" y="762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42" name="Google Shape;6542;p126">
            <a:hlinkClick action="ppaction://hlinksldjump" r:id="rId12"/>
          </p:cNvPr>
          <p:cNvSpPr/>
          <p:nvPr/>
        </p:nvSpPr>
        <p:spPr>
          <a:xfrm>
            <a:off x="11689488" y="10323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43" name="Google Shape;6543;p126">
            <a:hlinkClick action="ppaction://hlinksldjump" r:id="rId13"/>
          </p:cNvPr>
          <p:cNvSpPr/>
          <p:nvPr/>
        </p:nvSpPr>
        <p:spPr>
          <a:xfrm>
            <a:off x="11689488" y="19884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44" name="Google Shape;6544;p126">
            <a:hlinkClick action="ppaction://hlinksldjump" r:id="rId14"/>
          </p:cNvPr>
          <p:cNvSpPr/>
          <p:nvPr/>
        </p:nvSpPr>
        <p:spPr>
          <a:xfrm>
            <a:off x="11689488" y="29445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45" name="Google Shape;6545;p126">
            <a:hlinkClick action="ppaction://hlinksldjump" r:id="rId15"/>
          </p:cNvPr>
          <p:cNvSpPr/>
          <p:nvPr/>
        </p:nvSpPr>
        <p:spPr>
          <a:xfrm>
            <a:off x="11689488" y="39006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46" name="Google Shape;6546;p126">
            <a:hlinkClick action="ppaction://hlinksldjump" r:id="rId16"/>
          </p:cNvPr>
          <p:cNvSpPr/>
          <p:nvPr/>
        </p:nvSpPr>
        <p:spPr>
          <a:xfrm>
            <a:off x="11689488" y="48567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47" name="Google Shape;6547;p126">
            <a:hlinkClick action="ppaction://hlinksldjump" r:id="rId17"/>
          </p:cNvPr>
          <p:cNvSpPr/>
          <p:nvPr/>
        </p:nvSpPr>
        <p:spPr>
          <a:xfrm>
            <a:off x="11689488" y="58128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51" name="Shape 6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2" name="Google Shape;6552;p127"/>
          <p:cNvSpPr txBox="1"/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arlow Semi Condensed Medium"/>
              <a:buNone/>
            </a:pPr>
            <a:r>
              <a:rPr lang="en-US"/>
              <a:t>WEEK 14 – Slide 1</a:t>
            </a:r>
            <a:endParaRPr/>
          </a:p>
        </p:txBody>
      </p:sp>
      <p:sp>
        <p:nvSpPr>
          <p:cNvPr id="6553" name="Google Shape;6553;p127"/>
          <p:cNvSpPr txBox="1"/>
          <p:nvPr>
            <p:ph idx="1" type="body"/>
          </p:nvPr>
        </p:nvSpPr>
        <p:spPr>
          <a:xfrm>
            <a:off x="6533000" y="5080000"/>
            <a:ext cx="4844400" cy="14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SzPts val="1800"/>
              <a:buNone/>
            </a:pPr>
            <a:r>
              <a:rPr lang="en-US"/>
              <a:t>You can insert videos, images, audio files and external links.</a:t>
            </a:r>
            <a:endParaRPr/>
          </a:p>
        </p:txBody>
      </p:sp>
      <p:sp>
        <p:nvSpPr>
          <p:cNvPr id="6554" name="Google Shape;6554;p127"/>
          <p:cNvSpPr txBox="1"/>
          <p:nvPr>
            <p:ph idx="2" type="body"/>
          </p:nvPr>
        </p:nvSpPr>
        <p:spPr>
          <a:xfrm>
            <a:off x="791475" y="1387450"/>
            <a:ext cx="4844400" cy="51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If you need more Slides, duplicate Slide 3. If you only need one slide within each tab, delete Slides 2 and 3.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Do not add slides, duplicate existing ones because if you add new slides, you’ll have to set the links.</a:t>
            </a:r>
            <a:endParaRPr/>
          </a:p>
        </p:txBody>
      </p:sp>
      <p:grpSp>
        <p:nvGrpSpPr>
          <p:cNvPr id="6555" name="Google Shape;6555;p127"/>
          <p:cNvGrpSpPr/>
          <p:nvPr/>
        </p:nvGrpSpPr>
        <p:grpSpPr>
          <a:xfrm>
            <a:off x="8334000" y="359541"/>
            <a:ext cx="1019725" cy="1024768"/>
            <a:chOff x="9597113" y="1447499"/>
            <a:chExt cx="909900" cy="914400"/>
          </a:xfrm>
        </p:grpSpPr>
        <p:sp>
          <p:nvSpPr>
            <p:cNvPr id="6556" name="Google Shape;6556;p127"/>
            <p:cNvSpPr/>
            <p:nvPr/>
          </p:nvSpPr>
          <p:spPr>
            <a:xfrm>
              <a:off x="9597113" y="1447499"/>
              <a:ext cx="909900" cy="914400"/>
            </a:xfrm>
            <a:prstGeom prst="ellipse">
              <a:avLst/>
            </a:prstGeom>
            <a:solidFill>
              <a:srgbClr val="EFEFE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557" name="Google Shape;6557;p127"/>
            <p:cNvGrpSpPr/>
            <p:nvPr/>
          </p:nvGrpSpPr>
          <p:grpSpPr>
            <a:xfrm>
              <a:off x="9767129" y="1652132"/>
              <a:ext cx="569882" cy="505141"/>
              <a:chOff x="1145332" y="3294620"/>
              <a:chExt cx="771048" cy="647700"/>
            </a:xfrm>
          </p:grpSpPr>
          <p:sp>
            <p:nvSpPr>
              <p:cNvPr id="6558" name="Google Shape;6558;p127"/>
              <p:cNvSpPr/>
              <p:nvPr/>
            </p:nvSpPr>
            <p:spPr>
              <a:xfrm>
                <a:off x="1774934" y="3370820"/>
                <a:ext cx="141446" cy="502920"/>
              </a:xfrm>
              <a:custGeom>
                <a:rect b="b" l="l" r="r" t="t"/>
                <a:pathLst>
                  <a:path extrusionOk="0" h="502920" w="141446">
                    <a:moveTo>
                      <a:pt x="37148" y="0"/>
                    </a:moveTo>
                    <a:lnTo>
                      <a:pt x="0" y="37147"/>
                    </a:lnTo>
                    <a:cubicBezTo>
                      <a:pt x="118110" y="155258"/>
                      <a:pt x="118110" y="347663"/>
                      <a:pt x="0" y="465773"/>
                    </a:cubicBezTo>
                    <a:lnTo>
                      <a:pt x="37148" y="502920"/>
                    </a:lnTo>
                    <a:cubicBezTo>
                      <a:pt x="176213" y="364808"/>
                      <a:pt x="176213" y="139065"/>
                      <a:pt x="37148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59" name="Google Shape;6559;p127"/>
              <p:cNvSpPr/>
              <p:nvPr/>
            </p:nvSpPr>
            <p:spPr>
              <a:xfrm>
                <a:off x="1699687" y="3445114"/>
                <a:ext cx="110728" cy="354330"/>
              </a:xfrm>
              <a:custGeom>
                <a:rect b="b" l="l" r="r" t="t"/>
                <a:pathLst>
                  <a:path extrusionOk="0" h="354330" w="110728">
                    <a:moveTo>
                      <a:pt x="37147" y="0"/>
                    </a:moveTo>
                    <a:lnTo>
                      <a:pt x="0" y="37148"/>
                    </a:lnTo>
                    <a:cubicBezTo>
                      <a:pt x="77153" y="114300"/>
                      <a:pt x="77153" y="239078"/>
                      <a:pt x="0" y="317183"/>
                    </a:cubicBezTo>
                    <a:lnTo>
                      <a:pt x="37147" y="354330"/>
                    </a:lnTo>
                    <a:cubicBezTo>
                      <a:pt x="135255" y="256223"/>
                      <a:pt x="135255" y="98107"/>
                      <a:pt x="37147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60" name="Google Shape;6560;p127"/>
              <p:cNvSpPr/>
              <p:nvPr/>
            </p:nvSpPr>
            <p:spPr>
              <a:xfrm>
                <a:off x="1626345" y="3521314"/>
                <a:ext cx="80010" cy="204787"/>
              </a:xfrm>
              <a:custGeom>
                <a:rect b="b" l="l" r="r" t="t"/>
                <a:pathLst>
                  <a:path extrusionOk="0" h="204787" w="80010">
                    <a:moveTo>
                      <a:pt x="37148" y="0"/>
                    </a:moveTo>
                    <a:lnTo>
                      <a:pt x="0" y="37148"/>
                    </a:lnTo>
                    <a:cubicBezTo>
                      <a:pt x="36195" y="73343"/>
                      <a:pt x="36195" y="131445"/>
                      <a:pt x="0" y="167640"/>
                    </a:cubicBezTo>
                    <a:lnTo>
                      <a:pt x="37148" y="204788"/>
                    </a:lnTo>
                    <a:cubicBezTo>
                      <a:pt x="94298" y="147638"/>
                      <a:pt x="94298" y="56198"/>
                      <a:pt x="37148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61" name="Google Shape;6561;p127"/>
              <p:cNvSpPr/>
              <p:nvPr/>
            </p:nvSpPr>
            <p:spPr>
              <a:xfrm>
                <a:off x="1145332" y="3294620"/>
                <a:ext cx="423862" cy="647700"/>
              </a:xfrm>
              <a:custGeom>
                <a:rect b="b" l="l" r="r" t="t"/>
                <a:pathLst>
                  <a:path extrusionOk="0" h="647700" w="423862">
                    <a:moveTo>
                      <a:pt x="0" y="196215"/>
                    </a:moveTo>
                    <a:lnTo>
                      <a:pt x="0" y="451485"/>
                    </a:lnTo>
                    <a:lnTo>
                      <a:pt x="184785" y="451485"/>
                    </a:lnTo>
                    <a:lnTo>
                      <a:pt x="423863" y="647700"/>
                    </a:lnTo>
                    <a:lnTo>
                      <a:pt x="423863" y="0"/>
                    </a:lnTo>
                    <a:lnTo>
                      <a:pt x="184785" y="196215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562" name="Google Shape;6562;p127"/>
          <p:cNvGrpSpPr/>
          <p:nvPr/>
        </p:nvGrpSpPr>
        <p:grpSpPr>
          <a:xfrm>
            <a:off x="7335888" y="1652142"/>
            <a:ext cx="3238619" cy="2025720"/>
            <a:chOff x="5603100" y="2386775"/>
            <a:chExt cx="2593800" cy="1489500"/>
          </a:xfrm>
        </p:grpSpPr>
        <p:sp>
          <p:nvSpPr>
            <p:cNvPr id="6563" name="Google Shape;6563;p127"/>
            <p:cNvSpPr/>
            <p:nvPr/>
          </p:nvSpPr>
          <p:spPr>
            <a:xfrm>
              <a:off x="5603100" y="2386775"/>
              <a:ext cx="2593800" cy="1489500"/>
            </a:xfrm>
            <a:prstGeom prst="rect">
              <a:avLst/>
            </a:prstGeom>
            <a:solidFill>
              <a:srgbClr val="30303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64" name="Google Shape;6564;p127"/>
            <p:cNvSpPr/>
            <p:nvPr/>
          </p:nvSpPr>
          <p:spPr>
            <a:xfrm>
              <a:off x="5656897" y="3707581"/>
              <a:ext cx="2492100" cy="360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65" name="Google Shape;6565;p127"/>
            <p:cNvSpPr/>
            <p:nvPr/>
          </p:nvSpPr>
          <p:spPr>
            <a:xfrm>
              <a:off x="5656897" y="3707581"/>
              <a:ext cx="720000" cy="3600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66" name="Google Shape;6566;p127"/>
            <p:cNvSpPr/>
            <p:nvPr/>
          </p:nvSpPr>
          <p:spPr>
            <a:xfrm>
              <a:off x="6521050" y="2703805"/>
              <a:ext cx="763800" cy="675300"/>
            </a:xfrm>
            <a:prstGeom prst="ellipse">
              <a:avLst/>
            </a:prstGeom>
            <a:solidFill>
              <a:srgbClr val="72727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descr="Play" id="6567" name="Google Shape;6567;p127"/>
            <p:cNvSpPr/>
            <p:nvPr/>
          </p:nvSpPr>
          <p:spPr>
            <a:xfrm>
              <a:off x="6785222" y="2865268"/>
              <a:ext cx="330774" cy="377095"/>
            </a:xfrm>
            <a:custGeom>
              <a:rect b="b" l="l" r="r" t="t"/>
              <a:pathLst>
                <a:path extrusionOk="0" h="704850" w="546734">
                  <a:moveTo>
                    <a:pt x="0" y="0"/>
                  </a:moveTo>
                  <a:lnTo>
                    <a:pt x="546735" y="352425"/>
                  </a:lnTo>
                  <a:lnTo>
                    <a:pt x="0" y="70485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568" name="Google Shape;6568;p127"/>
          <p:cNvSpPr/>
          <p:nvPr/>
        </p:nvSpPr>
        <p:spPr>
          <a:xfrm>
            <a:off x="7543250" y="3945700"/>
            <a:ext cx="2823900" cy="575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ADD A LINK TO THIS BUTTON</a:t>
            </a:r>
            <a:endParaRPr b="1" i="0" sz="14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6569" name="Google Shape;6569;p127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18072" l="0" r="0" t="19860"/>
          <a:stretch/>
        </p:blipFill>
        <p:spPr>
          <a:xfrm>
            <a:off x="1931563" y="3677850"/>
            <a:ext cx="2572424" cy="2395500"/>
          </a:xfrm>
          <a:prstGeom prst="rect">
            <a:avLst/>
          </a:prstGeom>
          <a:noFill/>
          <a:ln>
            <a:noFill/>
          </a:ln>
        </p:spPr>
      </p:pic>
      <p:sp>
        <p:nvSpPr>
          <p:cNvPr id="6570" name="Google Shape;6570;p127"/>
          <p:cNvSpPr/>
          <p:nvPr/>
        </p:nvSpPr>
        <p:spPr>
          <a:xfrm>
            <a:off x="1526025" y="5829200"/>
            <a:ext cx="3375300" cy="522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CLICK ON THE IMAGE TO ENLARGE IT</a:t>
            </a:r>
            <a:endParaRPr b="1" i="0" sz="14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descr="Table" id="6571" name="Google Shape;6571;p127">
            <a:hlinkClick action="ppaction://hlinksldjump" r:id="rId5"/>
          </p:cNvPr>
          <p:cNvSpPr/>
          <p:nvPr/>
        </p:nvSpPr>
        <p:spPr>
          <a:xfrm>
            <a:off x="11047343" y="195042"/>
            <a:ext cx="413385" cy="289370"/>
          </a:xfrm>
          <a:custGeom>
            <a:rect b="b" l="l" r="r" t="t"/>
            <a:pathLst>
              <a:path extrusionOk="0" h="533400" w="762000">
                <a:moveTo>
                  <a:pt x="704850" y="171450"/>
                </a:moveTo>
                <a:lnTo>
                  <a:pt x="514350" y="171450"/>
                </a:lnTo>
                <a:lnTo>
                  <a:pt x="514350" y="57150"/>
                </a:lnTo>
                <a:lnTo>
                  <a:pt x="704850" y="57150"/>
                </a:lnTo>
                <a:lnTo>
                  <a:pt x="704850" y="171450"/>
                </a:lnTo>
                <a:close/>
                <a:moveTo>
                  <a:pt x="704850" y="323850"/>
                </a:moveTo>
                <a:lnTo>
                  <a:pt x="514350" y="323850"/>
                </a:lnTo>
                <a:lnTo>
                  <a:pt x="514350" y="209550"/>
                </a:lnTo>
                <a:lnTo>
                  <a:pt x="704850" y="209550"/>
                </a:lnTo>
                <a:lnTo>
                  <a:pt x="704850" y="323850"/>
                </a:lnTo>
                <a:close/>
                <a:moveTo>
                  <a:pt x="704850" y="476250"/>
                </a:moveTo>
                <a:lnTo>
                  <a:pt x="514350" y="476250"/>
                </a:lnTo>
                <a:lnTo>
                  <a:pt x="514350" y="361950"/>
                </a:lnTo>
                <a:lnTo>
                  <a:pt x="704850" y="361950"/>
                </a:lnTo>
                <a:lnTo>
                  <a:pt x="704850" y="476250"/>
                </a:lnTo>
                <a:close/>
                <a:moveTo>
                  <a:pt x="285750" y="476250"/>
                </a:moveTo>
                <a:lnTo>
                  <a:pt x="285750" y="361950"/>
                </a:lnTo>
                <a:lnTo>
                  <a:pt x="476250" y="361950"/>
                </a:lnTo>
                <a:lnTo>
                  <a:pt x="476250" y="476250"/>
                </a:lnTo>
                <a:lnTo>
                  <a:pt x="285750" y="476250"/>
                </a:lnTo>
                <a:close/>
                <a:moveTo>
                  <a:pt x="57150" y="476250"/>
                </a:moveTo>
                <a:lnTo>
                  <a:pt x="57150" y="361950"/>
                </a:lnTo>
                <a:lnTo>
                  <a:pt x="247650" y="361950"/>
                </a:lnTo>
                <a:lnTo>
                  <a:pt x="247650" y="476250"/>
                </a:lnTo>
                <a:lnTo>
                  <a:pt x="57150" y="476250"/>
                </a:lnTo>
                <a:close/>
                <a:moveTo>
                  <a:pt x="57150" y="209550"/>
                </a:moveTo>
                <a:lnTo>
                  <a:pt x="247650" y="209550"/>
                </a:lnTo>
                <a:lnTo>
                  <a:pt x="247650" y="323850"/>
                </a:lnTo>
                <a:lnTo>
                  <a:pt x="57150" y="323850"/>
                </a:lnTo>
                <a:lnTo>
                  <a:pt x="57150" y="209550"/>
                </a:lnTo>
                <a:close/>
                <a:moveTo>
                  <a:pt x="57150" y="57150"/>
                </a:moveTo>
                <a:lnTo>
                  <a:pt x="247650" y="57150"/>
                </a:lnTo>
                <a:lnTo>
                  <a:pt x="247650" y="171450"/>
                </a:lnTo>
                <a:lnTo>
                  <a:pt x="57150" y="171450"/>
                </a:lnTo>
                <a:lnTo>
                  <a:pt x="57150" y="57150"/>
                </a:lnTo>
                <a:close/>
                <a:moveTo>
                  <a:pt x="476250" y="209550"/>
                </a:moveTo>
                <a:lnTo>
                  <a:pt x="476250" y="323850"/>
                </a:lnTo>
                <a:lnTo>
                  <a:pt x="285750" y="323850"/>
                </a:lnTo>
                <a:lnTo>
                  <a:pt x="285750" y="209550"/>
                </a:lnTo>
                <a:lnTo>
                  <a:pt x="476250" y="209550"/>
                </a:lnTo>
                <a:close/>
                <a:moveTo>
                  <a:pt x="476250" y="57150"/>
                </a:moveTo>
                <a:lnTo>
                  <a:pt x="476250" y="171450"/>
                </a:lnTo>
                <a:lnTo>
                  <a:pt x="285750" y="171450"/>
                </a:lnTo>
                <a:lnTo>
                  <a:pt x="285750" y="57150"/>
                </a:lnTo>
                <a:lnTo>
                  <a:pt x="476250" y="57150"/>
                </a:lnTo>
                <a:close/>
                <a:moveTo>
                  <a:pt x="0" y="0"/>
                </a:moveTo>
                <a:lnTo>
                  <a:pt x="0" y="533400"/>
                </a:lnTo>
                <a:lnTo>
                  <a:pt x="762000" y="533400"/>
                </a:lnTo>
                <a:lnTo>
                  <a:pt x="762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72" name="Google Shape;6572;p127">
            <a:hlinkClick action="ppaction://hlinksldjump" r:id="rId6"/>
          </p:cNvPr>
          <p:cNvSpPr/>
          <p:nvPr/>
        </p:nvSpPr>
        <p:spPr>
          <a:xfrm>
            <a:off x="145188" y="762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73" name="Google Shape;6573;p127">
            <a:hlinkClick action="ppaction://hlinksldjump" r:id="rId7"/>
          </p:cNvPr>
          <p:cNvSpPr/>
          <p:nvPr/>
        </p:nvSpPr>
        <p:spPr>
          <a:xfrm>
            <a:off x="145188" y="10323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74" name="Google Shape;6574;p127">
            <a:hlinkClick action="ppaction://hlinksldjump" r:id="rId8"/>
          </p:cNvPr>
          <p:cNvSpPr/>
          <p:nvPr/>
        </p:nvSpPr>
        <p:spPr>
          <a:xfrm>
            <a:off x="145188" y="19884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75" name="Google Shape;6575;p127">
            <a:hlinkClick action="ppaction://hlinksldjump" r:id="rId9"/>
          </p:cNvPr>
          <p:cNvSpPr/>
          <p:nvPr/>
        </p:nvSpPr>
        <p:spPr>
          <a:xfrm>
            <a:off x="145188" y="29445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76" name="Google Shape;6576;p127">
            <a:hlinkClick action="ppaction://hlinksldjump" r:id="rId10"/>
          </p:cNvPr>
          <p:cNvSpPr/>
          <p:nvPr/>
        </p:nvSpPr>
        <p:spPr>
          <a:xfrm>
            <a:off x="145188" y="39006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77" name="Google Shape;6577;p127">
            <a:hlinkClick action="ppaction://hlinksldjump" r:id="rId11"/>
          </p:cNvPr>
          <p:cNvSpPr/>
          <p:nvPr/>
        </p:nvSpPr>
        <p:spPr>
          <a:xfrm>
            <a:off x="145188" y="48567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78" name="Google Shape;6578;p127">
            <a:hlinkClick action="ppaction://hlinksldjump" r:id="rId12"/>
          </p:cNvPr>
          <p:cNvSpPr/>
          <p:nvPr/>
        </p:nvSpPr>
        <p:spPr>
          <a:xfrm>
            <a:off x="145188" y="58128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79" name="Google Shape;6579;p127">
            <a:hlinkClick action="ppaction://hlinksldjump" r:id="rId13"/>
          </p:cNvPr>
          <p:cNvSpPr/>
          <p:nvPr/>
        </p:nvSpPr>
        <p:spPr>
          <a:xfrm>
            <a:off x="11689488" y="762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80" name="Google Shape;6580;p127">
            <a:hlinkClick action="ppaction://hlinksldjump" r:id="rId14"/>
          </p:cNvPr>
          <p:cNvSpPr/>
          <p:nvPr/>
        </p:nvSpPr>
        <p:spPr>
          <a:xfrm>
            <a:off x="11689488" y="10323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81" name="Google Shape;6581;p127">
            <a:hlinkClick action="ppaction://hlinksldjump" r:id="rId15"/>
          </p:cNvPr>
          <p:cNvSpPr/>
          <p:nvPr/>
        </p:nvSpPr>
        <p:spPr>
          <a:xfrm>
            <a:off x="11689488" y="19884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82" name="Google Shape;6582;p127">
            <a:hlinkClick action="ppaction://hlinksldjump" r:id="rId16"/>
          </p:cNvPr>
          <p:cNvSpPr/>
          <p:nvPr/>
        </p:nvSpPr>
        <p:spPr>
          <a:xfrm>
            <a:off x="11689488" y="29445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83" name="Google Shape;6583;p127">
            <a:hlinkClick action="ppaction://hlinksldjump" r:id="rId17"/>
          </p:cNvPr>
          <p:cNvSpPr/>
          <p:nvPr/>
        </p:nvSpPr>
        <p:spPr>
          <a:xfrm>
            <a:off x="11689488" y="39006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84" name="Google Shape;6584;p127">
            <a:hlinkClick action="ppaction://hlinksldjump" r:id="rId18"/>
          </p:cNvPr>
          <p:cNvSpPr/>
          <p:nvPr/>
        </p:nvSpPr>
        <p:spPr>
          <a:xfrm>
            <a:off x="11689488" y="48567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85" name="Google Shape;6585;p127">
            <a:hlinkClick action="ppaction://hlinksldjump" r:id="rId19"/>
          </p:cNvPr>
          <p:cNvSpPr/>
          <p:nvPr/>
        </p:nvSpPr>
        <p:spPr>
          <a:xfrm>
            <a:off x="11689488" y="58128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41" name="Shape 5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" name="Google Shape;5242;p74"/>
          <p:cNvSpPr txBox="1"/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</a:pPr>
            <a:r>
              <a:rPr lang="en-US"/>
              <a:t>INTRO - Slide 4</a:t>
            </a:r>
            <a:endParaRPr/>
          </a:p>
        </p:txBody>
      </p:sp>
      <p:sp>
        <p:nvSpPr>
          <p:cNvPr id="5243" name="Google Shape;5243;p74"/>
          <p:cNvSpPr txBox="1"/>
          <p:nvPr>
            <p:ph idx="1" type="body"/>
          </p:nvPr>
        </p:nvSpPr>
        <p:spPr>
          <a:xfrm>
            <a:off x="6533000" y="530075"/>
            <a:ext cx="4844400" cy="60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5244" name="Google Shape;5244;p74"/>
          <p:cNvSpPr txBox="1"/>
          <p:nvPr>
            <p:ph idx="2" type="body"/>
          </p:nvPr>
        </p:nvSpPr>
        <p:spPr>
          <a:xfrm>
            <a:off x="791475" y="1438800"/>
            <a:ext cx="4844400" cy="50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descr="Table" id="5245" name="Google Shape;5245;p74">
            <a:hlinkClick action="ppaction://hlinksldjump" r:id="rId3"/>
          </p:cNvPr>
          <p:cNvSpPr/>
          <p:nvPr/>
        </p:nvSpPr>
        <p:spPr>
          <a:xfrm>
            <a:off x="11047343" y="195042"/>
            <a:ext cx="413385" cy="289370"/>
          </a:xfrm>
          <a:custGeom>
            <a:rect b="b" l="l" r="r" t="t"/>
            <a:pathLst>
              <a:path extrusionOk="0" h="533400" w="762000">
                <a:moveTo>
                  <a:pt x="704850" y="171450"/>
                </a:moveTo>
                <a:lnTo>
                  <a:pt x="514350" y="171450"/>
                </a:lnTo>
                <a:lnTo>
                  <a:pt x="514350" y="57150"/>
                </a:lnTo>
                <a:lnTo>
                  <a:pt x="704850" y="57150"/>
                </a:lnTo>
                <a:lnTo>
                  <a:pt x="704850" y="171450"/>
                </a:lnTo>
                <a:close/>
                <a:moveTo>
                  <a:pt x="704850" y="323850"/>
                </a:moveTo>
                <a:lnTo>
                  <a:pt x="514350" y="323850"/>
                </a:lnTo>
                <a:lnTo>
                  <a:pt x="514350" y="209550"/>
                </a:lnTo>
                <a:lnTo>
                  <a:pt x="704850" y="209550"/>
                </a:lnTo>
                <a:lnTo>
                  <a:pt x="704850" y="323850"/>
                </a:lnTo>
                <a:close/>
                <a:moveTo>
                  <a:pt x="704850" y="476250"/>
                </a:moveTo>
                <a:lnTo>
                  <a:pt x="514350" y="476250"/>
                </a:lnTo>
                <a:lnTo>
                  <a:pt x="514350" y="361950"/>
                </a:lnTo>
                <a:lnTo>
                  <a:pt x="704850" y="361950"/>
                </a:lnTo>
                <a:lnTo>
                  <a:pt x="704850" y="476250"/>
                </a:lnTo>
                <a:close/>
                <a:moveTo>
                  <a:pt x="285750" y="476250"/>
                </a:moveTo>
                <a:lnTo>
                  <a:pt x="285750" y="361950"/>
                </a:lnTo>
                <a:lnTo>
                  <a:pt x="476250" y="361950"/>
                </a:lnTo>
                <a:lnTo>
                  <a:pt x="476250" y="476250"/>
                </a:lnTo>
                <a:lnTo>
                  <a:pt x="285750" y="476250"/>
                </a:lnTo>
                <a:close/>
                <a:moveTo>
                  <a:pt x="57150" y="476250"/>
                </a:moveTo>
                <a:lnTo>
                  <a:pt x="57150" y="361950"/>
                </a:lnTo>
                <a:lnTo>
                  <a:pt x="247650" y="361950"/>
                </a:lnTo>
                <a:lnTo>
                  <a:pt x="247650" y="476250"/>
                </a:lnTo>
                <a:lnTo>
                  <a:pt x="57150" y="476250"/>
                </a:lnTo>
                <a:close/>
                <a:moveTo>
                  <a:pt x="57150" y="209550"/>
                </a:moveTo>
                <a:lnTo>
                  <a:pt x="247650" y="209550"/>
                </a:lnTo>
                <a:lnTo>
                  <a:pt x="247650" y="323850"/>
                </a:lnTo>
                <a:lnTo>
                  <a:pt x="57150" y="323850"/>
                </a:lnTo>
                <a:lnTo>
                  <a:pt x="57150" y="209550"/>
                </a:lnTo>
                <a:close/>
                <a:moveTo>
                  <a:pt x="57150" y="57150"/>
                </a:moveTo>
                <a:lnTo>
                  <a:pt x="247650" y="57150"/>
                </a:lnTo>
                <a:lnTo>
                  <a:pt x="247650" y="171450"/>
                </a:lnTo>
                <a:lnTo>
                  <a:pt x="57150" y="171450"/>
                </a:lnTo>
                <a:lnTo>
                  <a:pt x="57150" y="57150"/>
                </a:lnTo>
                <a:close/>
                <a:moveTo>
                  <a:pt x="476250" y="209550"/>
                </a:moveTo>
                <a:lnTo>
                  <a:pt x="476250" y="323850"/>
                </a:lnTo>
                <a:lnTo>
                  <a:pt x="285750" y="323850"/>
                </a:lnTo>
                <a:lnTo>
                  <a:pt x="285750" y="209550"/>
                </a:lnTo>
                <a:lnTo>
                  <a:pt x="476250" y="209550"/>
                </a:lnTo>
                <a:close/>
                <a:moveTo>
                  <a:pt x="476250" y="57150"/>
                </a:moveTo>
                <a:lnTo>
                  <a:pt x="476250" y="171450"/>
                </a:lnTo>
                <a:lnTo>
                  <a:pt x="285750" y="171450"/>
                </a:lnTo>
                <a:lnTo>
                  <a:pt x="285750" y="57150"/>
                </a:lnTo>
                <a:lnTo>
                  <a:pt x="476250" y="57150"/>
                </a:lnTo>
                <a:close/>
                <a:moveTo>
                  <a:pt x="0" y="0"/>
                </a:moveTo>
                <a:lnTo>
                  <a:pt x="0" y="533400"/>
                </a:lnTo>
                <a:lnTo>
                  <a:pt x="762000" y="533400"/>
                </a:lnTo>
                <a:lnTo>
                  <a:pt x="762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6" name="Google Shape;5246;p74">
            <a:hlinkClick action="ppaction://hlinksldjump" r:id="rId4"/>
          </p:cNvPr>
          <p:cNvSpPr/>
          <p:nvPr/>
        </p:nvSpPr>
        <p:spPr>
          <a:xfrm>
            <a:off x="145188" y="762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47" name="Google Shape;5247;p74">
            <a:hlinkClick action="ppaction://hlinksldjump" r:id="rId5"/>
          </p:cNvPr>
          <p:cNvSpPr/>
          <p:nvPr/>
        </p:nvSpPr>
        <p:spPr>
          <a:xfrm>
            <a:off x="11651388" y="10383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48" name="Google Shape;5248;p74">
            <a:hlinkClick action="ppaction://hlinksldjump" r:id="rId6"/>
          </p:cNvPr>
          <p:cNvSpPr/>
          <p:nvPr/>
        </p:nvSpPr>
        <p:spPr>
          <a:xfrm>
            <a:off x="11651388" y="19944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49" name="Google Shape;5249;p74">
            <a:hlinkClick action="ppaction://hlinksldjump" r:id="rId7"/>
          </p:cNvPr>
          <p:cNvSpPr/>
          <p:nvPr/>
        </p:nvSpPr>
        <p:spPr>
          <a:xfrm>
            <a:off x="11651388" y="29505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50" name="Google Shape;5250;p74">
            <a:hlinkClick action="ppaction://hlinksldjump" r:id="rId8"/>
          </p:cNvPr>
          <p:cNvSpPr/>
          <p:nvPr/>
        </p:nvSpPr>
        <p:spPr>
          <a:xfrm>
            <a:off x="11651388" y="39066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51" name="Google Shape;5251;p74">
            <a:hlinkClick action="ppaction://hlinksldjump" r:id="rId9"/>
          </p:cNvPr>
          <p:cNvSpPr/>
          <p:nvPr/>
        </p:nvSpPr>
        <p:spPr>
          <a:xfrm>
            <a:off x="11651388" y="48627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52" name="Google Shape;5252;p74">
            <a:hlinkClick action="ppaction://hlinksldjump" r:id="rId10"/>
          </p:cNvPr>
          <p:cNvSpPr/>
          <p:nvPr/>
        </p:nvSpPr>
        <p:spPr>
          <a:xfrm>
            <a:off x="11651388" y="58188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53" name="Google Shape;5253;p74">
            <a:hlinkClick action="ppaction://hlinksldjump" r:id="rId11"/>
          </p:cNvPr>
          <p:cNvSpPr/>
          <p:nvPr/>
        </p:nvSpPr>
        <p:spPr>
          <a:xfrm>
            <a:off x="11689488" y="762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89" name="Shape 6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0" name="Google Shape;6590;p128"/>
          <p:cNvSpPr txBox="1"/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arlow Semi Condensed Medium"/>
              <a:buNone/>
            </a:pPr>
            <a:r>
              <a:rPr lang="en-US"/>
              <a:t>WEEK 14 – Slide 2</a:t>
            </a:r>
            <a:endParaRPr/>
          </a:p>
        </p:txBody>
      </p:sp>
      <p:sp>
        <p:nvSpPr>
          <p:cNvPr id="6591" name="Google Shape;6591;p128"/>
          <p:cNvSpPr txBox="1"/>
          <p:nvPr>
            <p:ph idx="1" type="body"/>
          </p:nvPr>
        </p:nvSpPr>
        <p:spPr>
          <a:xfrm>
            <a:off x="6533000" y="530075"/>
            <a:ext cx="4844400" cy="60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6592" name="Google Shape;6592;p128"/>
          <p:cNvSpPr txBox="1"/>
          <p:nvPr>
            <p:ph idx="2" type="body"/>
          </p:nvPr>
        </p:nvSpPr>
        <p:spPr>
          <a:xfrm>
            <a:off x="791475" y="1438800"/>
            <a:ext cx="4844400" cy="50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descr="Table" id="6593" name="Google Shape;6593;p128">
            <a:hlinkClick action="ppaction://hlinksldjump" r:id="rId3"/>
          </p:cNvPr>
          <p:cNvSpPr/>
          <p:nvPr/>
        </p:nvSpPr>
        <p:spPr>
          <a:xfrm>
            <a:off x="11047343" y="195042"/>
            <a:ext cx="413385" cy="289370"/>
          </a:xfrm>
          <a:custGeom>
            <a:rect b="b" l="l" r="r" t="t"/>
            <a:pathLst>
              <a:path extrusionOk="0" h="533400" w="762000">
                <a:moveTo>
                  <a:pt x="704850" y="171450"/>
                </a:moveTo>
                <a:lnTo>
                  <a:pt x="514350" y="171450"/>
                </a:lnTo>
                <a:lnTo>
                  <a:pt x="514350" y="57150"/>
                </a:lnTo>
                <a:lnTo>
                  <a:pt x="704850" y="57150"/>
                </a:lnTo>
                <a:lnTo>
                  <a:pt x="704850" y="171450"/>
                </a:lnTo>
                <a:close/>
                <a:moveTo>
                  <a:pt x="704850" y="323850"/>
                </a:moveTo>
                <a:lnTo>
                  <a:pt x="514350" y="323850"/>
                </a:lnTo>
                <a:lnTo>
                  <a:pt x="514350" y="209550"/>
                </a:lnTo>
                <a:lnTo>
                  <a:pt x="704850" y="209550"/>
                </a:lnTo>
                <a:lnTo>
                  <a:pt x="704850" y="323850"/>
                </a:lnTo>
                <a:close/>
                <a:moveTo>
                  <a:pt x="704850" y="476250"/>
                </a:moveTo>
                <a:lnTo>
                  <a:pt x="514350" y="476250"/>
                </a:lnTo>
                <a:lnTo>
                  <a:pt x="514350" y="361950"/>
                </a:lnTo>
                <a:lnTo>
                  <a:pt x="704850" y="361950"/>
                </a:lnTo>
                <a:lnTo>
                  <a:pt x="704850" y="476250"/>
                </a:lnTo>
                <a:close/>
                <a:moveTo>
                  <a:pt x="285750" y="476250"/>
                </a:moveTo>
                <a:lnTo>
                  <a:pt x="285750" y="361950"/>
                </a:lnTo>
                <a:lnTo>
                  <a:pt x="476250" y="361950"/>
                </a:lnTo>
                <a:lnTo>
                  <a:pt x="476250" y="476250"/>
                </a:lnTo>
                <a:lnTo>
                  <a:pt x="285750" y="476250"/>
                </a:lnTo>
                <a:close/>
                <a:moveTo>
                  <a:pt x="57150" y="476250"/>
                </a:moveTo>
                <a:lnTo>
                  <a:pt x="57150" y="361950"/>
                </a:lnTo>
                <a:lnTo>
                  <a:pt x="247650" y="361950"/>
                </a:lnTo>
                <a:lnTo>
                  <a:pt x="247650" y="476250"/>
                </a:lnTo>
                <a:lnTo>
                  <a:pt x="57150" y="476250"/>
                </a:lnTo>
                <a:close/>
                <a:moveTo>
                  <a:pt x="57150" y="209550"/>
                </a:moveTo>
                <a:lnTo>
                  <a:pt x="247650" y="209550"/>
                </a:lnTo>
                <a:lnTo>
                  <a:pt x="247650" y="323850"/>
                </a:lnTo>
                <a:lnTo>
                  <a:pt x="57150" y="323850"/>
                </a:lnTo>
                <a:lnTo>
                  <a:pt x="57150" y="209550"/>
                </a:lnTo>
                <a:close/>
                <a:moveTo>
                  <a:pt x="57150" y="57150"/>
                </a:moveTo>
                <a:lnTo>
                  <a:pt x="247650" y="57150"/>
                </a:lnTo>
                <a:lnTo>
                  <a:pt x="247650" y="171450"/>
                </a:lnTo>
                <a:lnTo>
                  <a:pt x="57150" y="171450"/>
                </a:lnTo>
                <a:lnTo>
                  <a:pt x="57150" y="57150"/>
                </a:lnTo>
                <a:close/>
                <a:moveTo>
                  <a:pt x="476250" y="209550"/>
                </a:moveTo>
                <a:lnTo>
                  <a:pt x="476250" y="323850"/>
                </a:lnTo>
                <a:lnTo>
                  <a:pt x="285750" y="323850"/>
                </a:lnTo>
                <a:lnTo>
                  <a:pt x="285750" y="209550"/>
                </a:lnTo>
                <a:lnTo>
                  <a:pt x="476250" y="209550"/>
                </a:lnTo>
                <a:close/>
                <a:moveTo>
                  <a:pt x="476250" y="57150"/>
                </a:moveTo>
                <a:lnTo>
                  <a:pt x="476250" y="171450"/>
                </a:lnTo>
                <a:lnTo>
                  <a:pt x="285750" y="171450"/>
                </a:lnTo>
                <a:lnTo>
                  <a:pt x="285750" y="57150"/>
                </a:lnTo>
                <a:lnTo>
                  <a:pt x="476250" y="57150"/>
                </a:lnTo>
                <a:close/>
                <a:moveTo>
                  <a:pt x="0" y="0"/>
                </a:moveTo>
                <a:lnTo>
                  <a:pt x="0" y="533400"/>
                </a:lnTo>
                <a:lnTo>
                  <a:pt x="762000" y="533400"/>
                </a:lnTo>
                <a:lnTo>
                  <a:pt x="762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94" name="Google Shape;6594;p128">
            <a:hlinkClick action="ppaction://hlinksldjump" r:id="rId4"/>
          </p:cNvPr>
          <p:cNvSpPr/>
          <p:nvPr/>
        </p:nvSpPr>
        <p:spPr>
          <a:xfrm>
            <a:off x="145188" y="10323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95" name="Google Shape;6595;p128">
            <a:hlinkClick action="ppaction://hlinksldjump" r:id="rId5"/>
          </p:cNvPr>
          <p:cNvSpPr/>
          <p:nvPr/>
        </p:nvSpPr>
        <p:spPr>
          <a:xfrm>
            <a:off x="145188" y="19884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96" name="Google Shape;6596;p128">
            <a:hlinkClick action="ppaction://hlinksldjump" r:id="rId6"/>
          </p:cNvPr>
          <p:cNvSpPr/>
          <p:nvPr/>
        </p:nvSpPr>
        <p:spPr>
          <a:xfrm>
            <a:off x="145188" y="29445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97" name="Google Shape;6597;p128">
            <a:hlinkClick action="ppaction://hlinksldjump" r:id="rId7"/>
          </p:cNvPr>
          <p:cNvSpPr/>
          <p:nvPr/>
        </p:nvSpPr>
        <p:spPr>
          <a:xfrm>
            <a:off x="145188" y="39006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98" name="Google Shape;6598;p128">
            <a:hlinkClick action="ppaction://hlinksldjump" r:id="rId8"/>
          </p:cNvPr>
          <p:cNvSpPr/>
          <p:nvPr/>
        </p:nvSpPr>
        <p:spPr>
          <a:xfrm>
            <a:off x="145188" y="48567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99" name="Google Shape;6599;p128">
            <a:hlinkClick action="ppaction://hlinksldjump" r:id="rId9"/>
          </p:cNvPr>
          <p:cNvSpPr/>
          <p:nvPr/>
        </p:nvSpPr>
        <p:spPr>
          <a:xfrm>
            <a:off x="145188" y="58128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00" name="Google Shape;6600;p128">
            <a:hlinkClick action="ppaction://hlinksldjump" r:id="rId10"/>
          </p:cNvPr>
          <p:cNvSpPr/>
          <p:nvPr/>
        </p:nvSpPr>
        <p:spPr>
          <a:xfrm>
            <a:off x="11689488" y="10323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01" name="Google Shape;6601;p128">
            <a:hlinkClick action="ppaction://hlinksldjump" r:id="rId11"/>
          </p:cNvPr>
          <p:cNvSpPr/>
          <p:nvPr/>
        </p:nvSpPr>
        <p:spPr>
          <a:xfrm>
            <a:off x="11689488" y="19884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02" name="Google Shape;6602;p128">
            <a:hlinkClick action="ppaction://hlinksldjump" r:id="rId12"/>
          </p:cNvPr>
          <p:cNvSpPr/>
          <p:nvPr/>
        </p:nvSpPr>
        <p:spPr>
          <a:xfrm>
            <a:off x="11689488" y="29445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03" name="Google Shape;6603;p128">
            <a:hlinkClick action="ppaction://hlinksldjump" r:id="rId13"/>
          </p:cNvPr>
          <p:cNvSpPr/>
          <p:nvPr/>
        </p:nvSpPr>
        <p:spPr>
          <a:xfrm>
            <a:off x="11689488" y="39006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04" name="Google Shape;6604;p128">
            <a:hlinkClick action="ppaction://hlinksldjump" r:id="rId14"/>
          </p:cNvPr>
          <p:cNvSpPr/>
          <p:nvPr/>
        </p:nvSpPr>
        <p:spPr>
          <a:xfrm>
            <a:off x="11689488" y="48567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05" name="Google Shape;6605;p128">
            <a:hlinkClick action="ppaction://hlinksldjump" r:id="rId15"/>
          </p:cNvPr>
          <p:cNvSpPr/>
          <p:nvPr/>
        </p:nvSpPr>
        <p:spPr>
          <a:xfrm>
            <a:off x="11689488" y="58128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06" name="Google Shape;6606;p128">
            <a:hlinkClick action="ppaction://hlinksldjump" r:id="rId16"/>
          </p:cNvPr>
          <p:cNvSpPr/>
          <p:nvPr/>
        </p:nvSpPr>
        <p:spPr>
          <a:xfrm>
            <a:off x="49938" y="826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10" name="Shape 6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1" name="Google Shape;6611;p129"/>
          <p:cNvSpPr txBox="1"/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arlow Semi Condensed Medium"/>
              <a:buNone/>
            </a:pPr>
            <a:r>
              <a:rPr lang="en-US"/>
              <a:t>WEEK 14 – Slide 3</a:t>
            </a:r>
            <a:endParaRPr/>
          </a:p>
        </p:txBody>
      </p:sp>
      <p:sp>
        <p:nvSpPr>
          <p:cNvPr id="6612" name="Google Shape;6612;p129"/>
          <p:cNvSpPr txBox="1"/>
          <p:nvPr>
            <p:ph idx="1" type="body"/>
          </p:nvPr>
        </p:nvSpPr>
        <p:spPr>
          <a:xfrm>
            <a:off x="6533000" y="530075"/>
            <a:ext cx="4844400" cy="60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6613" name="Google Shape;6613;p129"/>
          <p:cNvSpPr txBox="1"/>
          <p:nvPr>
            <p:ph idx="2" type="body"/>
          </p:nvPr>
        </p:nvSpPr>
        <p:spPr>
          <a:xfrm>
            <a:off x="791475" y="1438800"/>
            <a:ext cx="4844400" cy="50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descr="Table" id="6614" name="Google Shape;6614;p129">
            <a:hlinkClick action="ppaction://hlinksldjump" r:id="rId3"/>
          </p:cNvPr>
          <p:cNvSpPr/>
          <p:nvPr/>
        </p:nvSpPr>
        <p:spPr>
          <a:xfrm>
            <a:off x="11047343" y="195042"/>
            <a:ext cx="413385" cy="289370"/>
          </a:xfrm>
          <a:custGeom>
            <a:rect b="b" l="l" r="r" t="t"/>
            <a:pathLst>
              <a:path extrusionOk="0" h="533400" w="762000">
                <a:moveTo>
                  <a:pt x="704850" y="171450"/>
                </a:moveTo>
                <a:lnTo>
                  <a:pt x="514350" y="171450"/>
                </a:lnTo>
                <a:lnTo>
                  <a:pt x="514350" y="57150"/>
                </a:lnTo>
                <a:lnTo>
                  <a:pt x="704850" y="57150"/>
                </a:lnTo>
                <a:lnTo>
                  <a:pt x="704850" y="171450"/>
                </a:lnTo>
                <a:close/>
                <a:moveTo>
                  <a:pt x="704850" y="323850"/>
                </a:moveTo>
                <a:lnTo>
                  <a:pt x="514350" y="323850"/>
                </a:lnTo>
                <a:lnTo>
                  <a:pt x="514350" y="209550"/>
                </a:lnTo>
                <a:lnTo>
                  <a:pt x="704850" y="209550"/>
                </a:lnTo>
                <a:lnTo>
                  <a:pt x="704850" y="323850"/>
                </a:lnTo>
                <a:close/>
                <a:moveTo>
                  <a:pt x="704850" y="476250"/>
                </a:moveTo>
                <a:lnTo>
                  <a:pt x="514350" y="476250"/>
                </a:lnTo>
                <a:lnTo>
                  <a:pt x="514350" y="361950"/>
                </a:lnTo>
                <a:lnTo>
                  <a:pt x="704850" y="361950"/>
                </a:lnTo>
                <a:lnTo>
                  <a:pt x="704850" y="476250"/>
                </a:lnTo>
                <a:close/>
                <a:moveTo>
                  <a:pt x="285750" y="476250"/>
                </a:moveTo>
                <a:lnTo>
                  <a:pt x="285750" y="361950"/>
                </a:lnTo>
                <a:lnTo>
                  <a:pt x="476250" y="361950"/>
                </a:lnTo>
                <a:lnTo>
                  <a:pt x="476250" y="476250"/>
                </a:lnTo>
                <a:lnTo>
                  <a:pt x="285750" y="476250"/>
                </a:lnTo>
                <a:close/>
                <a:moveTo>
                  <a:pt x="57150" y="476250"/>
                </a:moveTo>
                <a:lnTo>
                  <a:pt x="57150" y="361950"/>
                </a:lnTo>
                <a:lnTo>
                  <a:pt x="247650" y="361950"/>
                </a:lnTo>
                <a:lnTo>
                  <a:pt x="247650" y="476250"/>
                </a:lnTo>
                <a:lnTo>
                  <a:pt x="57150" y="476250"/>
                </a:lnTo>
                <a:close/>
                <a:moveTo>
                  <a:pt x="57150" y="209550"/>
                </a:moveTo>
                <a:lnTo>
                  <a:pt x="247650" y="209550"/>
                </a:lnTo>
                <a:lnTo>
                  <a:pt x="247650" y="323850"/>
                </a:lnTo>
                <a:lnTo>
                  <a:pt x="57150" y="323850"/>
                </a:lnTo>
                <a:lnTo>
                  <a:pt x="57150" y="209550"/>
                </a:lnTo>
                <a:close/>
                <a:moveTo>
                  <a:pt x="57150" y="57150"/>
                </a:moveTo>
                <a:lnTo>
                  <a:pt x="247650" y="57150"/>
                </a:lnTo>
                <a:lnTo>
                  <a:pt x="247650" y="171450"/>
                </a:lnTo>
                <a:lnTo>
                  <a:pt x="57150" y="171450"/>
                </a:lnTo>
                <a:lnTo>
                  <a:pt x="57150" y="57150"/>
                </a:lnTo>
                <a:close/>
                <a:moveTo>
                  <a:pt x="476250" y="209550"/>
                </a:moveTo>
                <a:lnTo>
                  <a:pt x="476250" y="323850"/>
                </a:lnTo>
                <a:lnTo>
                  <a:pt x="285750" y="323850"/>
                </a:lnTo>
                <a:lnTo>
                  <a:pt x="285750" y="209550"/>
                </a:lnTo>
                <a:lnTo>
                  <a:pt x="476250" y="209550"/>
                </a:lnTo>
                <a:close/>
                <a:moveTo>
                  <a:pt x="476250" y="57150"/>
                </a:moveTo>
                <a:lnTo>
                  <a:pt x="476250" y="171450"/>
                </a:lnTo>
                <a:lnTo>
                  <a:pt x="285750" y="171450"/>
                </a:lnTo>
                <a:lnTo>
                  <a:pt x="285750" y="57150"/>
                </a:lnTo>
                <a:lnTo>
                  <a:pt x="476250" y="57150"/>
                </a:lnTo>
                <a:close/>
                <a:moveTo>
                  <a:pt x="0" y="0"/>
                </a:moveTo>
                <a:lnTo>
                  <a:pt x="0" y="533400"/>
                </a:lnTo>
                <a:lnTo>
                  <a:pt x="762000" y="533400"/>
                </a:lnTo>
                <a:lnTo>
                  <a:pt x="762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15" name="Google Shape;6615;p129">
            <a:hlinkClick action="ppaction://hlinksldjump" r:id="rId4"/>
          </p:cNvPr>
          <p:cNvSpPr/>
          <p:nvPr/>
        </p:nvSpPr>
        <p:spPr>
          <a:xfrm>
            <a:off x="145188" y="10323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16" name="Google Shape;6616;p129">
            <a:hlinkClick action="ppaction://hlinksldjump" r:id="rId5"/>
          </p:cNvPr>
          <p:cNvSpPr/>
          <p:nvPr/>
        </p:nvSpPr>
        <p:spPr>
          <a:xfrm>
            <a:off x="145188" y="19884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17" name="Google Shape;6617;p129">
            <a:hlinkClick action="ppaction://hlinksldjump" r:id="rId6"/>
          </p:cNvPr>
          <p:cNvSpPr/>
          <p:nvPr/>
        </p:nvSpPr>
        <p:spPr>
          <a:xfrm>
            <a:off x="145188" y="29445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18" name="Google Shape;6618;p129">
            <a:hlinkClick action="ppaction://hlinksldjump" r:id="rId7"/>
          </p:cNvPr>
          <p:cNvSpPr/>
          <p:nvPr/>
        </p:nvSpPr>
        <p:spPr>
          <a:xfrm>
            <a:off x="145188" y="39006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19" name="Google Shape;6619;p129">
            <a:hlinkClick action="ppaction://hlinksldjump" r:id="rId8"/>
          </p:cNvPr>
          <p:cNvSpPr/>
          <p:nvPr/>
        </p:nvSpPr>
        <p:spPr>
          <a:xfrm>
            <a:off x="145188" y="48567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20" name="Google Shape;6620;p129">
            <a:hlinkClick action="ppaction://hlinksldjump" r:id="rId9"/>
          </p:cNvPr>
          <p:cNvSpPr/>
          <p:nvPr/>
        </p:nvSpPr>
        <p:spPr>
          <a:xfrm>
            <a:off x="145188" y="58128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21" name="Google Shape;6621;p129">
            <a:hlinkClick action="ppaction://hlinksldjump" r:id="rId10"/>
          </p:cNvPr>
          <p:cNvSpPr/>
          <p:nvPr/>
        </p:nvSpPr>
        <p:spPr>
          <a:xfrm>
            <a:off x="11689488" y="10323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22" name="Google Shape;6622;p129">
            <a:hlinkClick action="ppaction://hlinksldjump" r:id="rId11"/>
          </p:cNvPr>
          <p:cNvSpPr/>
          <p:nvPr/>
        </p:nvSpPr>
        <p:spPr>
          <a:xfrm>
            <a:off x="11689488" y="19884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23" name="Google Shape;6623;p129">
            <a:hlinkClick action="ppaction://hlinksldjump" r:id="rId12"/>
          </p:cNvPr>
          <p:cNvSpPr/>
          <p:nvPr/>
        </p:nvSpPr>
        <p:spPr>
          <a:xfrm>
            <a:off x="11689488" y="29445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24" name="Google Shape;6624;p129">
            <a:hlinkClick action="ppaction://hlinksldjump" r:id="rId13"/>
          </p:cNvPr>
          <p:cNvSpPr/>
          <p:nvPr/>
        </p:nvSpPr>
        <p:spPr>
          <a:xfrm>
            <a:off x="11689488" y="39006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25" name="Google Shape;6625;p129">
            <a:hlinkClick action="ppaction://hlinksldjump" r:id="rId14"/>
          </p:cNvPr>
          <p:cNvSpPr/>
          <p:nvPr/>
        </p:nvSpPr>
        <p:spPr>
          <a:xfrm>
            <a:off x="11689488" y="48567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26" name="Google Shape;6626;p129">
            <a:hlinkClick action="ppaction://hlinksldjump" r:id="rId15"/>
          </p:cNvPr>
          <p:cNvSpPr/>
          <p:nvPr/>
        </p:nvSpPr>
        <p:spPr>
          <a:xfrm>
            <a:off x="11689488" y="58128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27" name="Google Shape;6627;p129">
            <a:hlinkClick action="ppaction://hlinksldjump" r:id="rId16"/>
          </p:cNvPr>
          <p:cNvSpPr/>
          <p:nvPr/>
        </p:nvSpPr>
        <p:spPr>
          <a:xfrm>
            <a:off x="49938" y="826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31" name="Shape 6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2" name="Google Shape;6632;p130"/>
          <p:cNvSpPr txBox="1"/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arlow Semi Condensed Medium"/>
              <a:buNone/>
            </a:pPr>
            <a:r>
              <a:rPr lang="en-US"/>
              <a:t>WEEK 14 – Slide 4</a:t>
            </a:r>
            <a:endParaRPr/>
          </a:p>
        </p:txBody>
      </p:sp>
      <p:sp>
        <p:nvSpPr>
          <p:cNvPr id="6633" name="Google Shape;6633;p130"/>
          <p:cNvSpPr txBox="1"/>
          <p:nvPr>
            <p:ph idx="1" type="body"/>
          </p:nvPr>
        </p:nvSpPr>
        <p:spPr>
          <a:xfrm>
            <a:off x="6533000" y="530075"/>
            <a:ext cx="4844400" cy="60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6634" name="Google Shape;6634;p130"/>
          <p:cNvSpPr txBox="1"/>
          <p:nvPr>
            <p:ph idx="2" type="body"/>
          </p:nvPr>
        </p:nvSpPr>
        <p:spPr>
          <a:xfrm>
            <a:off x="791475" y="1438800"/>
            <a:ext cx="4844400" cy="50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descr="Table" id="6635" name="Google Shape;6635;p130">
            <a:hlinkClick action="ppaction://hlinksldjump" r:id="rId3"/>
          </p:cNvPr>
          <p:cNvSpPr/>
          <p:nvPr/>
        </p:nvSpPr>
        <p:spPr>
          <a:xfrm>
            <a:off x="11047343" y="195042"/>
            <a:ext cx="413385" cy="289370"/>
          </a:xfrm>
          <a:custGeom>
            <a:rect b="b" l="l" r="r" t="t"/>
            <a:pathLst>
              <a:path extrusionOk="0" h="533400" w="762000">
                <a:moveTo>
                  <a:pt x="704850" y="171450"/>
                </a:moveTo>
                <a:lnTo>
                  <a:pt x="514350" y="171450"/>
                </a:lnTo>
                <a:lnTo>
                  <a:pt x="514350" y="57150"/>
                </a:lnTo>
                <a:lnTo>
                  <a:pt x="704850" y="57150"/>
                </a:lnTo>
                <a:lnTo>
                  <a:pt x="704850" y="171450"/>
                </a:lnTo>
                <a:close/>
                <a:moveTo>
                  <a:pt x="704850" y="323850"/>
                </a:moveTo>
                <a:lnTo>
                  <a:pt x="514350" y="323850"/>
                </a:lnTo>
                <a:lnTo>
                  <a:pt x="514350" y="209550"/>
                </a:lnTo>
                <a:lnTo>
                  <a:pt x="704850" y="209550"/>
                </a:lnTo>
                <a:lnTo>
                  <a:pt x="704850" y="323850"/>
                </a:lnTo>
                <a:close/>
                <a:moveTo>
                  <a:pt x="704850" y="476250"/>
                </a:moveTo>
                <a:lnTo>
                  <a:pt x="514350" y="476250"/>
                </a:lnTo>
                <a:lnTo>
                  <a:pt x="514350" y="361950"/>
                </a:lnTo>
                <a:lnTo>
                  <a:pt x="704850" y="361950"/>
                </a:lnTo>
                <a:lnTo>
                  <a:pt x="704850" y="476250"/>
                </a:lnTo>
                <a:close/>
                <a:moveTo>
                  <a:pt x="285750" y="476250"/>
                </a:moveTo>
                <a:lnTo>
                  <a:pt x="285750" y="361950"/>
                </a:lnTo>
                <a:lnTo>
                  <a:pt x="476250" y="361950"/>
                </a:lnTo>
                <a:lnTo>
                  <a:pt x="476250" y="476250"/>
                </a:lnTo>
                <a:lnTo>
                  <a:pt x="285750" y="476250"/>
                </a:lnTo>
                <a:close/>
                <a:moveTo>
                  <a:pt x="57150" y="476250"/>
                </a:moveTo>
                <a:lnTo>
                  <a:pt x="57150" y="361950"/>
                </a:lnTo>
                <a:lnTo>
                  <a:pt x="247650" y="361950"/>
                </a:lnTo>
                <a:lnTo>
                  <a:pt x="247650" y="476250"/>
                </a:lnTo>
                <a:lnTo>
                  <a:pt x="57150" y="476250"/>
                </a:lnTo>
                <a:close/>
                <a:moveTo>
                  <a:pt x="57150" y="209550"/>
                </a:moveTo>
                <a:lnTo>
                  <a:pt x="247650" y="209550"/>
                </a:lnTo>
                <a:lnTo>
                  <a:pt x="247650" y="323850"/>
                </a:lnTo>
                <a:lnTo>
                  <a:pt x="57150" y="323850"/>
                </a:lnTo>
                <a:lnTo>
                  <a:pt x="57150" y="209550"/>
                </a:lnTo>
                <a:close/>
                <a:moveTo>
                  <a:pt x="57150" y="57150"/>
                </a:moveTo>
                <a:lnTo>
                  <a:pt x="247650" y="57150"/>
                </a:lnTo>
                <a:lnTo>
                  <a:pt x="247650" y="171450"/>
                </a:lnTo>
                <a:lnTo>
                  <a:pt x="57150" y="171450"/>
                </a:lnTo>
                <a:lnTo>
                  <a:pt x="57150" y="57150"/>
                </a:lnTo>
                <a:close/>
                <a:moveTo>
                  <a:pt x="476250" y="209550"/>
                </a:moveTo>
                <a:lnTo>
                  <a:pt x="476250" y="323850"/>
                </a:lnTo>
                <a:lnTo>
                  <a:pt x="285750" y="323850"/>
                </a:lnTo>
                <a:lnTo>
                  <a:pt x="285750" y="209550"/>
                </a:lnTo>
                <a:lnTo>
                  <a:pt x="476250" y="209550"/>
                </a:lnTo>
                <a:close/>
                <a:moveTo>
                  <a:pt x="476250" y="57150"/>
                </a:moveTo>
                <a:lnTo>
                  <a:pt x="476250" y="171450"/>
                </a:lnTo>
                <a:lnTo>
                  <a:pt x="285750" y="171450"/>
                </a:lnTo>
                <a:lnTo>
                  <a:pt x="285750" y="57150"/>
                </a:lnTo>
                <a:lnTo>
                  <a:pt x="476250" y="57150"/>
                </a:lnTo>
                <a:close/>
                <a:moveTo>
                  <a:pt x="0" y="0"/>
                </a:moveTo>
                <a:lnTo>
                  <a:pt x="0" y="533400"/>
                </a:lnTo>
                <a:lnTo>
                  <a:pt x="762000" y="533400"/>
                </a:lnTo>
                <a:lnTo>
                  <a:pt x="762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36" name="Google Shape;6636;p130">
            <a:hlinkClick action="ppaction://hlinksldjump" r:id="rId4"/>
          </p:cNvPr>
          <p:cNvSpPr/>
          <p:nvPr/>
        </p:nvSpPr>
        <p:spPr>
          <a:xfrm>
            <a:off x="145188" y="10323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37" name="Google Shape;6637;p130">
            <a:hlinkClick action="ppaction://hlinksldjump" r:id="rId5"/>
          </p:cNvPr>
          <p:cNvSpPr/>
          <p:nvPr/>
        </p:nvSpPr>
        <p:spPr>
          <a:xfrm>
            <a:off x="145188" y="19884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38" name="Google Shape;6638;p130">
            <a:hlinkClick action="ppaction://hlinksldjump" r:id="rId6"/>
          </p:cNvPr>
          <p:cNvSpPr/>
          <p:nvPr/>
        </p:nvSpPr>
        <p:spPr>
          <a:xfrm>
            <a:off x="145188" y="29445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39" name="Google Shape;6639;p130">
            <a:hlinkClick action="ppaction://hlinksldjump" r:id="rId7"/>
          </p:cNvPr>
          <p:cNvSpPr/>
          <p:nvPr/>
        </p:nvSpPr>
        <p:spPr>
          <a:xfrm>
            <a:off x="145188" y="39006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40" name="Google Shape;6640;p130">
            <a:hlinkClick action="ppaction://hlinksldjump" r:id="rId8"/>
          </p:cNvPr>
          <p:cNvSpPr/>
          <p:nvPr/>
        </p:nvSpPr>
        <p:spPr>
          <a:xfrm>
            <a:off x="145188" y="48567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41" name="Google Shape;6641;p130">
            <a:hlinkClick action="ppaction://hlinksldjump" r:id="rId9"/>
          </p:cNvPr>
          <p:cNvSpPr/>
          <p:nvPr/>
        </p:nvSpPr>
        <p:spPr>
          <a:xfrm>
            <a:off x="145188" y="58128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42" name="Google Shape;6642;p130">
            <a:hlinkClick action="ppaction://hlinksldjump" r:id="rId10"/>
          </p:cNvPr>
          <p:cNvSpPr/>
          <p:nvPr/>
        </p:nvSpPr>
        <p:spPr>
          <a:xfrm>
            <a:off x="11689488" y="10323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43" name="Google Shape;6643;p130">
            <a:hlinkClick action="ppaction://hlinksldjump" r:id="rId11"/>
          </p:cNvPr>
          <p:cNvSpPr/>
          <p:nvPr/>
        </p:nvSpPr>
        <p:spPr>
          <a:xfrm>
            <a:off x="11689488" y="19884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44" name="Google Shape;6644;p130">
            <a:hlinkClick action="ppaction://hlinksldjump" r:id="rId12"/>
          </p:cNvPr>
          <p:cNvSpPr/>
          <p:nvPr/>
        </p:nvSpPr>
        <p:spPr>
          <a:xfrm>
            <a:off x="11689488" y="29445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45" name="Google Shape;6645;p130">
            <a:hlinkClick action="ppaction://hlinksldjump" r:id="rId13"/>
          </p:cNvPr>
          <p:cNvSpPr/>
          <p:nvPr/>
        </p:nvSpPr>
        <p:spPr>
          <a:xfrm>
            <a:off x="11689488" y="39006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46" name="Google Shape;6646;p130">
            <a:hlinkClick action="ppaction://hlinksldjump" r:id="rId14"/>
          </p:cNvPr>
          <p:cNvSpPr/>
          <p:nvPr/>
        </p:nvSpPr>
        <p:spPr>
          <a:xfrm>
            <a:off x="11689488" y="48567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47" name="Google Shape;6647;p130">
            <a:hlinkClick action="ppaction://hlinksldjump" r:id="rId15"/>
          </p:cNvPr>
          <p:cNvSpPr/>
          <p:nvPr/>
        </p:nvSpPr>
        <p:spPr>
          <a:xfrm>
            <a:off x="11689488" y="58128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48" name="Google Shape;6648;p130">
            <a:hlinkClick action="ppaction://hlinksldjump" r:id="rId16"/>
          </p:cNvPr>
          <p:cNvSpPr/>
          <p:nvPr/>
        </p:nvSpPr>
        <p:spPr>
          <a:xfrm>
            <a:off x="49938" y="826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52" name="Shape 6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3" name="Google Shape;6653;p131"/>
          <p:cNvSpPr txBox="1"/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arlow Semi Condensed Medium"/>
              <a:buNone/>
            </a:pPr>
            <a:r>
              <a:rPr lang="en-US"/>
              <a:t>WEEK 15 – Slide 1</a:t>
            </a:r>
            <a:endParaRPr/>
          </a:p>
        </p:txBody>
      </p:sp>
      <p:sp>
        <p:nvSpPr>
          <p:cNvPr id="6654" name="Google Shape;6654;p131"/>
          <p:cNvSpPr txBox="1"/>
          <p:nvPr>
            <p:ph idx="1" type="body"/>
          </p:nvPr>
        </p:nvSpPr>
        <p:spPr>
          <a:xfrm>
            <a:off x="6533000" y="5080000"/>
            <a:ext cx="4844400" cy="14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SzPts val="1800"/>
              <a:buNone/>
            </a:pPr>
            <a:r>
              <a:rPr lang="en-US"/>
              <a:t>You can insert videos, images, audio files and external links.</a:t>
            </a:r>
            <a:endParaRPr/>
          </a:p>
        </p:txBody>
      </p:sp>
      <p:sp>
        <p:nvSpPr>
          <p:cNvPr id="6655" name="Google Shape;6655;p131"/>
          <p:cNvSpPr txBox="1"/>
          <p:nvPr>
            <p:ph idx="2" type="body"/>
          </p:nvPr>
        </p:nvSpPr>
        <p:spPr>
          <a:xfrm>
            <a:off x="791475" y="1387450"/>
            <a:ext cx="4844400" cy="51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If you need more Slides, duplicate Slide 3. If you only need one slide within each tab, delete Slides 2 and 3.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Do not add slides, duplicate existing ones because if you add new slides, you’ll have to set the links.</a:t>
            </a:r>
            <a:endParaRPr/>
          </a:p>
        </p:txBody>
      </p:sp>
      <p:grpSp>
        <p:nvGrpSpPr>
          <p:cNvPr id="6656" name="Google Shape;6656;p131"/>
          <p:cNvGrpSpPr/>
          <p:nvPr/>
        </p:nvGrpSpPr>
        <p:grpSpPr>
          <a:xfrm>
            <a:off x="8334000" y="359541"/>
            <a:ext cx="1019725" cy="1024768"/>
            <a:chOff x="9597113" y="1447499"/>
            <a:chExt cx="909900" cy="914400"/>
          </a:xfrm>
        </p:grpSpPr>
        <p:sp>
          <p:nvSpPr>
            <p:cNvPr id="6657" name="Google Shape;6657;p131"/>
            <p:cNvSpPr/>
            <p:nvPr/>
          </p:nvSpPr>
          <p:spPr>
            <a:xfrm>
              <a:off x="9597113" y="1447499"/>
              <a:ext cx="909900" cy="914400"/>
            </a:xfrm>
            <a:prstGeom prst="ellipse">
              <a:avLst/>
            </a:prstGeom>
            <a:solidFill>
              <a:srgbClr val="EFEFE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658" name="Google Shape;6658;p131"/>
            <p:cNvGrpSpPr/>
            <p:nvPr/>
          </p:nvGrpSpPr>
          <p:grpSpPr>
            <a:xfrm>
              <a:off x="9767129" y="1652132"/>
              <a:ext cx="569882" cy="505141"/>
              <a:chOff x="1145332" y="3294620"/>
              <a:chExt cx="771048" cy="647700"/>
            </a:xfrm>
          </p:grpSpPr>
          <p:sp>
            <p:nvSpPr>
              <p:cNvPr id="6659" name="Google Shape;6659;p131"/>
              <p:cNvSpPr/>
              <p:nvPr/>
            </p:nvSpPr>
            <p:spPr>
              <a:xfrm>
                <a:off x="1774934" y="3370820"/>
                <a:ext cx="141446" cy="502920"/>
              </a:xfrm>
              <a:custGeom>
                <a:rect b="b" l="l" r="r" t="t"/>
                <a:pathLst>
                  <a:path extrusionOk="0" h="502920" w="141446">
                    <a:moveTo>
                      <a:pt x="37148" y="0"/>
                    </a:moveTo>
                    <a:lnTo>
                      <a:pt x="0" y="37147"/>
                    </a:lnTo>
                    <a:cubicBezTo>
                      <a:pt x="118110" y="155258"/>
                      <a:pt x="118110" y="347663"/>
                      <a:pt x="0" y="465773"/>
                    </a:cubicBezTo>
                    <a:lnTo>
                      <a:pt x="37148" y="502920"/>
                    </a:lnTo>
                    <a:cubicBezTo>
                      <a:pt x="176213" y="364808"/>
                      <a:pt x="176213" y="139065"/>
                      <a:pt x="37148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60" name="Google Shape;6660;p131"/>
              <p:cNvSpPr/>
              <p:nvPr/>
            </p:nvSpPr>
            <p:spPr>
              <a:xfrm>
                <a:off x="1699687" y="3445114"/>
                <a:ext cx="110728" cy="354330"/>
              </a:xfrm>
              <a:custGeom>
                <a:rect b="b" l="l" r="r" t="t"/>
                <a:pathLst>
                  <a:path extrusionOk="0" h="354330" w="110728">
                    <a:moveTo>
                      <a:pt x="37147" y="0"/>
                    </a:moveTo>
                    <a:lnTo>
                      <a:pt x="0" y="37148"/>
                    </a:lnTo>
                    <a:cubicBezTo>
                      <a:pt x="77153" y="114300"/>
                      <a:pt x="77153" y="239078"/>
                      <a:pt x="0" y="317183"/>
                    </a:cubicBezTo>
                    <a:lnTo>
                      <a:pt x="37147" y="354330"/>
                    </a:lnTo>
                    <a:cubicBezTo>
                      <a:pt x="135255" y="256223"/>
                      <a:pt x="135255" y="98107"/>
                      <a:pt x="37147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61" name="Google Shape;6661;p131"/>
              <p:cNvSpPr/>
              <p:nvPr/>
            </p:nvSpPr>
            <p:spPr>
              <a:xfrm>
                <a:off x="1626345" y="3521314"/>
                <a:ext cx="80010" cy="204787"/>
              </a:xfrm>
              <a:custGeom>
                <a:rect b="b" l="l" r="r" t="t"/>
                <a:pathLst>
                  <a:path extrusionOk="0" h="204787" w="80010">
                    <a:moveTo>
                      <a:pt x="37148" y="0"/>
                    </a:moveTo>
                    <a:lnTo>
                      <a:pt x="0" y="37148"/>
                    </a:lnTo>
                    <a:cubicBezTo>
                      <a:pt x="36195" y="73343"/>
                      <a:pt x="36195" y="131445"/>
                      <a:pt x="0" y="167640"/>
                    </a:cubicBezTo>
                    <a:lnTo>
                      <a:pt x="37148" y="204788"/>
                    </a:lnTo>
                    <a:cubicBezTo>
                      <a:pt x="94298" y="147638"/>
                      <a:pt x="94298" y="56198"/>
                      <a:pt x="37148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62" name="Google Shape;6662;p131"/>
              <p:cNvSpPr/>
              <p:nvPr/>
            </p:nvSpPr>
            <p:spPr>
              <a:xfrm>
                <a:off x="1145332" y="3294620"/>
                <a:ext cx="423862" cy="647700"/>
              </a:xfrm>
              <a:custGeom>
                <a:rect b="b" l="l" r="r" t="t"/>
                <a:pathLst>
                  <a:path extrusionOk="0" h="647700" w="423862">
                    <a:moveTo>
                      <a:pt x="0" y="196215"/>
                    </a:moveTo>
                    <a:lnTo>
                      <a:pt x="0" y="451485"/>
                    </a:lnTo>
                    <a:lnTo>
                      <a:pt x="184785" y="451485"/>
                    </a:lnTo>
                    <a:lnTo>
                      <a:pt x="423863" y="647700"/>
                    </a:lnTo>
                    <a:lnTo>
                      <a:pt x="423863" y="0"/>
                    </a:lnTo>
                    <a:lnTo>
                      <a:pt x="184785" y="196215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663" name="Google Shape;6663;p131"/>
          <p:cNvGrpSpPr/>
          <p:nvPr/>
        </p:nvGrpSpPr>
        <p:grpSpPr>
          <a:xfrm>
            <a:off x="7335888" y="1652142"/>
            <a:ext cx="3238619" cy="2025720"/>
            <a:chOff x="5603100" y="2386775"/>
            <a:chExt cx="2593800" cy="1489500"/>
          </a:xfrm>
        </p:grpSpPr>
        <p:sp>
          <p:nvSpPr>
            <p:cNvPr id="6664" name="Google Shape;6664;p131"/>
            <p:cNvSpPr/>
            <p:nvPr/>
          </p:nvSpPr>
          <p:spPr>
            <a:xfrm>
              <a:off x="5603100" y="2386775"/>
              <a:ext cx="2593800" cy="1489500"/>
            </a:xfrm>
            <a:prstGeom prst="rect">
              <a:avLst/>
            </a:prstGeom>
            <a:solidFill>
              <a:srgbClr val="30303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65" name="Google Shape;6665;p131"/>
            <p:cNvSpPr/>
            <p:nvPr/>
          </p:nvSpPr>
          <p:spPr>
            <a:xfrm>
              <a:off x="5656897" y="3707581"/>
              <a:ext cx="2492100" cy="360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66" name="Google Shape;6666;p131"/>
            <p:cNvSpPr/>
            <p:nvPr/>
          </p:nvSpPr>
          <p:spPr>
            <a:xfrm>
              <a:off x="5656897" y="3707581"/>
              <a:ext cx="720000" cy="3600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67" name="Google Shape;6667;p131"/>
            <p:cNvSpPr/>
            <p:nvPr/>
          </p:nvSpPr>
          <p:spPr>
            <a:xfrm>
              <a:off x="6521050" y="2703805"/>
              <a:ext cx="763800" cy="675300"/>
            </a:xfrm>
            <a:prstGeom prst="ellipse">
              <a:avLst/>
            </a:prstGeom>
            <a:solidFill>
              <a:srgbClr val="72727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descr="Play" id="6668" name="Google Shape;6668;p131"/>
            <p:cNvSpPr/>
            <p:nvPr/>
          </p:nvSpPr>
          <p:spPr>
            <a:xfrm>
              <a:off x="6785222" y="2865268"/>
              <a:ext cx="330774" cy="377095"/>
            </a:xfrm>
            <a:custGeom>
              <a:rect b="b" l="l" r="r" t="t"/>
              <a:pathLst>
                <a:path extrusionOk="0" h="704850" w="546734">
                  <a:moveTo>
                    <a:pt x="0" y="0"/>
                  </a:moveTo>
                  <a:lnTo>
                    <a:pt x="546735" y="352425"/>
                  </a:lnTo>
                  <a:lnTo>
                    <a:pt x="0" y="70485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669" name="Google Shape;6669;p131"/>
          <p:cNvSpPr/>
          <p:nvPr/>
        </p:nvSpPr>
        <p:spPr>
          <a:xfrm>
            <a:off x="7543250" y="3945700"/>
            <a:ext cx="2823900" cy="575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ADD A LINK TO THIS BUTTON</a:t>
            </a:r>
            <a:endParaRPr b="1" i="0" sz="14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6670" name="Google Shape;6670;p131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18072" l="0" r="0" t="19860"/>
          <a:stretch/>
        </p:blipFill>
        <p:spPr>
          <a:xfrm>
            <a:off x="1931563" y="3677850"/>
            <a:ext cx="2572424" cy="2395500"/>
          </a:xfrm>
          <a:prstGeom prst="rect">
            <a:avLst/>
          </a:prstGeom>
          <a:noFill/>
          <a:ln>
            <a:noFill/>
          </a:ln>
        </p:spPr>
      </p:pic>
      <p:sp>
        <p:nvSpPr>
          <p:cNvPr id="6671" name="Google Shape;6671;p131"/>
          <p:cNvSpPr/>
          <p:nvPr/>
        </p:nvSpPr>
        <p:spPr>
          <a:xfrm>
            <a:off x="1526025" y="5829200"/>
            <a:ext cx="3375300" cy="522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CLICK ON THE IMAGE TO ENLARGE IT</a:t>
            </a:r>
            <a:endParaRPr b="1" i="0" sz="14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descr="Table" id="6672" name="Google Shape;6672;p131">
            <a:hlinkClick action="ppaction://hlinksldjump" r:id="rId5"/>
          </p:cNvPr>
          <p:cNvSpPr/>
          <p:nvPr/>
        </p:nvSpPr>
        <p:spPr>
          <a:xfrm>
            <a:off x="11047343" y="195042"/>
            <a:ext cx="413385" cy="289370"/>
          </a:xfrm>
          <a:custGeom>
            <a:rect b="b" l="l" r="r" t="t"/>
            <a:pathLst>
              <a:path extrusionOk="0" h="533400" w="762000">
                <a:moveTo>
                  <a:pt x="704850" y="171450"/>
                </a:moveTo>
                <a:lnTo>
                  <a:pt x="514350" y="171450"/>
                </a:lnTo>
                <a:lnTo>
                  <a:pt x="514350" y="57150"/>
                </a:lnTo>
                <a:lnTo>
                  <a:pt x="704850" y="57150"/>
                </a:lnTo>
                <a:lnTo>
                  <a:pt x="704850" y="171450"/>
                </a:lnTo>
                <a:close/>
                <a:moveTo>
                  <a:pt x="704850" y="323850"/>
                </a:moveTo>
                <a:lnTo>
                  <a:pt x="514350" y="323850"/>
                </a:lnTo>
                <a:lnTo>
                  <a:pt x="514350" y="209550"/>
                </a:lnTo>
                <a:lnTo>
                  <a:pt x="704850" y="209550"/>
                </a:lnTo>
                <a:lnTo>
                  <a:pt x="704850" y="323850"/>
                </a:lnTo>
                <a:close/>
                <a:moveTo>
                  <a:pt x="704850" y="476250"/>
                </a:moveTo>
                <a:lnTo>
                  <a:pt x="514350" y="476250"/>
                </a:lnTo>
                <a:lnTo>
                  <a:pt x="514350" y="361950"/>
                </a:lnTo>
                <a:lnTo>
                  <a:pt x="704850" y="361950"/>
                </a:lnTo>
                <a:lnTo>
                  <a:pt x="704850" y="476250"/>
                </a:lnTo>
                <a:close/>
                <a:moveTo>
                  <a:pt x="285750" y="476250"/>
                </a:moveTo>
                <a:lnTo>
                  <a:pt x="285750" y="361950"/>
                </a:lnTo>
                <a:lnTo>
                  <a:pt x="476250" y="361950"/>
                </a:lnTo>
                <a:lnTo>
                  <a:pt x="476250" y="476250"/>
                </a:lnTo>
                <a:lnTo>
                  <a:pt x="285750" y="476250"/>
                </a:lnTo>
                <a:close/>
                <a:moveTo>
                  <a:pt x="57150" y="476250"/>
                </a:moveTo>
                <a:lnTo>
                  <a:pt x="57150" y="361950"/>
                </a:lnTo>
                <a:lnTo>
                  <a:pt x="247650" y="361950"/>
                </a:lnTo>
                <a:lnTo>
                  <a:pt x="247650" y="476250"/>
                </a:lnTo>
                <a:lnTo>
                  <a:pt x="57150" y="476250"/>
                </a:lnTo>
                <a:close/>
                <a:moveTo>
                  <a:pt x="57150" y="209550"/>
                </a:moveTo>
                <a:lnTo>
                  <a:pt x="247650" y="209550"/>
                </a:lnTo>
                <a:lnTo>
                  <a:pt x="247650" y="323850"/>
                </a:lnTo>
                <a:lnTo>
                  <a:pt x="57150" y="323850"/>
                </a:lnTo>
                <a:lnTo>
                  <a:pt x="57150" y="209550"/>
                </a:lnTo>
                <a:close/>
                <a:moveTo>
                  <a:pt x="57150" y="57150"/>
                </a:moveTo>
                <a:lnTo>
                  <a:pt x="247650" y="57150"/>
                </a:lnTo>
                <a:lnTo>
                  <a:pt x="247650" y="171450"/>
                </a:lnTo>
                <a:lnTo>
                  <a:pt x="57150" y="171450"/>
                </a:lnTo>
                <a:lnTo>
                  <a:pt x="57150" y="57150"/>
                </a:lnTo>
                <a:close/>
                <a:moveTo>
                  <a:pt x="476250" y="209550"/>
                </a:moveTo>
                <a:lnTo>
                  <a:pt x="476250" y="323850"/>
                </a:lnTo>
                <a:lnTo>
                  <a:pt x="285750" y="323850"/>
                </a:lnTo>
                <a:lnTo>
                  <a:pt x="285750" y="209550"/>
                </a:lnTo>
                <a:lnTo>
                  <a:pt x="476250" y="209550"/>
                </a:lnTo>
                <a:close/>
                <a:moveTo>
                  <a:pt x="476250" y="57150"/>
                </a:moveTo>
                <a:lnTo>
                  <a:pt x="476250" y="171450"/>
                </a:lnTo>
                <a:lnTo>
                  <a:pt x="285750" y="171450"/>
                </a:lnTo>
                <a:lnTo>
                  <a:pt x="285750" y="57150"/>
                </a:lnTo>
                <a:lnTo>
                  <a:pt x="476250" y="57150"/>
                </a:lnTo>
                <a:close/>
                <a:moveTo>
                  <a:pt x="0" y="0"/>
                </a:moveTo>
                <a:lnTo>
                  <a:pt x="0" y="533400"/>
                </a:lnTo>
                <a:lnTo>
                  <a:pt x="762000" y="533400"/>
                </a:lnTo>
                <a:lnTo>
                  <a:pt x="762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73" name="Google Shape;6673;p131">
            <a:hlinkClick action="ppaction://hlinksldjump" r:id="rId6"/>
          </p:cNvPr>
          <p:cNvSpPr/>
          <p:nvPr/>
        </p:nvSpPr>
        <p:spPr>
          <a:xfrm>
            <a:off x="145188" y="10323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74" name="Google Shape;6674;p131">
            <a:hlinkClick action="ppaction://hlinksldjump" r:id="rId7"/>
          </p:cNvPr>
          <p:cNvSpPr/>
          <p:nvPr/>
        </p:nvSpPr>
        <p:spPr>
          <a:xfrm>
            <a:off x="145188" y="19884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75" name="Google Shape;6675;p131">
            <a:hlinkClick action="ppaction://hlinksldjump" r:id="rId8"/>
          </p:cNvPr>
          <p:cNvSpPr/>
          <p:nvPr/>
        </p:nvSpPr>
        <p:spPr>
          <a:xfrm>
            <a:off x="145188" y="29445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76" name="Google Shape;6676;p131">
            <a:hlinkClick action="ppaction://hlinksldjump" r:id="rId9"/>
          </p:cNvPr>
          <p:cNvSpPr/>
          <p:nvPr/>
        </p:nvSpPr>
        <p:spPr>
          <a:xfrm>
            <a:off x="145188" y="39006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77" name="Google Shape;6677;p131">
            <a:hlinkClick action="ppaction://hlinksldjump" r:id="rId10"/>
          </p:cNvPr>
          <p:cNvSpPr/>
          <p:nvPr/>
        </p:nvSpPr>
        <p:spPr>
          <a:xfrm>
            <a:off x="145188" y="48567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78" name="Google Shape;6678;p131">
            <a:hlinkClick action="ppaction://hlinksldjump" r:id="rId11"/>
          </p:cNvPr>
          <p:cNvSpPr/>
          <p:nvPr/>
        </p:nvSpPr>
        <p:spPr>
          <a:xfrm>
            <a:off x="145188" y="58128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79" name="Google Shape;6679;p131">
            <a:hlinkClick action="ppaction://hlinksldjump" r:id="rId12"/>
          </p:cNvPr>
          <p:cNvSpPr/>
          <p:nvPr/>
        </p:nvSpPr>
        <p:spPr>
          <a:xfrm>
            <a:off x="11689488" y="10323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80" name="Google Shape;6680;p131">
            <a:hlinkClick action="ppaction://hlinksldjump" r:id="rId13"/>
          </p:cNvPr>
          <p:cNvSpPr/>
          <p:nvPr/>
        </p:nvSpPr>
        <p:spPr>
          <a:xfrm>
            <a:off x="11689488" y="19884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81" name="Google Shape;6681;p131">
            <a:hlinkClick action="ppaction://hlinksldjump" r:id="rId14"/>
          </p:cNvPr>
          <p:cNvSpPr/>
          <p:nvPr/>
        </p:nvSpPr>
        <p:spPr>
          <a:xfrm>
            <a:off x="11689488" y="29445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82" name="Google Shape;6682;p131">
            <a:hlinkClick action="ppaction://hlinksldjump" r:id="rId15"/>
          </p:cNvPr>
          <p:cNvSpPr/>
          <p:nvPr/>
        </p:nvSpPr>
        <p:spPr>
          <a:xfrm>
            <a:off x="11689488" y="39006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83" name="Google Shape;6683;p131">
            <a:hlinkClick action="ppaction://hlinksldjump" r:id="rId16"/>
          </p:cNvPr>
          <p:cNvSpPr/>
          <p:nvPr/>
        </p:nvSpPr>
        <p:spPr>
          <a:xfrm>
            <a:off x="11689488" y="48567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84" name="Google Shape;6684;p131">
            <a:hlinkClick action="ppaction://hlinksldjump" r:id="rId17"/>
          </p:cNvPr>
          <p:cNvSpPr/>
          <p:nvPr/>
        </p:nvSpPr>
        <p:spPr>
          <a:xfrm>
            <a:off x="11689488" y="58128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85" name="Google Shape;6685;p131">
            <a:hlinkClick action="ppaction://hlinksldjump" r:id="rId18"/>
          </p:cNvPr>
          <p:cNvSpPr/>
          <p:nvPr/>
        </p:nvSpPr>
        <p:spPr>
          <a:xfrm>
            <a:off x="49938" y="826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89" name="Shape 6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0" name="Google Shape;6690;p132"/>
          <p:cNvSpPr txBox="1"/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arlow Semi Condensed Medium"/>
              <a:buNone/>
            </a:pPr>
            <a:r>
              <a:rPr lang="en-US"/>
              <a:t>WEEK 15 – Slide 2</a:t>
            </a:r>
            <a:endParaRPr/>
          </a:p>
        </p:txBody>
      </p:sp>
      <p:sp>
        <p:nvSpPr>
          <p:cNvPr id="6691" name="Google Shape;6691;p132"/>
          <p:cNvSpPr txBox="1"/>
          <p:nvPr>
            <p:ph idx="1" type="body"/>
          </p:nvPr>
        </p:nvSpPr>
        <p:spPr>
          <a:xfrm>
            <a:off x="6533000" y="530075"/>
            <a:ext cx="4844400" cy="60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6692" name="Google Shape;6692;p132"/>
          <p:cNvSpPr txBox="1"/>
          <p:nvPr>
            <p:ph idx="2" type="body"/>
          </p:nvPr>
        </p:nvSpPr>
        <p:spPr>
          <a:xfrm>
            <a:off x="791475" y="1438800"/>
            <a:ext cx="4844400" cy="50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descr="Table" id="6693" name="Google Shape;6693;p132">
            <a:hlinkClick action="ppaction://hlinksldjump" r:id="rId3"/>
          </p:cNvPr>
          <p:cNvSpPr/>
          <p:nvPr/>
        </p:nvSpPr>
        <p:spPr>
          <a:xfrm>
            <a:off x="11047343" y="195042"/>
            <a:ext cx="413385" cy="289370"/>
          </a:xfrm>
          <a:custGeom>
            <a:rect b="b" l="l" r="r" t="t"/>
            <a:pathLst>
              <a:path extrusionOk="0" h="533400" w="762000">
                <a:moveTo>
                  <a:pt x="704850" y="171450"/>
                </a:moveTo>
                <a:lnTo>
                  <a:pt x="514350" y="171450"/>
                </a:lnTo>
                <a:lnTo>
                  <a:pt x="514350" y="57150"/>
                </a:lnTo>
                <a:lnTo>
                  <a:pt x="704850" y="57150"/>
                </a:lnTo>
                <a:lnTo>
                  <a:pt x="704850" y="171450"/>
                </a:lnTo>
                <a:close/>
                <a:moveTo>
                  <a:pt x="704850" y="323850"/>
                </a:moveTo>
                <a:lnTo>
                  <a:pt x="514350" y="323850"/>
                </a:lnTo>
                <a:lnTo>
                  <a:pt x="514350" y="209550"/>
                </a:lnTo>
                <a:lnTo>
                  <a:pt x="704850" y="209550"/>
                </a:lnTo>
                <a:lnTo>
                  <a:pt x="704850" y="323850"/>
                </a:lnTo>
                <a:close/>
                <a:moveTo>
                  <a:pt x="704850" y="476250"/>
                </a:moveTo>
                <a:lnTo>
                  <a:pt x="514350" y="476250"/>
                </a:lnTo>
                <a:lnTo>
                  <a:pt x="514350" y="361950"/>
                </a:lnTo>
                <a:lnTo>
                  <a:pt x="704850" y="361950"/>
                </a:lnTo>
                <a:lnTo>
                  <a:pt x="704850" y="476250"/>
                </a:lnTo>
                <a:close/>
                <a:moveTo>
                  <a:pt x="285750" y="476250"/>
                </a:moveTo>
                <a:lnTo>
                  <a:pt x="285750" y="361950"/>
                </a:lnTo>
                <a:lnTo>
                  <a:pt x="476250" y="361950"/>
                </a:lnTo>
                <a:lnTo>
                  <a:pt x="476250" y="476250"/>
                </a:lnTo>
                <a:lnTo>
                  <a:pt x="285750" y="476250"/>
                </a:lnTo>
                <a:close/>
                <a:moveTo>
                  <a:pt x="57150" y="476250"/>
                </a:moveTo>
                <a:lnTo>
                  <a:pt x="57150" y="361950"/>
                </a:lnTo>
                <a:lnTo>
                  <a:pt x="247650" y="361950"/>
                </a:lnTo>
                <a:lnTo>
                  <a:pt x="247650" y="476250"/>
                </a:lnTo>
                <a:lnTo>
                  <a:pt x="57150" y="476250"/>
                </a:lnTo>
                <a:close/>
                <a:moveTo>
                  <a:pt x="57150" y="209550"/>
                </a:moveTo>
                <a:lnTo>
                  <a:pt x="247650" y="209550"/>
                </a:lnTo>
                <a:lnTo>
                  <a:pt x="247650" y="323850"/>
                </a:lnTo>
                <a:lnTo>
                  <a:pt x="57150" y="323850"/>
                </a:lnTo>
                <a:lnTo>
                  <a:pt x="57150" y="209550"/>
                </a:lnTo>
                <a:close/>
                <a:moveTo>
                  <a:pt x="57150" y="57150"/>
                </a:moveTo>
                <a:lnTo>
                  <a:pt x="247650" y="57150"/>
                </a:lnTo>
                <a:lnTo>
                  <a:pt x="247650" y="171450"/>
                </a:lnTo>
                <a:lnTo>
                  <a:pt x="57150" y="171450"/>
                </a:lnTo>
                <a:lnTo>
                  <a:pt x="57150" y="57150"/>
                </a:lnTo>
                <a:close/>
                <a:moveTo>
                  <a:pt x="476250" y="209550"/>
                </a:moveTo>
                <a:lnTo>
                  <a:pt x="476250" y="323850"/>
                </a:lnTo>
                <a:lnTo>
                  <a:pt x="285750" y="323850"/>
                </a:lnTo>
                <a:lnTo>
                  <a:pt x="285750" y="209550"/>
                </a:lnTo>
                <a:lnTo>
                  <a:pt x="476250" y="209550"/>
                </a:lnTo>
                <a:close/>
                <a:moveTo>
                  <a:pt x="476250" y="57150"/>
                </a:moveTo>
                <a:lnTo>
                  <a:pt x="476250" y="171450"/>
                </a:lnTo>
                <a:lnTo>
                  <a:pt x="285750" y="171450"/>
                </a:lnTo>
                <a:lnTo>
                  <a:pt x="285750" y="57150"/>
                </a:lnTo>
                <a:lnTo>
                  <a:pt x="476250" y="57150"/>
                </a:lnTo>
                <a:close/>
                <a:moveTo>
                  <a:pt x="0" y="0"/>
                </a:moveTo>
                <a:lnTo>
                  <a:pt x="0" y="533400"/>
                </a:lnTo>
                <a:lnTo>
                  <a:pt x="762000" y="533400"/>
                </a:lnTo>
                <a:lnTo>
                  <a:pt x="762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94" name="Google Shape;6694;p132">
            <a:hlinkClick action="ppaction://hlinksldjump" r:id="rId4"/>
          </p:cNvPr>
          <p:cNvSpPr/>
          <p:nvPr/>
        </p:nvSpPr>
        <p:spPr>
          <a:xfrm>
            <a:off x="145188" y="19884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95" name="Google Shape;6695;p132">
            <a:hlinkClick action="ppaction://hlinksldjump" r:id="rId5"/>
          </p:cNvPr>
          <p:cNvSpPr/>
          <p:nvPr/>
        </p:nvSpPr>
        <p:spPr>
          <a:xfrm>
            <a:off x="145188" y="29445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96" name="Google Shape;6696;p132">
            <a:hlinkClick action="ppaction://hlinksldjump" r:id="rId6"/>
          </p:cNvPr>
          <p:cNvSpPr/>
          <p:nvPr/>
        </p:nvSpPr>
        <p:spPr>
          <a:xfrm>
            <a:off x="145188" y="39006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97" name="Google Shape;6697;p132">
            <a:hlinkClick action="ppaction://hlinksldjump" r:id="rId7"/>
          </p:cNvPr>
          <p:cNvSpPr/>
          <p:nvPr/>
        </p:nvSpPr>
        <p:spPr>
          <a:xfrm>
            <a:off x="145188" y="48567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98" name="Google Shape;6698;p132">
            <a:hlinkClick action="ppaction://hlinksldjump" r:id="rId8"/>
          </p:cNvPr>
          <p:cNvSpPr/>
          <p:nvPr/>
        </p:nvSpPr>
        <p:spPr>
          <a:xfrm>
            <a:off x="145188" y="58128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99" name="Google Shape;6699;p132">
            <a:hlinkClick action="ppaction://hlinksldjump" r:id="rId9"/>
          </p:cNvPr>
          <p:cNvSpPr/>
          <p:nvPr/>
        </p:nvSpPr>
        <p:spPr>
          <a:xfrm>
            <a:off x="11689488" y="19884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00" name="Google Shape;6700;p132">
            <a:hlinkClick action="ppaction://hlinksldjump" r:id="rId10"/>
          </p:cNvPr>
          <p:cNvSpPr/>
          <p:nvPr/>
        </p:nvSpPr>
        <p:spPr>
          <a:xfrm>
            <a:off x="11689488" y="29445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01" name="Google Shape;6701;p132">
            <a:hlinkClick action="ppaction://hlinksldjump" r:id="rId11"/>
          </p:cNvPr>
          <p:cNvSpPr/>
          <p:nvPr/>
        </p:nvSpPr>
        <p:spPr>
          <a:xfrm>
            <a:off x="11689488" y="39006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02" name="Google Shape;6702;p132">
            <a:hlinkClick action="ppaction://hlinksldjump" r:id="rId12"/>
          </p:cNvPr>
          <p:cNvSpPr/>
          <p:nvPr/>
        </p:nvSpPr>
        <p:spPr>
          <a:xfrm>
            <a:off x="11689488" y="48567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03" name="Google Shape;6703;p132">
            <a:hlinkClick action="ppaction://hlinksldjump" r:id="rId13"/>
          </p:cNvPr>
          <p:cNvSpPr/>
          <p:nvPr/>
        </p:nvSpPr>
        <p:spPr>
          <a:xfrm>
            <a:off x="11689488" y="58128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04" name="Google Shape;6704;p132">
            <a:hlinkClick action="ppaction://hlinksldjump" r:id="rId14"/>
          </p:cNvPr>
          <p:cNvSpPr/>
          <p:nvPr/>
        </p:nvSpPr>
        <p:spPr>
          <a:xfrm>
            <a:off x="49938" y="826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05" name="Google Shape;6705;p132">
            <a:hlinkClick action="ppaction://hlinksldjump" r:id="rId15"/>
          </p:cNvPr>
          <p:cNvSpPr/>
          <p:nvPr/>
        </p:nvSpPr>
        <p:spPr>
          <a:xfrm>
            <a:off x="49938" y="10387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09" name="Shape 6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0" name="Google Shape;6710;p133"/>
          <p:cNvSpPr txBox="1"/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arlow Semi Condensed Medium"/>
              <a:buNone/>
            </a:pPr>
            <a:r>
              <a:rPr lang="en-US"/>
              <a:t>WEEK 15 – Slide 3</a:t>
            </a:r>
            <a:endParaRPr/>
          </a:p>
        </p:txBody>
      </p:sp>
      <p:sp>
        <p:nvSpPr>
          <p:cNvPr id="6711" name="Google Shape;6711;p133"/>
          <p:cNvSpPr txBox="1"/>
          <p:nvPr>
            <p:ph idx="1" type="body"/>
          </p:nvPr>
        </p:nvSpPr>
        <p:spPr>
          <a:xfrm>
            <a:off x="6533000" y="530075"/>
            <a:ext cx="4844400" cy="60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6712" name="Google Shape;6712;p133"/>
          <p:cNvSpPr txBox="1"/>
          <p:nvPr>
            <p:ph idx="2" type="body"/>
          </p:nvPr>
        </p:nvSpPr>
        <p:spPr>
          <a:xfrm>
            <a:off x="791475" y="1438800"/>
            <a:ext cx="4844400" cy="50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descr="Table" id="6713" name="Google Shape;6713;p133">
            <a:hlinkClick action="ppaction://hlinksldjump" r:id="rId3"/>
          </p:cNvPr>
          <p:cNvSpPr/>
          <p:nvPr/>
        </p:nvSpPr>
        <p:spPr>
          <a:xfrm>
            <a:off x="11047343" y="195042"/>
            <a:ext cx="413385" cy="289370"/>
          </a:xfrm>
          <a:custGeom>
            <a:rect b="b" l="l" r="r" t="t"/>
            <a:pathLst>
              <a:path extrusionOk="0" h="533400" w="762000">
                <a:moveTo>
                  <a:pt x="704850" y="171450"/>
                </a:moveTo>
                <a:lnTo>
                  <a:pt x="514350" y="171450"/>
                </a:lnTo>
                <a:lnTo>
                  <a:pt x="514350" y="57150"/>
                </a:lnTo>
                <a:lnTo>
                  <a:pt x="704850" y="57150"/>
                </a:lnTo>
                <a:lnTo>
                  <a:pt x="704850" y="171450"/>
                </a:lnTo>
                <a:close/>
                <a:moveTo>
                  <a:pt x="704850" y="323850"/>
                </a:moveTo>
                <a:lnTo>
                  <a:pt x="514350" y="323850"/>
                </a:lnTo>
                <a:lnTo>
                  <a:pt x="514350" y="209550"/>
                </a:lnTo>
                <a:lnTo>
                  <a:pt x="704850" y="209550"/>
                </a:lnTo>
                <a:lnTo>
                  <a:pt x="704850" y="323850"/>
                </a:lnTo>
                <a:close/>
                <a:moveTo>
                  <a:pt x="704850" y="476250"/>
                </a:moveTo>
                <a:lnTo>
                  <a:pt x="514350" y="476250"/>
                </a:lnTo>
                <a:lnTo>
                  <a:pt x="514350" y="361950"/>
                </a:lnTo>
                <a:lnTo>
                  <a:pt x="704850" y="361950"/>
                </a:lnTo>
                <a:lnTo>
                  <a:pt x="704850" y="476250"/>
                </a:lnTo>
                <a:close/>
                <a:moveTo>
                  <a:pt x="285750" y="476250"/>
                </a:moveTo>
                <a:lnTo>
                  <a:pt x="285750" y="361950"/>
                </a:lnTo>
                <a:lnTo>
                  <a:pt x="476250" y="361950"/>
                </a:lnTo>
                <a:lnTo>
                  <a:pt x="476250" y="476250"/>
                </a:lnTo>
                <a:lnTo>
                  <a:pt x="285750" y="476250"/>
                </a:lnTo>
                <a:close/>
                <a:moveTo>
                  <a:pt x="57150" y="476250"/>
                </a:moveTo>
                <a:lnTo>
                  <a:pt x="57150" y="361950"/>
                </a:lnTo>
                <a:lnTo>
                  <a:pt x="247650" y="361950"/>
                </a:lnTo>
                <a:lnTo>
                  <a:pt x="247650" y="476250"/>
                </a:lnTo>
                <a:lnTo>
                  <a:pt x="57150" y="476250"/>
                </a:lnTo>
                <a:close/>
                <a:moveTo>
                  <a:pt x="57150" y="209550"/>
                </a:moveTo>
                <a:lnTo>
                  <a:pt x="247650" y="209550"/>
                </a:lnTo>
                <a:lnTo>
                  <a:pt x="247650" y="323850"/>
                </a:lnTo>
                <a:lnTo>
                  <a:pt x="57150" y="323850"/>
                </a:lnTo>
                <a:lnTo>
                  <a:pt x="57150" y="209550"/>
                </a:lnTo>
                <a:close/>
                <a:moveTo>
                  <a:pt x="57150" y="57150"/>
                </a:moveTo>
                <a:lnTo>
                  <a:pt x="247650" y="57150"/>
                </a:lnTo>
                <a:lnTo>
                  <a:pt x="247650" y="171450"/>
                </a:lnTo>
                <a:lnTo>
                  <a:pt x="57150" y="171450"/>
                </a:lnTo>
                <a:lnTo>
                  <a:pt x="57150" y="57150"/>
                </a:lnTo>
                <a:close/>
                <a:moveTo>
                  <a:pt x="476250" y="209550"/>
                </a:moveTo>
                <a:lnTo>
                  <a:pt x="476250" y="323850"/>
                </a:lnTo>
                <a:lnTo>
                  <a:pt x="285750" y="323850"/>
                </a:lnTo>
                <a:lnTo>
                  <a:pt x="285750" y="209550"/>
                </a:lnTo>
                <a:lnTo>
                  <a:pt x="476250" y="209550"/>
                </a:lnTo>
                <a:close/>
                <a:moveTo>
                  <a:pt x="476250" y="57150"/>
                </a:moveTo>
                <a:lnTo>
                  <a:pt x="476250" y="171450"/>
                </a:lnTo>
                <a:lnTo>
                  <a:pt x="285750" y="171450"/>
                </a:lnTo>
                <a:lnTo>
                  <a:pt x="285750" y="57150"/>
                </a:lnTo>
                <a:lnTo>
                  <a:pt x="476250" y="57150"/>
                </a:lnTo>
                <a:close/>
                <a:moveTo>
                  <a:pt x="0" y="0"/>
                </a:moveTo>
                <a:lnTo>
                  <a:pt x="0" y="533400"/>
                </a:lnTo>
                <a:lnTo>
                  <a:pt x="762000" y="533400"/>
                </a:lnTo>
                <a:lnTo>
                  <a:pt x="762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14" name="Google Shape;6714;p133">
            <a:hlinkClick action="ppaction://hlinksldjump" r:id="rId4"/>
          </p:cNvPr>
          <p:cNvSpPr/>
          <p:nvPr/>
        </p:nvSpPr>
        <p:spPr>
          <a:xfrm>
            <a:off x="145188" y="19884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15" name="Google Shape;6715;p133">
            <a:hlinkClick action="ppaction://hlinksldjump" r:id="rId5"/>
          </p:cNvPr>
          <p:cNvSpPr/>
          <p:nvPr/>
        </p:nvSpPr>
        <p:spPr>
          <a:xfrm>
            <a:off x="145188" y="29445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16" name="Google Shape;6716;p133">
            <a:hlinkClick action="ppaction://hlinksldjump" r:id="rId6"/>
          </p:cNvPr>
          <p:cNvSpPr/>
          <p:nvPr/>
        </p:nvSpPr>
        <p:spPr>
          <a:xfrm>
            <a:off x="145188" y="39006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17" name="Google Shape;6717;p133">
            <a:hlinkClick action="ppaction://hlinksldjump" r:id="rId7"/>
          </p:cNvPr>
          <p:cNvSpPr/>
          <p:nvPr/>
        </p:nvSpPr>
        <p:spPr>
          <a:xfrm>
            <a:off x="145188" y="48567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18" name="Google Shape;6718;p133">
            <a:hlinkClick action="ppaction://hlinksldjump" r:id="rId8"/>
          </p:cNvPr>
          <p:cNvSpPr/>
          <p:nvPr/>
        </p:nvSpPr>
        <p:spPr>
          <a:xfrm>
            <a:off x="145188" y="58128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19" name="Google Shape;6719;p133">
            <a:hlinkClick action="ppaction://hlinksldjump" r:id="rId9"/>
          </p:cNvPr>
          <p:cNvSpPr/>
          <p:nvPr/>
        </p:nvSpPr>
        <p:spPr>
          <a:xfrm>
            <a:off x="11689488" y="19884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20" name="Google Shape;6720;p133">
            <a:hlinkClick action="ppaction://hlinksldjump" r:id="rId10"/>
          </p:cNvPr>
          <p:cNvSpPr/>
          <p:nvPr/>
        </p:nvSpPr>
        <p:spPr>
          <a:xfrm>
            <a:off x="11689488" y="29445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21" name="Google Shape;6721;p133">
            <a:hlinkClick action="ppaction://hlinksldjump" r:id="rId11"/>
          </p:cNvPr>
          <p:cNvSpPr/>
          <p:nvPr/>
        </p:nvSpPr>
        <p:spPr>
          <a:xfrm>
            <a:off x="11689488" y="39006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22" name="Google Shape;6722;p133">
            <a:hlinkClick action="ppaction://hlinksldjump" r:id="rId12"/>
          </p:cNvPr>
          <p:cNvSpPr/>
          <p:nvPr/>
        </p:nvSpPr>
        <p:spPr>
          <a:xfrm>
            <a:off x="11689488" y="48567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23" name="Google Shape;6723;p133">
            <a:hlinkClick action="ppaction://hlinksldjump" r:id="rId13"/>
          </p:cNvPr>
          <p:cNvSpPr/>
          <p:nvPr/>
        </p:nvSpPr>
        <p:spPr>
          <a:xfrm>
            <a:off x="11689488" y="58128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24" name="Google Shape;6724;p133">
            <a:hlinkClick action="ppaction://hlinksldjump" r:id="rId14"/>
          </p:cNvPr>
          <p:cNvSpPr/>
          <p:nvPr/>
        </p:nvSpPr>
        <p:spPr>
          <a:xfrm>
            <a:off x="49938" y="826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25" name="Google Shape;6725;p133">
            <a:hlinkClick action="ppaction://hlinksldjump" r:id="rId15"/>
          </p:cNvPr>
          <p:cNvSpPr/>
          <p:nvPr/>
        </p:nvSpPr>
        <p:spPr>
          <a:xfrm>
            <a:off x="49938" y="10387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29" name="Shape 6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0" name="Google Shape;6730;p134"/>
          <p:cNvSpPr txBox="1"/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arlow Semi Condensed Medium"/>
              <a:buNone/>
            </a:pPr>
            <a:r>
              <a:rPr lang="en-US"/>
              <a:t>WEEK 15 – Slide 4</a:t>
            </a:r>
            <a:endParaRPr/>
          </a:p>
        </p:txBody>
      </p:sp>
      <p:sp>
        <p:nvSpPr>
          <p:cNvPr id="6731" name="Google Shape;6731;p134"/>
          <p:cNvSpPr txBox="1"/>
          <p:nvPr>
            <p:ph idx="1" type="body"/>
          </p:nvPr>
        </p:nvSpPr>
        <p:spPr>
          <a:xfrm>
            <a:off x="6533000" y="530075"/>
            <a:ext cx="4844400" cy="60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6732" name="Google Shape;6732;p134"/>
          <p:cNvSpPr txBox="1"/>
          <p:nvPr>
            <p:ph idx="2" type="body"/>
          </p:nvPr>
        </p:nvSpPr>
        <p:spPr>
          <a:xfrm>
            <a:off x="791475" y="1438800"/>
            <a:ext cx="4844400" cy="50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descr="Table" id="6733" name="Google Shape;6733;p134">
            <a:hlinkClick action="ppaction://hlinksldjump" r:id="rId3"/>
          </p:cNvPr>
          <p:cNvSpPr/>
          <p:nvPr/>
        </p:nvSpPr>
        <p:spPr>
          <a:xfrm>
            <a:off x="11047343" y="195042"/>
            <a:ext cx="413385" cy="289370"/>
          </a:xfrm>
          <a:custGeom>
            <a:rect b="b" l="l" r="r" t="t"/>
            <a:pathLst>
              <a:path extrusionOk="0" h="533400" w="762000">
                <a:moveTo>
                  <a:pt x="704850" y="171450"/>
                </a:moveTo>
                <a:lnTo>
                  <a:pt x="514350" y="171450"/>
                </a:lnTo>
                <a:lnTo>
                  <a:pt x="514350" y="57150"/>
                </a:lnTo>
                <a:lnTo>
                  <a:pt x="704850" y="57150"/>
                </a:lnTo>
                <a:lnTo>
                  <a:pt x="704850" y="171450"/>
                </a:lnTo>
                <a:close/>
                <a:moveTo>
                  <a:pt x="704850" y="323850"/>
                </a:moveTo>
                <a:lnTo>
                  <a:pt x="514350" y="323850"/>
                </a:lnTo>
                <a:lnTo>
                  <a:pt x="514350" y="209550"/>
                </a:lnTo>
                <a:lnTo>
                  <a:pt x="704850" y="209550"/>
                </a:lnTo>
                <a:lnTo>
                  <a:pt x="704850" y="323850"/>
                </a:lnTo>
                <a:close/>
                <a:moveTo>
                  <a:pt x="704850" y="476250"/>
                </a:moveTo>
                <a:lnTo>
                  <a:pt x="514350" y="476250"/>
                </a:lnTo>
                <a:lnTo>
                  <a:pt x="514350" y="361950"/>
                </a:lnTo>
                <a:lnTo>
                  <a:pt x="704850" y="361950"/>
                </a:lnTo>
                <a:lnTo>
                  <a:pt x="704850" y="476250"/>
                </a:lnTo>
                <a:close/>
                <a:moveTo>
                  <a:pt x="285750" y="476250"/>
                </a:moveTo>
                <a:lnTo>
                  <a:pt x="285750" y="361950"/>
                </a:lnTo>
                <a:lnTo>
                  <a:pt x="476250" y="361950"/>
                </a:lnTo>
                <a:lnTo>
                  <a:pt x="476250" y="476250"/>
                </a:lnTo>
                <a:lnTo>
                  <a:pt x="285750" y="476250"/>
                </a:lnTo>
                <a:close/>
                <a:moveTo>
                  <a:pt x="57150" y="476250"/>
                </a:moveTo>
                <a:lnTo>
                  <a:pt x="57150" y="361950"/>
                </a:lnTo>
                <a:lnTo>
                  <a:pt x="247650" y="361950"/>
                </a:lnTo>
                <a:lnTo>
                  <a:pt x="247650" y="476250"/>
                </a:lnTo>
                <a:lnTo>
                  <a:pt x="57150" y="476250"/>
                </a:lnTo>
                <a:close/>
                <a:moveTo>
                  <a:pt x="57150" y="209550"/>
                </a:moveTo>
                <a:lnTo>
                  <a:pt x="247650" y="209550"/>
                </a:lnTo>
                <a:lnTo>
                  <a:pt x="247650" y="323850"/>
                </a:lnTo>
                <a:lnTo>
                  <a:pt x="57150" y="323850"/>
                </a:lnTo>
                <a:lnTo>
                  <a:pt x="57150" y="209550"/>
                </a:lnTo>
                <a:close/>
                <a:moveTo>
                  <a:pt x="57150" y="57150"/>
                </a:moveTo>
                <a:lnTo>
                  <a:pt x="247650" y="57150"/>
                </a:lnTo>
                <a:lnTo>
                  <a:pt x="247650" y="171450"/>
                </a:lnTo>
                <a:lnTo>
                  <a:pt x="57150" y="171450"/>
                </a:lnTo>
                <a:lnTo>
                  <a:pt x="57150" y="57150"/>
                </a:lnTo>
                <a:close/>
                <a:moveTo>
                  <a:pt x="476250" y="209550"/>
                </a:moveTo>
                <a:lnTo>
                  <a:pt x="476250" y="323850"/>
                </a:lnTo>
                <a:lnTo>
                  <a:pt x="285750" y="323850"/>
                </a:lnTo>
                <a:lnTo>
                  <a:pt x="285750" y="209550"/>
                </a:lnTo>
                <a:lnTo>
                  <a:pt x="476250" y="209550"/>
                </a:lnTo>
                <a:close/>
                <a:moveTo>
                  <a:pt x="476250" y="57150"/>
                </a:moveTo>
                <a:lnTo>
                  <a:pt x="476250" y="171450"/>
                </a:lnTo>
                <a:lnTo>
                  <a:pt x="285750" y="171450"/>
                </a:lnTo>
                <a:lnTo>
                  <a:pt x="285750" y="57150"/>
                </a:lnTo>
                <a:lnTo>
                  <a:pt x="476250" y="57150"/>
                </a:lnTo>
                <a:close/>
                <a:moveTo>
                  <a:pt x="0" y="0"/>
                </a:moveTo>
                <a:lnTo>
                  <a:pt x="0" y="533400"/>
                </a:lnTo>
                <a:lnTo>
                  <a:pt x="762000" y="533400"/>
                </a:lnTo>
                <a:lnTo>
                  <a:pt x="762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34" name="Google Shape;6734;p134">
            <a:hlinkClick action="ppaction://hlinksldjump" r:id="rId4"/>
          </p:cNvPr>
          <p:cNvSpPr/>
          <p:nvPr/>
        </p:nvSpPr>
        <p:spPr>
          <a:xfrm>
            <a:off x="145188" y="19884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35" name="Google Shape;6735;p134">
            <a:hlinkClick action="ppaction://hlinksldjump" r:id="rId5"/>
          </p:cNvPr>
          <p:cNvSpPr/>
          <p:nvPr/>
        </p:nvSpPr>
        <p:spPr>
          <a:xfrm>
            <a:off x="145188" y="29445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36" name="Google Shape;6736;p134">
            <a:hlinkClick action="ppaction://hlinksldjump" r:id="rId6"/>
          </p:cNvPr>
          <p:cNvSpPr/>
          <p:nvPr/>
        </p:nvSpPr>
        <p:spPr>
          <a:xfrm>
            <a:off x="145188" y="39006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37" name="Google Shape;6737;p134">
            <a:hlinkClick action="ppaction://hlinksldjump" r:id="rId7"/>
          </p:cNvPr>
          <p:cNvSpPr/>
          <p:nvPr/>
        </p:nvSpPr>
        <p:spPr>
          <a:xfrm>
            <a:off x="145188" y="48567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38" name="Google Shape;6738;p134">
            <a:hlinkClick action="ppaction://hlinksldjump" r:id="rId8"/>
          </p:cNvPr>
          <p:cNvSpPr/>
          <p:nvPr/>
        </p:nvSpPr>
        <p:spPr>
          <a:xfrm>
            <a:off x="145188" y="58128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39" name="Google Shape;6739;p134">
            <a:hlinkClick action="ppaction://hlinksldjump" r:id="rId9"/>
          </p:cNvPr>
          <p:cNvSpPr/>
          <p:nvPr/>
        </p:nvSpPr>
        <p:spPr>
          <a:xfrm>
            <a:off x="11689488" y="19884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40" name="Google Shape;6740;p134">
            <a:hlinkClick action="ppaction://hlinksldjump" r:id="rId10"/>
          </p:cNvPr>
          <p:cNvSpPr/>
          <p:nvPr/>
        </p:nvSpPr>
        <p:spPr>
          <a:xfrm>
            <a:off x="11689488" y="29445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41" name="Google Shape;6741;p134">
            <a:hlinkClick action="ppaction://hlinksldjump" r:id="rId11"/>
          </p:cNvPr>
          <p:cNvSpPr/>
          <p:nvPr/>
        </p:nvSpPr>
        <p:spPr>
          <a:xfrm>
            <a:off x="11689488" y="39006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42" name="Google Shape;6742;p134">
            <a:hlinkClick action="ppaction://hlinksldjump" r:id="rId12"/>
          </p:cNvPr>
          <p:cNvSpPr/>
          <p:nvPr/>
        </p:nvSpPr>
        <p:spPr>
          <a:xfrm>
            <a:off x="11689488" y="48567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43" name="Google Shape;6743;p134">
            <a:hlinkClick action="ppaction://hlinksldjump" r:id="rId13"/>
          </p:cNvPr>
          <p:cNvSpPr/>
          <p:nvPr/>
        </p:nvSpPr>
        <p:spPr>
          <a:xfrm>
            <a:off x="11689488" y="58128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44" name="Google Shape;6744;p134">
            <a:hlinkClick action="ppaction://hlinksldjump" r:id="rId14"/>
          </p:cNvPr>
          <p:cNvSpPr/>
          <p:nvPr/>
        </p:nvSpPr>
        <p:spPr>
          <a:xfrm>
            <a:off x="49938" y="826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45" name="Google Shape;6745;p134">
            <a:hlinkClick action="ppaction://hlinksldjump" r:id="rId15"/>
          </p:cNvPr>
          <p:cNvSpPr/>
          <p:nvPr/>
        </p:nvSpPr>
        <p:spPr>
          <a:xfrm>
            <a:off x="49938" y="10387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49" name="Shape 6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0" name="Google Shape;6750;p135"/>
          <p:cNvSpPr txBox="1"/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arlow Semi Condensed Medium"/>
              <a:buNone/>
            </a:pPr>
            <a:r>
              <a:rPr lang="en-US"/>
              <a:t>WEEK 16 – Slide 1</a:t>
            </a:r>
            <a:endParaRPr/>
          </a:p>
        </p:txBody>
      </p:sp>
      <p:sp>
        <p:nvSpPr>
          <p:cNvPr id="6751" name="Google Shape;6751;p135"/>
          <p:cNvSpPr txBox="1"/>
          <p:nvPr>
            <p:ph idx="1" type="body"/>
          </p:nvPr>
        </p:nvSpPr>
        <p:spPr>
          <a:xfrm>
            <a:off x="6533000" y="5080000"/>
            <a:ext cx="4844400" cy="14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SzPts val="1800"/>
              <a:buNone/>
            </a:pPr>
            <a:r>
              <a:rPr lang="en-US"/>
              <a:t>You can insert videos, images, audio files and external links.</a:t>
            </a:r>
            <a:endParaRPr/>
          </a:p>
        </p:txBody>
      </p:sp>
      <p:sp>
        <p:nvSpPr>
          <p:cNvPr id="6752" name="Google Shape;6752;p135"/>
          <p:cNvSpPr txBox="1"/>
          <p:nvPr>
            <p:ph idx="2" type="body"/>
          </p:nvPr>
        </p:nvSpPr>
        <p:spPr>
          <a:xfrm>
            <a:off x="791475" y="1387450"/>
            <a:ext cx="4844400" cy="51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If you need more Slides, duplicate Slide 3. If you only need one slide within each tab, delete Slides 2 and 3.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Do not add slides, duplicate existing ones because if you add new slides, you’ll have to set the links.</a:t>
            </a:r>
            <a:endParaRPr/>
          </a:p>
        </p:txBody>
      </p:sp>
      <p:grpSp>
        <p:nvGrpSpPr>
          <p:cNvPr id="6753" name="Google Shape;6753;p135"/>
          <p:cNvGrpSpPr/>
          <p:nvPr/>
        </p:nvGrpSpPr>
        <p:grpSpPr>
          <a:xfrm>
            <a:off x="8334000" y="359541"/>
            <a:ext cx="1019725" cy="1024768"/>
            <a:chOff x="9597113" y="1447499"/>
            <a:chExt cx="909900" cy="914400"/>
          </a:xfrm>
        </p:grpSpPr>
        <p:sp>
          <p:nvSpPr>
            <p:cNvPr id="6754" name="Google Shape;6754;p135"/>
            <p:cNvSpPr/>
            <p:nvPr/>
          </p:nvSpPr>
          <p:spPr>
            <a:xfrm>
              <a:off x="9597113" y="1447499"/>
              <a:ext cx="909900" cy="914400"/>
            </a:xfrm>
            <a:prstGeom prst="ellipse">
              <a:avLst/>
            </a:prstGeom>
            <a:solidFill>
              <a:srgbClr val="EFEFE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755" name="Google Shape;6755;p135"/>
            <p:cNvGrpSpPr/>
            <p:nvPr/>
          </p:nvGrpSpPr>
          <p:grpSpPr>
            <a:xfrm>
              <a:off x="9767129" y="1652132"/>
              <a:ext cx="569882" cy="505141"/>
              <a:chOff x="1145332" y="3294620"/>
              <a:chExt cx="771048" cy="647700"/>
            </a:xfrm>
          </p:grpSpPr>
          <p:sp>
            <p:nvSpPr>
              <p:cNvPr id="6756" name="Google Shape;6756;p135"/>
              <p:cNvSpPr/>
              <p:nvPr/>
            </p:nvSpPr>
            <p:spPr>
              <a:xfrm>
                <a:off x="1774934" y="3370820"/>
                <a:ext cx="141446" cy="502920"/>
              </a:xfrm>
              <a:custGeom>
                <a:rect b="b" l="l" r="r" t="t"/>
                <a:pathLst>
                  <a:path extrusionOk="0" h="502920" w="141446">
                    <a:moveTo>
                      <a:pt x="37148" y="0"/>
                    </a:moveTo>
                    <a:lnTo>
                      <a:pt x="0" y="37147"/>
                    </a:lnTo>
                    <a:cubicBezTo>
                      <a:pt x="118110" y="155258"/>
                      <a:pt x="118110" y="347663"/>
                      <a:pt x="0" y="465773"/>
                    </a:cubicBezTo>
                    <a:lnTo>
                      <a:pt x="37148" y="502920"/>
                    </a:lnTo>
                    <a:cubicBezTo>
                      <a:pt x="176213" y="364808"/>
                      <a:pt x="176213" y="139065"/>
                      <a:pt x="37148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57" name="Google Shape;6757;p135"/>
              <p:cNvSpPr/>
              <p:nvPr/>
            </p:nvSpPr>
            <p:spPr>
              <a:xfrm>
                <a:off x="1699687" y="3445114"/>
                <a:ext cx="110728" cy="354330"/>
              </a:xfrm>
              <a:custGeom>
                <a:rect b="b" l="l" r="r" t="t"/>
                <a:pathLst>
                  <a:path extrusionOk="0" h="354330" w="110728">
                    <a:moveTo>
                      <a:pt x="37147" y="0"/>
                    </a:moveTo>
                    <a:lnTo>
                      <a:pt x="0" y="37148"/>
                    </a:lnTo>
                    <a:cubicBezTo>
                      <a:pt x="77153" y="114300"/>
                      <a:pt x="77153" y="239078"/>
                      <a:pt x="0" y="317183"/>
                    </a:cubicBezTo>
                    <a:lnTo>
                      <a:pt x="37147" y="354330"/>
                    </a:lnTo>
                    <a:cubicBezTo>
                      <a:pt x="135255" y="256223"/>
                      <a:pt x="135255" y="98107"/>
                      <a:pt x="37147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58" name="Google Shape;6758;p135"/>
              <p:cNvSpPr/>
              <p:nvPr/>
            </p:nvSpPr>
            <p:spPr>
              <a:xfrm>
                <a:off x="1626345" y="3521314"/>
                <a:ext cx="80010" cy="204787"/>
              </a:xfrm>
              <a:custGeom>
                <a:rect b="b" l="l" r="r" t="t"/>
                <a:pathLst>
                  <a:path extrusionOk="0" h="204787" w="80010">
                    <a:moveTo>
                      <a:pt x="37148" y="0"/>
                    </a:moveTo>
                    <a:lnTo>
                      <a:pt x="0" y="37148"/>
                    </a:lnTo>
                    <a:cubicBezTo>
                      <a:pt x="36195" y="73343"/>
                      <a:pt x="36195" y="131445"/>
                      <a:pt x="0" y="167640"/>
                    </a:cubicBezTo>
                    <a:lnTo>
                      <a:pt x="37148" y="204788"/>
                    </a:lnTo>
                    <a:cubicBezTo>
                      <a:pt x="94298" y="147638"/>
                      <a:pt x="94298" y="56198"/>
                      <a:pt x="37148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59" name="Google Shape;6759;p135"/>
              <p:cNvSpPr/>
              <p:nvPr/>
            </p:nvSpPr>
            <p:spPr>
              <a:xfrm>
                <a:off x="1145332" y="3294620"/>
                <a:ext cx="423862" cy="647700"/>
              </a:xfrm>
              <a:custGeom>
                <a:rect b="b" l="l" r="r" t="t"/>
                <a:pathLst>
                  <a:path extrusionOk="0" h="647700" w="423862">
                    <a:moveTo>
                      <a:pt x="0" y="196215"/>
                    </a:moveTo>
                    <a:lnTo>
                      <a:pt x="0" y="451485"/>
                    </a:lnTo>
                    <a:lnTo>
                      <a:pt x="184785" y="451485"/>
                    </a:lnTo>
                    <a:lnTo>
                      <a:pt x="423863" y="647700"/>
                    </a:lnTo>
                    <a:lnTo>
                      <a:pt x="423863" y="0"/>
                    </a:lnTo>
                    <a:lnTo>
                      <a:pt x="184785" y="196215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760" name="Google Shape;6760;p135"/>
          <p:cNvGrpSpPr/>
          <p:nvPr/>
        </p:nvGrpSpPr>
        <p:grpSpPr>
          <a:xfrm>
            <a:off x="7335888" y="1652142"/>
            <a:ext cx="3238619" cy="2025720"/>
            <a:chOff x="5603100" y="2386775"/>
            <a:chExt cx="2593800" cy="1489500"/>
          </a:xfrm>
        </p:grpSpPr>
        <p:sp>
          <p:nvSpPr>
            <p:cNvPr id="6761" name="Google Shape;6761;p135"/>
            <p:cNvSpPr/>
            <p:nvPr/>
          </p:nvSpPr>
          <p:spPr>
            <a:xfrm>
              <a:off x="5603100" y="2386775"/>
              <a:ext cx="2593800" cy="1489500"/>
            </a:xfrm>
            <a:prstGeom prst="rect">
              <a:avLst/>
            </a:prstGeom>
            <a:solidFill>
              <a:srgbClr val="30303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62" name="Google Shape;6762;p135"/>
            <p:cNvSpPr/>
            <p:nvPr/>
          </p:nvSpPr>
          <p:spPr>
            <a:xfrm>
              <a:off x="5656897" y="3707581"/>
              <a:ext cx="2492100" cy="360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63" name="Google Shape;6763;p135"/>
            <p:cNvSpPr/>
            <p:nvPr/>
          </p:nvSpPr>
          <p:spPr>
            <a:xfrm>
              <a:off x="5656897" y="3707581"/>
              <a:ext cx="720000" cy="3600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64" name="Google Shape;6764;p135"/>
            <p:cNvSpPr/>
            <p:nvPr/>
          </p:nvSpPr>
          <p:spPr>
            <a:xfrm>
              <a:off x="6521050" y="2703805"/>
              <a:ext cx="763800" cy="675300"/>
            </a:xfrm>
            <a:prstGeom prst="ellipse">
              <a:avLst/>
            </a:prstGeom>
            <a:solidFill>
              <a:srgbClr val="72727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descr="Play" id="6765" name="Google Shape;6765;p135"/>
            <p:cNvSpPr/>
            <p:nvPr/>
          </p:nvSpPr>
          <p:spPr>
            <a:xfrm>
              <a:off x="6785222" y="2865268"/>
              <a:ext cx="330774" cy="377095"/>
            </a:xfrm>
            <a:custGeom>
              <a:rect b="b" l="l" r="r" t="t"/>
              <a:pathLst>
                <a:path extrusionOk="0" h="704850" w="546734">
                  <a:moveTo>
                    <a:pt x="0" y="0"/>
                  </a:moveTo>
                  <a:lnTo>
                    <a:pt x="546735" y="352425"/>
                  </a:lnTo>
                  <a:lnTo>
                    <a:pt x="0" y="70485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766" name="Google Shape;6766;p135"/>
          <p:cNvSpPr/>
          <p:nvPr/>
        </p:nvSpPr>
        <p:spPr>
          <a:xfrm>
            <a:off x="7543250" y="3945700"/>
            <a:ext cx="2823900" cy="575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ADD A LINK TO THIS BUTTON</a:t>
            </a:r>
            <a:endParaRPr b="1" i="0" sz="14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6767" name="Google Shape;6767;p135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18072" l="0" r="0" t="19860"/>
          <a:stretch/>
        </p:blipFill>
        <p:spPr>
          <a:xfrm>
            <a:off x="1931563" y="3677850"/>
            <a:ext cx="2572424" cy="2395500"/>
          </a:xfrm>
          <a:prstGeom prst="rect">
            <a:avLst/>
          </a:prstGeom>
          <a:noFill/>
          <a:ln>
            <a:noFill/>
          </a:ln>
        </p:spPr>
      </p:pic>
      <p:sp>
        <p:nvSpPr>
          <p:cNvPr id="6768" name="Google Shape;6768;p135"/>
          <p:cNvSpPr/>
          <p:nvPr/>
        </p:nvSpPr>
        <p:spPr>
          <a:xfrm>
            <a:off x="1526025" y="5829200"/>
            <a:ext cx="3375300" cy="52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CLICK ON THE IMAGE TO ENLARGE IT</a:t>
            </a:r>
            <a:endParaRPr b="1" i="0" sz="14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descr="Table" id="6769" name="Google Shape;6769;p135">
            <a:hlinkClick action="ppaction://hlinksldjump" r:id="rId5"/>
          </p:cNvPr>
          <p:cNvSpPr/>
          <p:nvPr/>
        </p:nvSpPr>
        <p:spPr>
          <a:xfrm>
            <a:off x="11047343" y="195042"/>
            <a:ext cx="413385" cy="289370"/>
          </a:xfrm>
          <a:custGeom>
            <a:rect b="b" l="l" r="r" t="t"/>
            <a:pathLst>
              <a:path extrusionOk="0" h="533400" w="762000">
                <a:moveTo>
                  <a:pt x="704850" y="171450"/>
                </a:moveTo>
                <a:lnTo>
                  <a:pt x="514350" y="171450"/>
                </a:lnTo>
                <a:lnTo>
                  <a:pt x="514350" y="57150"/>
                </a:lnTo>
                <a:lnTo>
                  <a:pt x="704850" y="57150"/>
                </a:lnTo>
                <a:lnTo>
                  <a:pt x="704850" y="171450"/>
                </a:lnTo>
                <a:close/>
                <a:moveTo>
                  <a:pt x="704850" y="323850"/>
                </a:moveTo>
                <a:lnTo>
                  <a:pt x="514350" y="323850"/>
                </a:lnTo>
                <a:lnTo>
                  <a:pt x="514350" y="209550"/>
                </a:lnTo>
                <a:lnTo>
                  <a:pt x="704850" y="209550"/>
                </a:lnTo>
                <a:lnTo>
                  <a:pt x="704850" y="323850"/>
                </a:lnTo>
                <a:close/>
                <a:moveTo>
                  <a:pt x="704850" y="476250"/>
                </a:moveTo>
                <a:lnTo>
                  <a:pt x="514350" y="476250"/>
                </a:lnTo>
                <a:lnTo>
                  <a:pt x="514350" y="361950"/>
                </a:lnTo>
                <a:lnTo>
                  <a:pt x="704850" y="361950"/>
                </a:lnTo>
                <a:lnTo>
                  <a:pt x="704850" y="476250"/>
                </a:lnTo>
                <a:close/>
                <a:moveTo>
                  <a:pt x="285750" y="476250"/>
                </a:moveTo>
                <a:lnTo>
                  <a:pt x="285750" y="361950"/>
                </a:lnTo>
                <a:lnTo>
                  <a:pt x="476250" y="361950"/>
                </a:lnTo>
                <a:lnTo>
                  <a:pt x="476250" y="476250"/>
                </a:lnTo>
                <a:lnTo>
                  <a:pt x="285750" y="476250"/>
                </a:lnTo>
                <a:close/>
                <a:moveTo>
                  <a:pt x="57150" y="476250"/>
                </a:moveTo>
                <a:lnTo>
                  <a:pt x="57150" y="361950"/>
                </a:lnTo>
                <a:lnTo>
                  <a:pt x="247650" y="361950"/>
                </a:lnTo>
                <a:lnTo>
                  <a:pt x="247650" y="476250"/>
                </a:lnTo>
                <a:lnTo>
                  <a:pt x="57150" y="476250"/>
                </a:lnTo>
                <a:close/>
                <a:moveTo>
                  <a:pt x="57150" y="209550"/>
                </a:moveTo>
                <a:lnTo>
                  <a:pt x="247650" y="209550"/>
                </a:lnTo>
                <a:lnTo>
                  <a:pt x="247650" y="323850"/>
                </a:lnTo>
                <a:lnTo>
                  <a:pt x="57150" y="323850"/>
                </a:lnTo>
                <a:lnTo>
                  <a:pt x="57150" y="209550"/>
                </a:lnTo>
                <a:close/>
                <a:moveTo>
                  <a:pt x="57150" y="57150"/>
                </a:moveTo>
                <a:lnTo>
                  <a:pt x="247650" y="57150"/>
                </a:lnTo>
                <a:lnTo>
                  <a:pt x="247650" y="171450"/>
                </a:lnTo>
                <a:lnTo>
                  <a:pt x="57150" y="171450"/>
                </a:lnTo>
                <a:lnTo>
                  <a:pt x="57150" y="57150"/>
                </a:lnTo>
                <a:close/>
                <a:moveTo>
                  <a:pt x="476250" y="209550"/>
                </a:moveTo>
                <a:lnTo>
                  <a:pt x="476250" y="323850"/>
                </a:lnTo>
                <a:lnTo>
                  <a:pt x="285750" y="323850"/>
                </a:lnTo>
                <a:lnTo>
                  <a:pt x="285750" y="209550"/>
                </a:lnTo>
                <a:lnTo>
                  <a:pt x="476250" y="209550"/>
                </a:lnTo>
                <a:close/>
                <a:moveTo>
                  <a:pt x="476250" y="57150"/>
                </a:moveTo>
                <a:lnTo>
                  <a:pt x="476250" y="171450"/>
                </a:lnTo>
                <a:lnTo>
                  <a:pt x="285750" y="171450"/>
                </a:lnTo>
                <a:lnTo>
                  <a:pt x="285750" y="57150"/>
                </a:lnTo>
                <a:lnTo>
                  <a:pt x="476250" y="57150"/>
                </a:lnTo>
                <a:close/>
                <a:moveTo>
                  <a:pt x="0" y="0"/>
                </a:moveTo>
                <a:lnTo>
                  <a:pt x="0" y="533400"/>
                </a:lnTo>
                <a:lnTo>
                  <a:pt x="762000" y="533400"/>
                </a:lnTo>
                <a:lnTo>
                  <a:pt x="762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70" name="Google Shape;6770;p135">
            <a:hlinkClick action="ppaction://hlinksldjump" r:id="rId6"/>
          </p:cNvPr>
          <p:cNvSpPr/>
          <p:nvPr/>
        </p:nvSpPr>
        <p:spPr>
          <a:xfrm>
            <a:off x="145188" y="19884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71" name="Google Shape;6771;p135">
            <a:hlinkClick action="ppaction://hlinksldjump" r:id="rId7"/>
          </p:cNvPr>
          <p:cNvSpPr/>
          <p:nvPr/>
        </p:nvSpPr>
        <p:spPr>
          <a:xfrm>
            <a:off x="145188" y="29445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72" name="Google Shape;6772;p135">
            <a:hlinkClick action="ppaction://hlinksldjump" r:id="rId8"/>
          </p:cNvPr>
          <p:cNvSpPr/>
          <p:nvPr/>
        </p:nvSpPr>
        <p:spPr>
          <a:xfrm>
            <a:off x="145188" y="39006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73" name="Google Shape;6773;p135">
            <a:hlinkClick action="ppaction://hlinksldjump" r:id="rId9"/>
          </p:cNvPr>
          <p:cNvSpPr/>
          <p:nvPr/>
        </p:nvSpPr>
        <p:spPr>
          <a:xfrm>
            <a:off x="145188" y="48567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74" name="Google Shape;6774;p135">
            <a:hlinkClick action="ppaction://hlinksldjump" r:id="rId10"/>
          </p:cNvPr>
          <p:cNvSpPr/>
          <p:nvPr/>
        </p:nvSpPr>
        <p:spPr>
          <a:xfrm>
            <a:off x="145188" y="58128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75" name="Google Shape;6775;p135">
            <a:hlinkClick action="ppaction://hlinksldjump" r:id="rId11"/>
          </p:cNvPr>
          <p:cNvSpPr/>
          <p:nvPr/>
        </p:nvSpPr>
        <p:spPr>
          <a:xfrm>
            <a:off x="11689488" y="19884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76" name="Google Shape;6776;p135">
            <a:hlinkClick action="ppaction://hlinksldjump" r:id="rId12"/>
          </p:cNvPr>
          <p:cNvSpPr/>
          <p:nvPr/>
        </p:nvSpPr>
        <p:spPr>
          <a:xfrm>
            <a:off x="11689488" y="29445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77" name="Google Shape;6777;p135">
            <a:hlinkClick action="ppaction://hlinksldjump" r:id="rId13"/>
          </p:cNvPr>
          <p:cNvSpPr/>
          <p:nvPr/>
        </p:nvSpPr>
        <p:spPr>
          <a:xfrm>
            <a:off x="11689488" y="39006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78" name="Google Shape;6778;p135">
            <a:hlinkClick action="ppaction://hlinksldjump" r:id="rId14"/>
          </p:cNvPr>
          <p:cNvSpPr/>
          <p:nvPr/>
        </p:nvSpPr>
        <p:spPr>
          <a:xfrm>
            <a:off x="11689488" y="48567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79" name="Google Shape;6779;p135">
            <a:hlinkClick action="ppaction://hlinksldjump" r:id="rId15"/>
          </p:cNvPr>
          <p:cNvSpPr/>
          <p:nvPr/>
        </p:nvSpPr>
        <p:spPr>
          <a:xfrm>
            <a:off x="11689488" y="58128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80" name="Google Shape;6780;p135">
            <a:hlinkClick action="ppaction://hlinksldjump" r:id="rId16"/>
          </p:cNvPr>
          <p:cNvSpPr/>
          <p:nvPr/>
        </p:nvSpPr>
        <p:spPr>
          <a:xfrm>
            <a:off x="49938" y="826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81" name="Google Shape;6781;p135">
            <a:hlinkClick action="ppaction://hlinksldjump" r:id="rId17"/>
          </p:cNvPr>
          <p:cNvSpPr/>
          <p:nvPr/>
        </p:nvSpPr>
        <p:spPr>
          <a:xfrm>
            <a:off x="49938" y="10387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85" name="Shape 6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6" name="Google Shape;6786;p136"/>
          <p:cNvSpPr txBox="1"/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arlow Semi Condensed Medium"/>
              <a:buNone/>
            </a:pPr>
            <a:r>
              <a:rPr lang="en-US"/>
              <a:t>WEEK 16 – Slide 2</a:t>
            </a:r>
            <a:endParaRPr/>
          </a:p>
        </p:txBody>
      </p:sp>
      <p:sp>
        <p:nvSpPr>
          <p:cNvPr id="6787" name="Google Shape;6787;p136"/>
          <p:cNvSpPr txBox="1"/>
          <p:nvPr>
            <p:ph idx="1" type="body"/>
          </p:nvPr>
        </p:nvSpPr>
        <p:spPr>
          <a:xfrm>
            <a:off x="6533000" y="530075"/>
            <a:ext cx="4844400" cy="60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6788" name="Google Shape;6788;p136"/>
          <p:cNvSpPr txBox="1"/>
          <p:nvPr>
            <p:ph idx="2" type="body"/>
          </p:nvPr>
        </p:nvSpPr>
        <p:spPr>
          <a:xfrm>
            <a:off x="791475" y="1438800"/>
            <a:ext cx="4844400" cy="50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descr="Table" id="6789" name="Google Shape;6789;p136">
            <a:hlinkClick action="ppaction://hlinksldjump" r:id="rId3"/>
          </p:cNvPr>
          <p:cNvSpPr/>
          <p:nvPr/>
        </p:nvSpPr>
        <p:spPr>
          <a:xfrm>
            <a:off x="11047343" y="195042"/>
            <a:ext cx="413385" cy="289370"/>
          </a:xfrm>
          <a:custGeom>
            <a:rect b="b" l="l" r="r" t="t"/>
            <a:pathLst>
              <a:path extrusionOk="0" h="533400" w="762000">
                <a:moveTo>
                  <a:pt x="704850" y="171450"/>
                </a:moveTo>
                <a:lnTo>
                  <a:pt x="514350" y="171450"/>
                </a:lnTo>
                <a:lnTo>
                  <a:pt x="514350" y="57150"/>
                </a:lnTo>
                <a:lnTo>
                  <a:pt x="704850" y="57150"/>
                </a:lnTo>
                <a:lnTo>
                  <a:pt x="704850" y="171450"/>
                </a:lnTo>
                <a:close/>
                <a:moveTo>
                  <a:pt x="704850" y="323850"/>
                </a:moveTo>
                <a:lnTo>
                  <a:pt x="514350" y="323850"/>
                </a:lnTo>
                <a:lnTo>
                  <a:pt x="514350" y="209550"/>
                </a:lnTo>
                <a:lnTo>
                  <a:pt x="704850" y="209550"/>
                </a:lnTo>
                <a:lnTo>
                  <a:pt x="704850" y="323850"/>
                </a:lnTo>
                <a:close/>
                <a:moveTo>
                  <a:pt x="704850" y="476250"/>
                </a:moveTo>
                <a:lnTo>
                  <a:pt x="514350" y="476250"/>
                </a:lnTo>
                <a:lnTo>
                  <a:pt x="514350" y="361950"/>
                </a:lnTo>
                <a:lnTo>
                  <a:pt x="704850" y="361950"/>
                </a:lnTo>
                <a:lnTo>
                  <a:pt x="704850" y="476250"/>
                </a:lnTo>
                <a:close/>
                <a:moveTo>
                  <a:pt x="285750" y="476250"/>
                </a:moveTo>
                <a:lnTo>
                  <a:pt x="285750" y="361950"/>
                </a:lnTo>
                <a:lnTo>
                  <a:pt x="476250" y="361950"/>
                </a:lnTo>
                <a:lnTo>
                  <a:pt x="476250" y="476250"/>
                </a:lnTo>
                <a:lnTo>
                  <a:pt x="285750" y="476250"/>
                </a:lnTo>
                <a:close/>
                <a:moveTo>
                  <a:pt x="57150" y="476250"/>
                </a:moveTo>
                <a:lnTo>
                  <a:pt x="57150" y="361950"/>
                </a:lnTo>
                <a:lnTo>
                  <a:pt x="247650" y="361950"/>
                </a:lnTo>
                <a:lnTo>
                  <a:pt x="247650" y="476250"/>
                </a:lnTo>
                <a:lnTo>
                  <a:pt x="57150" y="476250"/>
                </a:lnTo>
                <a:close/>
                <a:moveTo>
                  <a:pt x="57150" y="209550"/>
                </a:moveTo>
                <a:lnTo>
                  <a:pt x="247650" y="209550"/>
                </a:lnTo>
                <a:lnTo>
                  <a:pt x="247650" y="323850"/>
                </a:lnTo>
                <a:lnTo>
                  <a:pt x="57150" y="323850"/>
                </a:lnTo>
                <a:lnTo>
                  <a:pt x="57150" y="209550"/>
                </a:lnTo>
                <a:close/>
                <a:moveTo>
                  <a:pt x="57150" y="57150"/>
                </a:moveTo>
                <a:lnTo>
                  <a:pt x="247650" y="57150"/>
                </a:lnTo>
                <a:lnTo>
                  <a:pt x="247650" y="171450"/>
                </a:lnTo>
                <a:lnTo>
                  <a:pt x="57150" y="171450"/>
                </a:lnTo>
                <a:lnTo>
                  <a:pt x="57150" y="57150"/>
                </a:lnTo>
                <a:close/>
                <a:moveTo>
                  <a:pt x="476250" y="209550"/>
                </a:moveTo>
                <a:lnTo>
                  <a:pt x="476250" y="323850"/>
                </a:lnTo>
                <a:lnTo>
                  <a:pt x="285750" y="323850"/>
                </a:lnTo>
                <a:lnTo>
                  <a:pt x="285750" y="209550"/>
                </a:lnTo>
                <a:lnTo>
                  <a:pt x="476250" y="209550"/>
                </a:lnTo>
                <a:close/>
                <a:moveTo>
                  <a:pt x="476250" y="57150"/>
                </a:moveTo>
                <a:lnTo>
                  <a:pt x="476250" y="171450"/>
                </a:lnTo>
                <a:lnTo>
                  <a:pt x="285750" y="171450"/>
                </a:lnTo>
                <a:lnTo>
                  <a:pt x="285750" y="57150"/>
                </a:lnTo>
                <a:lnTo>
                  <a:pt x="476250" y="57150"/>
                </a:lnTo>
                <a:close/>
                <a:moveTo>
                  <a:pt x="0" y="0"/>
                </a:moveTo>
                <a:lnTo>
                  <a:pt x="0" y="533400"/>
                </a:lnTo>
                <a:lnTo>
                  <a:pt x="762000" y="533400"/>
                </a:lnTo>
                <a:lnTo>
                  <a:pt x="762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90" name="Google Shape;6790;p136">
            <a:hlinkClick action="ppaction://hlinksldjump" r:id="rId4"/>
          </p:cNvPr>
          <p:cNvSpPr/>
          <p:nvPr/>
        </p:nvSpPr>
        <p:spPr>
          <a:xfrm>
            <a:off x="145188" y="29445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91" name="Google Shape;6791;p136">
            <a:hlinkClick action="ppaction://hlinksldjump" r:id="rId5"/>
          </p:cNvPr>
          <p:cNvSpPr/>
          <p:nvPr/>
        </p:nvSpPr>
        <p:spPr>
          <a:xfrm>
            <a:off x="145188" y="39006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92" name="Google Shape;6792;p136">
            <a:hlinkClick action="ppaction://hlinksldjump" r:id="rId6"/>
          </p:cNvPr>
          <p:cNvSpPr/>
          <p:nvPr/>
        </p:nvSpPr>
        <p:spPr>
          <a:xfrm>
            <a:off x="145188" y="48567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93" name="Google Shape;6793;p136">
            <a:hlinkClick action="ppaction://hlinksldjump" r:id="rId7"/>
          </p:cNvPr>
          <p:cNvSpPr/>
          <p:nvPr/>
        </p:nvSpPr>
        <p:spPr>
          <a:xfrm>
            <a:off x="145188" y="58128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94" name="Google Shape;6794;p136">
            <a:hlinkClick action="ppaction://hlinksldjump" r:id="rId8"/>
          </p:cNvPr>
          <p:cNvSpPr/>
          <p:nvPr/>
        </p:nvSpPr>
        <p:spPr>
          <a:xfrm>
            <a:off x="11689488" y="29445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95" name="Google Shape;6795;p136">
            <a:hlinkClick action="ppaction://hlinksldjump" r:id="rId9"/>
          </p:cNvPr>
          <p:cNvSpPr/>
          <p:nvPr/>
        </p:nvSpPr>
        <p:spPr>
          <a:xfrm>
            <a:off x="11689488" y="39006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96" name="Google Shape;6796;p136">
            <a:hlinkClick action="ppaction://hlinksldjump" r:id="rId10"/>
          </p:cNvPr>
          <p:cNvSpPr/>
          <p:nvPr/>
        </p:nvSpPr>
        <p:spPr>
          <a:xfrm>
            <a:off x="11689488" y="48567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97" name="Google Shape;6797;p136">
            <a:hlinkClick action="ppaction://hlinksldjump" r:id="rId11"/>
          </p:cNvPr>
          <p:cNvSpPr/>
          <p:nvPr/>
        </p:nvSpPr>
        <p:spPr>
          <a:xfrm>
            <a:off x="11689488" y="58128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98" name="Google Shape;6798;p136">
            <a:hlinkClick action="ppaction://hlinksldjump" r:id="rId12"/>
          </p:cNvPr>
          <p:cNvSpPr/>
          <p:nvPr/>
        </p:nvSpPr>
        <p:spPr>
          <a:xfrm>
            <a:off x="49938" y="826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99" name="Google Shape;6799;p136">
            <a:hlinkClick action="ppaction://hlinksldjump" r:id="rId13"/>
          </p:cNvPr>
          <p:cNvSpPr/>
          <p:nvPr/>
        </p:nvSpPr>
        <p:spPr>
          <a:xfrm>
            <a:off x="49938" y="10387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00" name="Google Shape;6800;p136">
            <a:hlinkClick action="ppaction://hlinksldjump" r:id="rId14"/>
          </p:cNvPr>
          <p:cNvSpPr/>
          <p:nvPr/>
        </p:nvSpPr>
        <p:spPr>
          <a:xfrm>
            <a:off x="49938" y="19948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04" name="Shape 6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5" name="Google Shape;6805;p137"/>
          <p:cNvSpPr txBox="1"/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arlow Semi Condensed Medium"/>
              <a:buNone/>
            </a:pPr>
            <a:r>
              <a:rPr lang="en-US"/>
              <a:t>WEEK 16 – Slide 3</a:t>
            </a:r>
            <a:endParaRPr/>
          </a:p>
        </p:txBody>
      </p:sp>
      <p:sp>
        <p:nvSpPr>
          <p:cNvPr id="6806" name="Google Shape;6806;p137"/>
          <p:cNvSpPr txBox="1"/>
          <p:nvPr>
            <p:ph idx="1" type="body"/>
          </p:nvPr>
        </p:nvSpPr>
        <p:spPr>
          <a:xfrm>
            <a:off x="6533000" y="530075"/>
            <a:ext cx="4844400" cy="60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6807" name="Google Shape;6807;p137"/>
          <p:cNvSpPr txBox="1"/>
          <p:nvPr>
            <p:ph idx="2" type="body"/>
          </p:nvPr>
        </p:nvSpPr>
        <p:spPr>
          <a:xfrm>
            <a:off x="791475" y="1438800"/>
            <a:ext cx="4844400" cy="50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descr="Table" id="6808" name="Google Shape;6808;p137">
            <a:hlinkClick action="ppaction://hlinksldjump" r:id="rId3"/>
          </p:cNvPr>
          <p:cNvSpPr/>
          <p:nvPr/>
        </p:nvSpPr>
        <p:spPr>
          <a:xfrm>
            <a:off x="11047343" y="195042"/>
            <a:ext cx="413385" cy="289370"/>
          </a:xfrm>
          <a:custGeom>
            <a:rect b="b" l="l" r="r" t="t"/>
            <a:pathLst>
              <a:path extrusionOk="0" h="533400" w="762000">
                <a:moveTo>
                  <a:pt x="704850" y="171450"/>
                </a:moveTo>
                <a:lnTo>
                  <a:pt x="514350" y="171450"/>
                </a:lnTo>
                <a:lnTo>
                  <a:pt x="514350" y="57150"/>
                </a:lnTo>
                <a:lnTo>
                  <a:pt x="704850" y="57150"/>
                </a:lnTo>
                <a:lnTo>
                  <a:pt x="704850" y="171450"/>
                </a:lnTo>
                <a:close/>
                <a:moveTo>
                  <a:pt x="704850" y="323850"/>
                </a:moveTo>
                <a:lnTo>
                  <a:pt x="514350" y="323850"/>
                </a:lnTo>
                <a:lnTo>
                  <a:pt x="514350" y="209550"/>
                </a:lnTo>
                <a:lnTo>
                  <a:pt x="704850" y="209550"/>
                </a:lnTo>
                <a:lnTo>
                  <a:pt x="704850" y="323850"/>
                </a:lnTo>
                <a:close/>
                <a:moveTo>
                  <a:pt x="704850" y="476250"/>
                </a:moveTo>
                <a:lnTo>
                  <a:pt x="514350" y="476250"/>
                </a:lnTo>
                <a:lnTo>
                  <a:pt x="514350" y="361950"/>
                </a:lnTo>
                <a:lnTo>
                  <a:pt x="704850" y="361950"/>
                </a:lnTo>
                <a:lnTo>
                  <a:pt x="704850" y="476250"/>
                </a:lnTo>
                <a:close/>
                <a:moveTo>
                  <a:pt x="285750" y="476250"/>
                </a:moveTo>
                <a:lnTo>
                  <a:pt x="285750" y="361950"/>
                </a:lnTo>
                <a:lnTo>
                  <a:pt x="476250" y="361950"/>
                </a:lnTo>
                <a:lnTo>
                  <a:pt x="476250" y="476250"/>
                </a:lnTo>
                <a:lnTo>
                  <a:pt x="285750" y="476250"/>
                </a:lnTo>
                <a:close/>
                <a:moveTo>
                  <a:pt x="57150" y="476250"/>
                </a:moveTo>
                <a:lnTo>
                  <a:pt x="57150" y="361950"/>
                </a:lnTo>
                <a:lnTo>
                  <a:pt x="247650" y="361950"/>
                </a:lnTo>
                <a:lnTo>
                  <a:pt x="247650" y="476250"/>
                </a:lnTo>
                <a:lnTo>
                  <a:pt x="57150" y="476250"/>
                </a:lnTo>
                <a:close/>
                <a:moveTo>
                  <a:pt x="57150" y="209550"/>
                </a:moveTo>
                <a:lnTo>
                  <a:pt x="247650" y="209550"/>
                </a:lnTo>
                <a:lnTo>
                  <a:pt x="247650" y="323850"/>
                </a:lnTo>
                <a:lnTo>
                  <a:pt x="57150" y="323850"/>
                </a:lnTo>
                <a:lnTo>
                  <a:pt x="57150" y="209550"/>
                </a:lnTo>
                <a:close/>
                <a:moveTo>
                  <a:pt x="57150" y="57150"/>
                </a:moveTo>
                <a:lnTo>
                  <a:pt x="247650" y="57150"/>
                </a:lnTo>
                <a:lnTo>
                  <a:pt x="247650" y="171450"/>
                </a:lnTo>
                <a:lnTo>
                  <a:pt x="57150" y="171450"/>
                </a:lnTo>
                <a:lnTo>
                  <a:pt x="57150" y="57150"/>
                </a:lnTo>
                <a:close/>
                <a:moveTo>
                  <a:pt x="476250" y="209550"/>
                </a:moveTo>
                <a:lnTo>
                  <a:pt x="476250" y="323850"/>
                </a:lnTo>
                <a:lnTo>
                  <a:pt x="285750" y="323850"/>
                </a:lnTo>
                <a:lnTo>
                  <a:pt x="285750" y="209550"/>
                </a:lnTo>
                <a:lnTo>
                  <a:pt x="476250" y="209550"/>
                </a:lnTo>
                <a:close/>
                <a:moveTo>
                  <a:pt x="476250" y="57150"/>
                </a:moveTo>
                <a:lnTo>
                  <a:pt x="476250" y="171450"/>
                </a:lnTo>
                <a:lnTo>
                  <a:pt x="285750" y="171450"/>
                </a:lnTo>
                <a:lnTo>
                  <a:pt x="285750" y="57150"/>
                </a:lnTo>
                <a:lnTo>
                  <a:pt x="476250" y="57150"/>
                </a:lnTo>
                <a:close/>
                <a:moveTo>
                  <a:pt x="0" y="0"/>
                </a:moveTo>
                <a:lnTo>
                  <a:pt x="0" y="533400"/>
                </a:lnTo>
                <a:lnTo>
                  <a:pt x="762000" y="533400"/>
                </a:lnTo>
                <a:lnTo>
                  <a:pt x="762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09" name="Google Shape;6809;p137">
            <a:hlinkClick action="ppaction://hlinksldjump" r:id="rId4"/>
          </p:cNvPr>
          <p:cNvSpPr/>
          <p:nvPr/>
        </p:nvSpPr>
        <p:spPr>
          <a:xfrm>
            <a:off x="145188" y="29445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10" name="Google Shape;6810;p137">
            <a:hlinkClick action="ppaction://hlinksldjump" r:id="rId5"/>
          </p:cNvPr>
          <p:cNvSpPr/>
          <p:nvPr/>
        </p:nvSpPr>
        <p:spPr>
          <a:xfrm>
            <a:off x="145188" y="39006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11" name="Google Shape;6811;p137">
            <a:hlinkClick action="ppaction://hlinksldjump" r:id="rId6"/>
          </p:cNvPr>
          <p:cNvSpPr/>
          <p:nvPr/>
        </p:nvSpPr>
        <p:spPr>
          <a:xfrm>
            <a:off x="145188" y="48567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12" name="Google Shape;6812;p137">
            <a:hlinkClick action="ppaction://hlinksldjump" r:id="rId7"/>
          </p:cNvPr>
          <p:cNvSpPr/>
          <p:nvPr/>
        </p:nvSpPr>
        <p:spPr>
          <a:xfrm>
            <a:off x="145188" y="58128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13" name="Google Shape;6813;p137">
            <a:hlinkClick action="ppaction://hlinksldjump" r:id="rId8"/>
          </p:cNvPr>
          <p:cNvSpPr/>
          <p:nvPr/>
        </p:nvSpPr>
        <p:spPr>
          <a:xfrm>
            <a:off x="11689488" y="29445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14" name="Google Shape;6814;p137">
            <a:hlinkClick action="ppaction://hlinksldjump" r:id="rId9"/>
          </p:cNvPr>
          <p:cNvSpPr/>
          <p:nvPr/>
        </p:nvSpPr>
        <p:spPr>
          <a:xfrm>
            <a:off x="11689488" y="39006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15" name="Google Shape;6815;p137">
            <a:hlinkClick action="ppaction://hlinksldjump" r:id="rId10"/>
          </p:cNvPr>
          <p:cNvSpPr/>
          <p:nvPr/>
        </p:nvSpPr>
        <p:spPr>
          <a:xfrm>
            <a:off x="11689488" y="48567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16" name="Google Shape;6816;p137">
            <a:hlinkClick action="ppaction://hlinksldjump" r:id="rId11"/>
          </p:cNvPr>
          <p:cNvSpPr/>
          <p:nvPr/>
        </p:nvSpPr>
        <p:spPr>
          <a:xfrm>
            <a:off x="11689488" y="58128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17" name="Google Shape;6817;p137">
            <a:hlinkClick action="ppaction://hlinksldjump" r:id="rId12"/>
          </p:cNvPr>
          <p:cNvSpPr/>
          <p:nvPr/>
        </p:nvSpPr>
        <p:spPr>
          <a:xfrm>
            <a:off x="49938" y="826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18" name="Google Shape;6818;p137">
            <a:hlinkClick action="ppaction://hlinksldjump" r:id="rId13"/>
          </p:cNvPr>
          <p:cNvSpPr/>
          <p:nvPr/>
        </p:nvSpPr>
        <p:spPr>
          <a:xfrm>
            <a:off x="49938" y="10387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19" name="Google Shape;6819;p137">
            <a:hlinkClick action="ppaction://hlinksldjump" r:id="rId14"/>
          </p:cNvPr>
          <p:cNvSpPr/>
          <p:nvPr/>
        </p:nvSpPr>
        <p:spPr>
          <a:xfrm>
            <a:off x="49938" y="19948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57" name="Shape 5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8" name="Google Shape;5258;p75"/>
          <p:cNvSpPr txBox="1"/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</a:pPr>
            <a:r>
              <a:rPr lang="en-US"/>
              <a:t>WEEK 1 - Slide 1</a:t>
            </a:r>
            <a:endParaRPr/>
          </a:p>
        </p:txBody>
      </p:sp>
      <p:sp>
        <p:nvSpPr>
          <p:cNvPr id="5259" name="Google Shape;5259;p75"/>
          <p:cNvSpPr txBox="1"/>
          <p:nvPr>
            <p:ph idx="1" type="body"/>
          </p:nvPr>
        </p:nvSpPr>
        <p:spPr>
          <a:xfrm>
            <a:off x="6533000" y="5080000"/>
            <a:ext cx="4844400" cy="14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SzPts val="1800"/>
              <a:buNone/>
            </a:pPr>
            <a:r>
              <a:rPr lang="en-US"/>
              <a:t>You can insert videos, images, audio files and external links.</a:t>
            </a:r>
            <a:endParaRPr/>
          </a:p>
        </p:txBody>
      </p:sp>
      <p:sp>
        <p:nvSpPr>
          <p:cNvPr id="5260" name="Google Shape;5260;p75"/>
          <p:cNvSpPr txBox="1"/>
          <p:nvPr>
            <p:ph idx="2" type="body"/>
          </p:nvPr>
        </p:nvSpPr>
        <p:spPr>
          <a:xfrm>
            <a:off x="791475" y="1387450"/>
            <a:ext cx="4844400" cy="51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If you need more Slides, duplicate Slide 3. If you only need one slide within each tab, delete Slides 2 and 3.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Do not add slides, duplicate existing ones because if you add new slides, you’ll have to set the links.</a:t>
            </a:r>
            <a:endParaRPr/>
          </a:p>
        </p:txBody>
      </p:sp>
      <p:grpSp>
        <p:nvGrpSpPr>
          <p:cNvPr id="5261" name="Google Shape;5261;p75"/>
          <p:cNvGrpSpPr/>
          <p:nvPr/>
        </p:nvGrpSpPr>
        <p:grpSpPr>
          <a:xfrm>
            <a:off x="8334000" y="359541"/>
            <a:ext cx="1019725" cy="1024768"/>
            <a:chOff x="9597113" y="1447499"/>
            <a:chExt cx="909900" cy="914400"/>
          </a:xfrm>
        </p:grpSpPr>
        <p:sp>
          <p:nvSpPr>
            <p:cNvPr id="5262" name="Google Shape;5262;p75"/>
            <p:cNvSpPr/>
            <p:nvPr/>
          </p:nvSpPr>
          <p:spPr>
            <a:xfrm>
              <a:off x="9597113" y="1447499"/>
              <a:ext cx="909900" cy="914400"/>
            </a:xfrm>
            <a:prstGeom prst="ellipse">
              <a:avLst/>
            </a:prstGeom>
            <a:solidFill>
              <a:srgbClr val="EFEFE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263" name="Google Shape;5263;p75"/>
            <p:cNvGrpSpPr/>
            <p:nvPr/>
          </p:nvGrpSpPr>
          <p:grpSpPr>
            <a:xfrm>
              <a:off x="9767129" y="1652132"/>
              <a:ext cx="569882" cy="505141"/>
              <a:chOff x="1145332" y="3294620"/>
              <a:chExt cx="771048" cy="647700"/>
            </a:xfrm>
          </p:grpSpPr>
          <p:sp>
            <p:nvSpPr>
              <p:cNvPr id="5264" name="Google Shape;5264;p75"/>
              <p:cNvSpPr/>
              <p:nvPr/>
            </p:nvSpPr>
            <p:spPr>
              <a:xfrm>
                <a:off x="1774934" y="3370820"/>
                <a:ext cx="141446" cy="502920"/>
              </a:xfrm>
              <a:custGeom>
                <a:rect b="b" l="l" r="r" t="t"/>
                <a:pathLst>
                  <a:path extrusionOk="0" h="502920" w="141446">
                    <a:moveTo>
                      <a:pt x="37148" y="0"/>
                    </a:moveTo>
                    <a:lnTo>
                      <a:pt x="0" y="37147"/>
                    </a:lnTo>
                    <a:cubicBezTo>
                      <a:pt x="118110" y="155258"/>
                      <a:pt x="118110" y="347663"/>
                      <a:pt x="0" y="465773"/>
                    </a:cubicBezTo>
                    <a:lnTo>
                      <a:pt x="37148" y="502920"/>
                    </a:lnTo>
                    <a:cubicBezTo>
                      <a:pt x="176213" y="364808"/>
                      <a:pt x="176213" y="139065"/>
                      <a:pt x="37148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65" name="Google Shape;5265;p75"/>
              <p:cNvSpPr/>
              <p:nvPr/>
            </p:nvSpPr>
            <p:spPr>
              <a:xfrm>
                <a:off x="1699687" y="3445114"/>
                <a:ext cx="110728" cy="354330"/>
              </a:xfrm>
              <a:custGeom>
                <a:rect b="b" l="l" r="r" t="t"/>
                <a:pathLst>
                  <a:path extrusionOk="0" h="354330" w="110728">
                    <a:moveTo>
                      <a:pt x="37147" y="0"/>
                    </a:moveTo>
                    <a:lnTo>
                      <a:pt x="0" y="37148"/>
                    </a:lnTo>
                    <a:cubicBezTo>
                      <a:pt x="77153" y="114300"/>
                      <a:pt x="77153" y="239078"/>
                      <a:pt x="0" y="317183"/>
                    </a:cubicBezTo>
                    <a:lnTo>
                      <a:pt x="37147" y="354330"/>
                    </a:lnTo>
                    <a:cubicBezTo>
                      <a:pt x="135255" y="256223"/>
                      <a:pt x="135255" y="98107"/>
                      <a:pt x="37147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66" name="Google Shape;5266;p75"/>
              <p:cNvSpPr/>
              <p:nvPr/>
            </p:nvSpPr>
            <p:spPr>
              <a:xfrm>
                <a:off x="1626345" y="3521314"/>
                <a:ext cx="80010" cy="204787"/>
              </a:xfrm>
              <a:custGeom>
                <a:rect b="b" l="l" r="r" t="t"/>
                <a:pathLst>
                  <a:path extrusionOk="0" h="204787" w="80010">
                    <a:moveTo>
                      <a:pt x="37148" y="0"/>
                    </a:moveTo>
                    <a:lnTo>
                      <a:pt x="0" y="37148"/>
                    </a:lnTo>
                    <a:cubicBezTo>
                      <a:pt x="36195" y="73343"/>
                      <a:pt x="36195" y="131445"/>
                      <a:pt x="0" y="167640"/>
                    </a:cubicBezTo>
                    <a:lnTo>
                      <a:pt x="37148" y="204788"/>
                    </a:lnTo>
                    <a:cubicBezTo>
                      <a:pt x="94298" y="147638"/>
                      <a:pt x="94298" y="56198"/>
                      <a:pt x="37148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67" name="Google Shape;5267;p75"/>
              <p:cNvSpPr/>
              <p:nvPr/>
            </p:nvSpPr>
            <p:spPr>
              <a:xfrm>
                <a:off x="1145332" y="3294620"/>
                <a:ext cx="423862" cy="647700"/>
              </a:xfrm>
              <a:custGeom>
                <a:rect b="b" l="l" r="r" t="t"/>
                <a:pathLst>
                  <a:path extrusionOk="0" h="647700" w="423862">
                    <a:moveTo>
                      <a:pt x="0" y="196215"/>
                    </a:moveTo>
                    <a:lnTo>
                      <a:pt x="0" y="451485"/>
                    </a:lnTo>
                    <a:lnTo>
                      <a:pt x="184785" y="451485"/>
                    </a:lnTo>
                    <a:lnTo>
                      <a:pt x="423863" y="647700"/>
                    </a:lnTo>
                    <a:lnTo>
                      <a:pt x="423863" y="0"/>
                    </a:lnTo>
                    <a:lnTo>
                      <a:pt x="184785" y="196215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268" name="Google Shape;5268;p75"/>
          <p:cNvGrpSpPr/>
          <p:nvPr/>
        </p:nvGrpSpPr>
        <p:grpSpPr>
          <a:xfrm>
            <a:off x="7335888" y="1652142"/>
            <a:ext cx="3238619" cy="2025720"/>
            <a:chOff x="5603100" y="2386775"/>
            <a:chExt cx="2593800" cy="1489500"/>
          </a:xfrm>
        </p:grpSpPr>
        <p:sp>
          <p:nvSpPr>
            <p:cNvPr id="5269" name="Google Shape;5269;p75"/>
            <p:cNvSpPr/>
            <p:nvPr/>
          </p:nvSpPr>
          <p:spPr>
            <a:xfrm>
              <a:off x="5603100" y="2386775"/>
              <a:ext cx="2593800" cy="1489500"/>
            </a:xfrm>
            <a:prstGeom prst="rect">
              <a:avLst/>
            </a:prstGeom>
            <a:solidFill>
              <a:srgbClr val="30303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70" name="Google Shape;5270;p75"/>
            <p:cNvSpPr/>
            <p:nvPr/>
          </p:nvSpPr>
          <p:spPr>
            <a:xfrm>
              <a:off x="5656897" y="3707581"/>
              <a:ext cx="2492100" cy="360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71" name="Google Shape;5271;p75"/>
            <p:cNvSpPr/>
            <p:nvPr/>
          </p:nvSpPr>
          <p:spPr>
            <a:xfrm>
              <a:off x="5656897" y="3707581"/>
              <a:ext cx="720000" cy="3600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72" name="Google Shape;5272;p75"/>
            <p:cNvSpPr/>
            <p:nvPr/>
          </p:nvSpPr>
          <p:spPr>
            <a:xfrm>
              <a:off x="6521050" y="2703805"/>
              <a:ext cx="763800" cy="675300"/>
            </a:xfrm>
            <a:prstGeom prst="ellipse">
              <a:avLst/>
            </a:prstGeom>
            <a:solidFill>
              <a:srgbClr val="72727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descr="Play" id="5273" name="Google Shape;5273;p75"/>
            <p:cNvSpPr/>
            <p:nvPr/>
          </p:nvSpPr>
          <p:spPr>
            <a:xfrm>
              <a:off x="6785222" y="2865268"/>
              <a:ext cx="330774" cy="377095"/>
            </a:xfrm>
            <a:custGeom>
              <a:rect b="b" l="l" r="r" t="t"/>
              <a:pathLst>
                <a:path extrusionOk="0" h="704850" w="546734">
                  <a:moveTo>
                    <a:pt x="0" y="0"/>
                  </a:moveTo>
                  <a:lnTo>
                    <a:pt x="546735" y="352425"/>
                  </a:lnTo>
                  <a:lnTo>
                    <a:pt x="0" y="70485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274" name="Google Shape;5274;p75"/>
          <p:cNvSpPr/>
          <p:nvPr/>
        </p:nvSpPr>
        <p:spPr>
          <a:xfrm>
            <a:off x="7543250" y="3945700"/>
            <a:ext cx="2823900" cy="575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ADD A LINK TO THIS BUTTON</a:t>
            </a:r>
            <a:endParaRPr b="1" i="0" sz="14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5275" name="Google Shape;5275;p75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18072" l="0" r="0" t="19860"/>
          <a:stretch/>
        </p:blipFill>
        <p:spPr>
          <a:xfrm>
            <a:off x="1931563" y="3677850"/>
            <a:ext cx="2572424" cy="2395500"/>
          </a:xfrm>
          <a:prstGeom prst="rect">
            <a:avLst/>
          </a:prstGeom>
          <a:noFill/>
          <a:ln>
            <a:noFill/>
          </a:ln>
        </p:spPr>
      </p:pic>
      <p:sp>
        <p:nvSpPr>
          <p:cNvPr id="5276" name="Google Shape;5276;p75"/>
          <p:cNvSpPr/>
          <p:nvPr/>
        </p:nvSpPr>
        <p:spPr>
          <a:xfrm>
            <a:off x="1526025" y="5829200"/>
            <a:ext cx="3375300" cy="522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CLICK ON THE IMAGE TO ENLARGE IT</a:t>
            </a:r>
            <a:endParaRPr b="1" i="0" sz="14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descr="Table" id="5277" name="Google Shape;5277;p75">
            <a:hlinkClick action="ppaction://hlinksldjump" r:id="rId5"/>
          </p:cNvPr>
          <p:cNvSpPr/>
          <p:nvPr/>
        </p:nvSpPr>
        <p:spPr>
          <a:xfrm>
            <a:off x="11047343" y="195042"/>
            <a:ext cx="413385" cy="289370"/>
          </a:xfrm>
          <a:custGeom>
            <a:rect b="b" l="l" r="r" t="t"/>
            <a:pathLst>
              <a:path extrusionOk="0" h="533400" w="762000">
                <a:moveTo>
                  <a:pt x="704850" y="171450"/>
                </a:moveTo>
                <a:lnTo>
                  <a:pt x="514350" y="171450"/>
                </a:lnTo>
                <a:lnTo>
                  <a:pt x="514350" y="57150"/>
                </a:lnTo>
                <a:lnTo>
                  <a:pt x="704850" y="57150"/>
                </a:lnTo>
                <a:lnTo>
                  <a:pt x="704850" y="171450"/>
                </a:lnTo>
                <a:close/>
                <a:moveTo>
                  <a:pt x="704850" y="323850"/>
                </a:moveTo>
                <a:lnTo>
                  <a:pt x="514350" y="323850"/>
                </a:lnTo>
                <a:lnTo>
                  <a:pt x="514350" y="209550"/>
                </a:lnTo>
                <a:lnTo>
                  <a:pt x="704850" y="209550"/>
                </a:lnTo>
                <a:lnTo>
                  <a:pt x="704850" y="323850"/>
                </a:lnTo>
                <a:close/>
                <a:moveTo>
                  <a:pt x="704850" y="476250"/>
                </a:moveTo>
                <a:lnTo>
                  <a:pt x="514350" y="476250"/>
                </a:lnTo>
                <a:lnTo>
                  <a:pt x="514350" y="361950"/>
                </a:lnTo>
                <a:lnTo>
                  <a:pt x="704850" y="361950"/>
                </a:lnTo>
                <a:lnTo>
                  <a:pt x="704850" y="476250"/>
                </a:lnTo>
                <a:close/>
                <a:moveTo>
                  <a:pt x="285750" y="476250"/>
                </a:moveTo>
                <a:lnTo>
                  <a:pt x="285750" y="361950"/>
                </a:lnTo>
                <a:lnTo>
                  <a:pt x="476250" y="361950"/>
                </a:lnTo>
                <a:lnTo>
                  <a:pt x="476250" y="476250"/>
                </a:lnTo>
                <a:lnTo>
                  <a:pt x="285750" y="476250"/>
                </a:lnTo>
                <a:close/>
                <a:moveTo>
                  <a:pt x="57150" y="476250"/>
                </a:moveTo>
                <a:lnTo>
                  <a:pt x="57150" y="361950"/>
                </a:lnTo>
                <a:lnTo>
                  <a:pt x="247650" y="361950"/>
                </a:lnTo>
                <a:lnTo>
                  <a:pt x="247650" y="476250"/>
                </a:lnTo>
                <a:lnTo>
                  <a:pt x="57150" y="476250"/>
                </a:lnTo>
                <a:close/>
                <a:moveTo>
                  <a:pt x="57150" y="209550"/>
                </a:moveTo>
                <a:lnTo>
                  <a:pt x="247650" y="209550"/>
                </a:lnTo>
                <a:lnTo>
                  <a:pt x="247650" y="323850"/>
                </a:lnTo>
                <a:lnTo>
                  <a:pt x="57150" y="323850"/>
                </a:lnTo>
                <a:lnTo>
                  <a:pt x="57150" y="209550"/>
                </a:lnTo>
                <a:close/>
                <a:moveTo>
                  <a:pt x="57150" y="57150"/>
                </a:moveTo>
                <a:lnTo>
                  <a:pt x="247650" y="57150"/>
                </a:lnTo>
                <a:lnTo>
                  <a:pt x="247650" y="171450"/>
                </a:lnTo>
                <a:lnTo>
                  <a:pt x="57150" y="171450"/>
                </a:lnTo>
                <a:lnTo>
                  <a:pt x="57150" y="57150"/>
                </a:lnTo>
                <a:close/>
                <a:moveTo>
                  <a:pt x="476250" y="209550"/>
                </a:moveTo>
                <a:lnTo>
                  <a:pt x="476250" y="323850"/>
                </a:lnTo>
                <a:lnTo>
                  <a:pt x="285750" y="323850"/>
                </a:lnTo>
                <a:lnTo>
                  <a:pt x="285750" y="209550"/>
                </a:lnTo>
                <a:lnTo>
                  <a:pt x="476250" y="209550"/>
                </a:lnTo>
                <a:close/>
                <a:moveTo>
                  <a:pt x="476250" y="57150"/>
                </a:moveTo>
                <a:lnTo>
                  <a:pt x="476250" y="171450"/>
                </a:lnTo>
                <a:lnTo>
                  <a:pt x="285750" y="171450"/>
                </a:lnTo>
                <a:lnTo>
                  <a:pt x="285750" y="57150"/>
                </a:lnTo>
                <a:lnTo>
                  <a:pt x="476250" y="57150"/>
                </a:lnTo>
                <a:close/>
                <a:moveTo>
                  <a:pt x="0" y="0"/>
                </a:moveTo>
                <a:lnTo>
                  <a:pt x="0" y="533400"/>
                </a:lnTo>
                <a:lnTo>
                  <a:pt x="762000" y="533400"/>
                </a:lnTo>
                <a:lnTo>
                  <a:pt x="762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78" name="Google Shape;5278;p75">
            <a:hlinkClick action="ppaction://hlinksldjump" r:id="rId6"/>
          </p:cNvPr>
          <p:cNvSpPr/>
          <p:nvPr/>
        </p:nvSpPr>
        <p:spPr>
          <a:xfrm>
            <a:off x="145188" y="762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79" name="Google Shape;5279;p75">
            <a:hlinkClick action="ppaction://hlinksldjump" r:id="rId7"/>
          </p:cNvPr>
          <p:cNvSpPr/>
          <p:nvPr/>
        </p:nvSpPr>
        <p:spPr>
          <a:xfrm>
            <a:off x="11651388" y="10383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80" name="Google Shape;5280;p75">
            <a:hlinkClick action="ppaction://hlinksldjump" r:id="rId8"/>
          </p:cNvPr>
          <p:cNvSpPr/>
          <p:nvPr/>
        </p:nvSpPr>
        <p:spPr>
          <a:xfrm>
            <a:off x="11651388" y="19944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81" name="Google Shape;5281;p75">
            <a:hlinkClick action="ppaction://hlinksldjump" r:id="rId9"/>
          </p:cNvPr>
          <p:cNvSpPr/>
          <p:nvPr/>
        </p:nvSpPr>
        <p:spPr>
          <a:xfrm>
            <a:off x="11651388" y="29505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82" name="Google Shape;5282;p75">
            <a:hlinkClick action="ppaction://hlinksldjump" r:id="rId10"/>
          </p:cNvPr>
          <p:cNvSpPr/>
          <p:nvPr/>
        </p:nvSpPr>
        <p:spPr>
          <a:xfrm>
            <a:off x="11651388" y="39066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83" name="Google Shape;5283;p75">
            <a:hlinkClick action="ppaction://hlinksldjump" r:id="rId11"/>
          </p:cNvPr>
          <p:cNvSpPr/>
          <p:nvPr/>
        </p:nvSpPr>
        <p:spPr>
          <a:xfrm>
            <a:off x="11651388" y="48627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84" name="Google Shape;5284;p75">
            <a:hlinkClick action="ppaction://hlinksldjump" r:id="rId12"/>
          </p:cNvPr>
          <p:cNvSpPr/>
          <p:nvPr/>
        </p:nvSpPr>
        <p:spPr>
          <a:xfrm>
            <a:off x="11651388" y="58188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85" name="Google Shape;5285;p75">
            <a:hlinkClick action="ppaction://hlinksldjump" r:id="rId13"/>
          </p:cNvPr>
          <p:cNvSpPr/>
          <p:nvPr/>
        </p:nvSpPr>
        <p:spPr>
          <a:xfrm>
            <a:off x="11689488" y="762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23" name="Shape 6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4" name="Google Shape;6824;p138"/>
          <p:cNvSpPr txBox="1"/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arlow Semi Condensed Medium"/>
              <a:buNone/>
            </a:pPr>
            <a:r>
              <a:rPr lang="en-US"/>
              <a:t>WEEK 16 – Slide 4</a:t>
            </a:r>
            <a:endParaRPr/>
          </a:p>
        </p:txBody>
      </p:sp>
      <p:sp>
        <p:nvSpPr>
          <p:cNvPr id="6825" name="Google Shape;6825;p138"/>
          <p:cNvSpPr txBox="1"/>
          <p:nvPr>
            <p:ph idx="1" type="body"/>
          </p:nvPr>
        </p:nvSpPr>
        <p:spPr>
          <a:xfrm>
            <a:off x="6533000" y="530075"/>
            <a:ext cx="4844400" cy="60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6826" name="Google Shape;6826;p138"/>
          <p:cNvSpPr txBox="1"/>
          <p:nvPr>
            <p:ph idx="2" type="body"/>
          </p:nvPr>
        </p:nvSpPr>
        <p:spPr>
          <a:xfrm>
            <a:off x="791475" y="1438800"/>
            <a:ext cx="4844400" cy="50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descr="Table" id="6827" name="Google Shape;6827;p138">
            <a:hlinkClick action="ppaction://hlinksldjump" r:id="rId3"/>
          </p:cNvPr>
          <p:cNvSpPr/>
          <p:nvPr/>
        </p:nvSpPr>
        <p:spPr>
          <a:xfrm>
            <a:off x="11047343" y="195042"/>
            <a:ext cx="413385" cy="289370"/>
          </a:xfrm>
          <a:custGeom>
            <a:rect b="b" l="l" r="r" t="t"/>
            <a:pathLst>
              <a:path extrusionOk="0" h="533400" w="762000">
                <a:moveTo>
                  <a:pt x="704850" y="171450"/>
                </a:moveTo>
                <a:lnTo>
                  <a:pt x="514350" y="171450"/>
                </a:lnTo>
                <a:lnTo>
                  <a:pt x="514350" y="57150"/>
                </a:lnTo>
                <a:lnTo>
                  <a:pt x="704850" y="57150"/>
                </a:lnTo>
                <a:lnTo>
                  <a:pt x="704850" y="171450"/>
                </a:lnTo>
                <a:close/>
                <a:moveTo>
                  <a:pt x="704850" y="323850"/>
                </a:moveTo>
                <a:lnTo>
                  <a:pt x="514350" y="323850"/>
                </a:lnTo>
                <a:lnTo>
                  <a:pt x="514350" y="209550"/>
                </a:lnTo>
                <a:lnTo>
                  <a:pt x="704850" y="209550"/>
                </a:lnTo>
                <a:lnTo>
                  <a:pt x="704850" y="323850"/>
                </a:lnTo>
                <a:close/>
                <a:moveTo>
                  <a:pt x="704850" y="476250"/>
                </a:moveTo>
                <a:lnTo>
                  <a:pt x="514350" y="476250"/>
                </a:lnTo>
                <a:lnTo>
                  <a:pt x="514350" y="361950"/>
                </a:lnTo>
                <a:lnTo>
                  <a:pt x="704850" y="361950"/>
                </a:lnTo>
                <a:lnTo>
                  <a:pt x="704850" y="476250"/>
                </a:lnTo>
                <a:close/>
                <a:moveTo>
                  <a:pt x="285750" y="476250"/>
                </a:moveTo>
                <a:lnTo>
                  <a:pt x="285750" y="361950"/>
                </a:lnTo>
                <a:lnTo>
                  <a:pt x="476250" y="361950"/>
                </a:lnTo>
                <a:lnTo>
                  <a:pt x="476250" y="476250"/>
                </a:lnTo>
                <a:lnTo>
                  <a:pt x="285750" y="476250"/>
                </a:lnTo>
                <a:close/>
                <a:moveTo>
                  <a:pt x="57150" y="476250"/>
                </a:moveTo>
                <a:lnTo>
                  <a:pt x="57150" y="361950"/>
                </a:lnTo>
                <a:lnTo>
                  <a:pt x="247650" y="361950"/>
                </a:lnTo>
                <a:lnTo>
                  <a:pt x="247650" y="476250"/>
                </a:lnTo>
                <a:lnTo>
                  <a:pt x="57150" y="476250"/>
                </a:lnTo>
                <a:close/>
                <a:moveTo>
                  <a:pt x="57150" y="209550"/>
                </a:moveTo>
                <a:lnTo>
                  <a:pt x="247650" y="209550"/>
                </a:lnTo>
                <a:lnTo>
                  <a:pt x="247650" y="323850"/>
                </a:lnTo>
                <a:lnTo>
                  <a:pt x="57150" y="323850"/>
                </a:lnTo>
                <a:lnTo>
                  <a:pt x="57150" y="209550"/>
                </a:lnTo>
                <a:close/>
                <a:moveTo>
                  <a:pt x="57150" y="57150"/>
                </a:moveTo>
                <a:lnTo>
                  <a:pt x="247650" y="57150"/>
                </a:lnTo>
                <a:lnTo>
                  <a:pt x="247650" y="171450"/>
                </a:lnTo>
                <a:lnTo>
                  <a:pt x="57150" y="171450"/>
                </a:lnTo>
                <a:lnTo>
                  <a:pt x="57150" y="57150"/>
                </a:lnTo>
                <a:close/>
                <a:moveTo>
                  <a:pt x="476250" y="209550"/>
                </a:moveTo>
                <a:lnTo>
                  <a:pt x="476250" y="323850"/>
                </a:lnTo>
                <a:lnTo>
                  <a:pt x="285750" y="323850"/>
                </a:lnTo>
                <a:lnTo>
                  <a:pt x="285750" y="209550"/>
                </a:lnTo>
                <a:lnTo>
                  <a:pt x="476250" y="209550"/>
                </a:lnTo>
                <a:close/>
                <a:moveTo>
                  <a:pt x="476250" y="57150"/>
                </a:moveTo>
                <a:lnTo>
                  <a:pt x="476250" y="171450"/>
                </a:lnTo>
                <a:lnTo>
                  <a:pt x="285750" y="171450"/>
                </a:lnTo>
                <a:lnTo>
                  <a:pt x="285750" y="57150"/>
                </a:lnTo>
                <a:lnTo>
                  <a:pt x="476250" y="57150"/>
                </a:lnTo>
                <a:close/>
                <a:moveTo>
                  <a:pt x="0" y="0"/>
                </a:moveTo>
                <a:lnTo>
                  <a:pt x="0" y="533400"/>
                </a:lnTo>
                <a:lnTo>
                  <a:pt x="762000" y="533400"/>
                </a:lnTo>
                <a:lnTo>
                  <a:pt x="762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28" name="Google Shape;6828;p138">
            <a:hlinkClick action="ppaction://hlinksldjump" r:id="rId4"/>
          </p:cNvPr>
          <p:cNvSpPr/>
          <p:nvPr/>
        </p:nvSpPr>
        <p:spPr>
          <a:xfrm>
            <a:off x="145188" y="29445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29" name="Google Shape;6829;p138">
            <a:hlinkClick action="ppaction://hlinksldjump" r:id="rId5"/>
          </p:cNvPr>
          <p:cNvSpPr/>
          <p:nvPr/>
        </p:nvSpPr>
        <p:spPr>
          <a:xfrm>
            <a:off x="145188" y="39006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30" name="Google Shape;6830;p138">
            <a:hlinkClick action="ppaction://hlinksldjump" r:id="rId6"/>
          </p:cNvPr>
          <p:cNvSpPr/>
          <p:nvPr/>
        </p:nvSpPr>
        <p:spPr>
          <a:xfrm>
            <a:off x="145188" y="48567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31" name="Google Shape;6831;p138">
            <a:hlinkClick action="ppaction://hlinksldjump" r:id="rId7"/>
          </p:cNvPr>
          <p:cNvSpPr/>
          <p:nvPr/>
        </p:nvSpPr>
        <p:spPr>
          <a:xfrm>
            <a:off x="145188" y="58128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32" name="Google Shape;6832;p138">
            <a:hlinkClick action="ppaction://hlinksldjump" r:id="rId8"/>
          </p:cNvPr>
          <p:cNvSpPr/>
          <p:nvPr/>
        </p:nvSpPr>
        <p:spPr>
          <a:xfrm>
            <a:off x="11689488" y="29445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33" name="Google Shape;6833;p138">
            <a:hlinkClick action="ppaction://hlinksldjump" r:id="rId9"/>
          </p:cNvPr>
          <p:cNvSpPr/>
          <p:nvPr/>
        </p:nvSpPr>
        <p:spPr>
          <a:xfrm>
            <a:off x="11689488" y="39006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34" name="Google Shape;6834;p138">
            <a:hlinkClick action="ppaction://hlinksldjump" r:id="rId10"/>
          </p:cNvPr>
          <p:cNvSpPr/>
          <p:nvPr/>
        </p:nvSpPr>
        <p:spPr>
          <a:xfrm>
            <a:off x="11689488" y="48567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35" name="Google Shape;6835;p138">
            <a:hlinkClick action="ppaction://hlinksldjump" r:id="rId11"/>
          </p:cNvPr>
          <p:cNvSpPr/>
          <p:nvPr/>
        </p:nvSpPr>
        <p:spPr>
          <a:xfrm>
            <a:off x="11689488" y="58128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36" name="Google Shape;6836;p138">
            <a:hlinkClick action="ppaction://hlinksldjump" r:id="rId12"/>
          </p:cNvPr>
          <p:cNvSpPr/>
          <p:nvPr/>
        </p:nvSpPr>
        <p:spPr>
          <a:xfrm>
            <a:off x="49938" y="826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37" name="Google Shape;6837;p138">
            <a:hlinkClick action="ppaction://hlinksldjump" r:id="rId13"/>
          </p:cNvPr>
          <p:cNvSpPr/>
          <p:nvPr/>
        </p:nvSpPr>
        <p:spPr>
          <a:xfrm>
            <a:off x="49938" y="10387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38" name="Google Shape;6838;p138">
            <a:hlinkClick action="ppaction://hlinksldjump" r:id="rId14"/>
          </p:cNvPr>
          <p:cNvSpPr/>
          <p:nvPr/>
        </p:nvSpPr>
        <p:spPr>
          <a:xfrm>
            <a:off x="49938" y="19948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42" name="Shape 6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3" name="Google Shape;6843;p139"/>
          <p:cNvSpPr txBox="1"/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arlow Semi Condensed Medium"/>
              <a:buNone/>
            </a:pPr>
            <a:r>
              <a:rPr lang="en-US"/>
              <a:t>WEEK 17 – Slide 1</a:t>
            </a:r>
            <a:endParaRPr/>
          </a:p>
        </p:txBody>
      </p:sp>
      <p:sp>
        <p:nvSpPr>
          <p:cNvPr id="6844" name="Google Shape;6844;p139"/>
          <p:cNvSpPr txBox="1"/>
          <p:nvPr>
            <p:ph idx="1" type="body"/>
          </p:nvPr>
        </p:nvSpPr>
        <p:spPr>
          <a:xfrm>
            <a:off x="6533000" y="5080000"/>
            <a:ext cx="4844400" cy="14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SzPts val="1800"/>
              <a:buNone/>
            </a:pPr>
            <a:r>
              <a:rPr lang="en-US"/>
              <a:t>You can insert videos, images, audio files and external links.</a:t>
            </a:r>
            <a:endParaRPr/>
          </a:p>
        </p:txBody>
      </p:sp>
      <p:sp>
        <p:nvSpPr>
          <p:cNvPr id="6845" name="Google Shape;6845;p139"/>
          <p:cNvSpPr txBox="1"/>
          <p:nvPr>
            <p:ph idx="2" type="body"/>
          </p:nvPr>
        </p:nvSpPr>
        <p:spPr>
          <a:xfrm>
            <a:off x="791475" y="1387450"/>
            <a:ext cx="4844400" cy="51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If you need more Slides, duplicate Slide 3. If you only need one slide within each tab, delete Slides 2 and 3.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Do not add slides, duplicate existing ones because if you add new slides, you’ll have to set the links.</a:t>
            </a:r>
            <a:endParaRPr/>
          </a:p>
        </p:txBody>
      </p:sp>
      <p:grpSp>
        <p:nvGrpSpPr>
          <p:cNvPr id="6846" name="Google Shape;6846;p139"/>
          <p:cNvGrpSpPr/>
          <p:nvPr/>
        </p:nvGrpSpPr>
        <p:grpSpPr>
          <a:xfrm>
            <a:off x="8334000" y="359541"/>
            <a:ext cx="1019725" cy="1024768"/>
            <a:chOff x="9597113" y="1447499"/>
            <a:chExt cx="909900" cy="914400"/>
          </a:xfrm>
        </p:grpSpPr>
        <p:sp>
          <p:nvSpPr>
            <p:cNvPr id="6847" name="Google Shape;6847;p139"/>
            <p:cNvSpPr/>
            <p:nvPr/>
          </p:nvSpPr>
          <p:spPr>
            <a:xfrm>
              <a:off x="9597113" y="1447499"/>
              <a:ext cx="909900" cy="914400"/>
            </a:xfrm>
            <a:prstGeom prst="ellipse">
              <a:avLst/>
            </a:prstGeom>
            <a:solidFill>
              <a:srgbClr val="EFEFE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848" name="Google Shape;6848;p139"/>
            <p:cNvGrpSpPr/>
            <p:nvPr/>
          </p:nvGrpSpPr>
          <p:grpSpPr>
            <a:xfrm>
              <a:off x="9767129" y="1652132"/>
              <a:ext cx="569882" cy="505141"/>
              <a:chOff x="1145332" y="3294620"/>
              <a:chExt cx="771048" cy="647700"/>
            </a:xfrm>
          </p:grpSpPr>
          <p:sp>
            <p:nvSpPr>
              <p:cNvPr id="6849" name="Google Shape;6849;p139"/>
              <p:cNvSpPr/>
              <p:nvPr/>
            </p:nvSpPr>
            <p:spPr>
              <a:xfrm>
                <a:off x="1774934" y="3370820"/>
                <a:ext cx="141446" cy="502920"/>
              </a:xfrm>
              <a:custGeom>
                <a:rect b="b" l="l" r="r" t="t"/>
                <a:pathLst>
                  <a:path extrusionOk="0" h="502920" w="141446">
                    <a:moveTo>
                      <a:pt x="37148" y="0"/>
                    </a:moveTo>
                    <a:lnTo>
                      <a:pt x="0" y="37147"/>
                    </a:lnTo>
                    <a:cubicBezTo>
                      <a:pt x="118110" y="155258"/>
                      <a:pt x="118110" y="347663"/>
                      <a:pt x="0" y="465773"/>
                    </a:cubicBezTo>
                    <a:lnTo>
                      <a:pt x="37148" y="502920"/>
                    </a:lnTo>
                    <a:cubicBezTo>
                      <a:pt x="176213" y="364808"/>
                      <a:pt x="176213" y="139065"/>
                      <a:pt x="37148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50" name="Google Shape;6850;p139"/>
              <p:cNvSpPr/>
              <p:nvPr/>
            </p:nvSpPr>
            <p:spPr>
              <a:xfrm>
                <a:off x="1699687" y="3445114"/>
                <a:ext cx="110728" cy="354330"/>
              </a:xfrm>
              <a:custGeom>
                <a:rect b="b" l="l" r="r" t="t"/>
                <a:pathLst>
                  <a:path extrusionOk="0" h="354330" w="110728">
                    <a:moveTo>
                      <a:pt x="37147" y="0"/>
                    </a:moveTo>
                    <a:lnTo>
                      <a:pt x="0" y="37148"/>
                    </a:lnTo>
                    <a:cubicBezTo>
                      <a:pt x="77153" y="114300"/>
                      <a:pt x="77153" y="239078"/>
                      <a:pt x="0" y="317183"/>
                    </a:cubicBezTo>
                    <a:lnTo>
                      <a:pt x="37147" y="354330"/>
                    </a:lnTo>
                    <a:cubicBezTo>
                      <a:pt x="135255" y="256223"/>
                      <a:pt x="135255" y="98107"/>
                      <a:pt x="37147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51" name="Google Shape;6851;p139"/>
              <p:cNvSpPr/>
              <p:nvPr/>
            </p:nvSpPr>
            <p:spPr>
              <a:xfrm>
                <a:off x="1626345" y="3521314"/>
                <a:ext cx="80010" cy="204787"/>
              </a:xfrm>
              <a:custGeom>
                <a:rect b="b" l="l" r="r" t="t"/>
                <a:pathLst>
                  <a:path extrusionOk="0" h="204787" w="80010">
                    <a:moveTo>
                      <a:pt x="37148" y="0"/>
                    </a:moveTo>
                    <a:lnTo>
                      <a:pt x="0" y="37148"/>
                    </a:lnTo>
                    <a:cubicBezTo>
                      <a:pt x="36195" y="73343"/>
                      <a:pt x="36195" y="131445"/>
                      <a:pt x="0" y="167640"/>
                    </a:cubicBezTo>
                    <a:lnTo>
                      <a:pt x="37148" y="204788"/>
                    </a:lnTo>
                    <a:cubicBezTo>
                      <a:pt x="94298" y="147638"/>
                      <a:pt x="94298" y="56198"/>
                      <a:pt x="37148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52" name="Google Shape;6852;p139"/>
              <p:cNvSpPr/>
              <p:nvPr/>
            </p:nvSpPr>
            <p:spPr>
              <a:xfrm>
                <a:off x="1145332" y="3294620"/>
                <a:ext cx="423862" cy="647700"/>
              </a:xfrm>
              <a:custGeom>
                <a:rect b="b" l="l" r="r" t="t"/>
                <a:pathLst>
                  <a:path extrusionOk="0" h="647700" w="423862">
                    <a:moveTo>
                      <a:pt x="0" y="196215"/>
                    </a:moveTo>
                    <a:lnTo>
                      <a:pt x="0" y="451485"/>
                    </a:lnTo>
                    <a:lnTo>
                      <a:pt x="184785" y="451485"/>
                    </a:lnTo>
                    <a:lnTo>
                      <a:pt x="423863" y="647700"/>
                    </a:lnTo>
                    <a:lnTo>
                      <a:pt x="423863" y="0"/>
                    </a:lnTo>
                    <a:lnTo>
                      <a:pt x="184785" y="196215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853" name="Google Shape;6853;p139"/>
          <p:cNvGrpSpPr/>
          <p:nvPr/>
        </p:nvGrpSpPr>
        <p:grpSpPr>
          <a:xfrm>
            <a:off x="7335888" y="1652142"/>
            <a:ext cx="3238619" cy="2025720"/>
            <a:chOff x="5603100" y="2386775"/>
            <a:chExt cx="2593800" cy="1489500"/>
          </a:xfrm>
        </p:grpSpPr>
        <p:sp>
          <p:nvSpPr>
            <p:cNvPr id="6854" name="Google Shape;6854;p139"/>
            <p:cNvSpPr/>
            <p:nvPr/>
          </p:nvSpPr>
          <p:spPr>
            <a:xfrm>
              <a:off x="5603100" y="2386775"/>
              <a:ext cx="2593800" cy="1489500"/>
            </a:xfrm>
            <a:prstGeom prst="rect">
              <a:avLst/>
            </a:prstGeom>
            <a:solidFill>
              <a:srgbClr val="30303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55" name="Google Shape;6855;p139"/>
            <p:cNvSpPr/>
            <p:nvPr/>
          </p:nvSpPr>
          <p:spPr>
            <a:xfrm>
              <a:off x="5656897" y="3707581"/>
              <a:ext cx="2492100" cy="360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56" name="Google Shape;6856;p139"/>
            <p:cNvSpPr/>
            <p:nvPr/>
          </p:nvSpPr>
          <p:spPr>
            <a:xfrm>
              <a:off x="5656897" y="3707581"/>
              <a:ext cx="720000" cy="3600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57" name="Google Shape;6857;p139"/>
            <p:cNvSpPr/>
            <p:nvPr/>
          </p:nvSpPr>
          <p:spPr>
            <a:xfrm>
              <a:off x="6521050" y="2703805"/>
              <a:ext cx="763800" cy="675300"/>
            </a:xfrm>
            <a:prstGeom prst="ellipse">
              <a:avLst/>
            </a:prstGeom>
            <a:solidFill>
              <a:srgbClr val="72727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descr="Play" id="6858" name="Google Shape;6858;p139"/>
            <p:cNvSpPr/>
            <p:nvPr/>
          </p:nvSpPr>
          <p:spPr>
            <a:xfrm>
              <a:off x="6785222" y="2865268"/>
              <a:ext cx="330774" cy="377095"/>
            </a:xfrm>
            <a:custGeom>
              <a:rect b="b" l="l" r="r" t="t"/>
              <a:pathLst>
                <a:path extrusionOk="0" h="704850" w="546734">
                  <a:moveTo>
                    <a:pt x="0" y="0"/>
                  </a:moveTo>
                  <a:lnTo>
                    <a:pt x="546735" y="352425"/>
                  </a:lnTo>
                  <a:lnTo>
                    <a:pt x="0" y="70485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859" name="Google Shape;6859;p139"/>
          <p:cNvSpPr/>
          <p:nvPr/>
        </p:nvSpPr>
        <p:spPr>
          <a:xfrm>
            <a:off x="7543250" y="3945700"/>
            <a:ext cx="2823900" cy="575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ADD A LINK TO THIS BUTTON</a:t>
            </a:r>
            <a:endParaRPr b="1" i="0" sz="14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6860" name="Google Shape;6860;p139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18072" l="0" r="0" t="19860"/>
          <a:stretch/>
        </p:blipFill>
        <p:spPr>
          <a:xfrm>
            <a:off x="1931563" y="3677850"/>
            <a:ext cx="2572424" cy="2395500"/>
          </a:xfrm>
          <a:prstGeom prst="rect">
            <a:avLst/>
          </a:prstGeom>
          <a:noFill/>
          <a:ln>
            <a:noFill/>
          </a:ln>
        </p:spPr>
      </p:pic>
      <p:sp>
        <p:nvSpPr>
          <p:cNvPr id="6861" name="Google Shape;6861;p139"/>
          <p:cNvSpPr/>
          <p:nvPr/>
        </p:nvSpPr>
        <p:spPr>
          <a:xfrm>
            <a:off x="1526025" y="5829200"/>
            <a:ext cx="3375300" cy="522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CLICK ON THE IMAGE TO ENLARGE IT</a:t>
            </a:r>
            <a:endParaRPr b="1" i="0" sz="14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descr="Table" id="6862" name="Google Shape;6862;p139">
            <a:hlinkClick action="ppaction://hlinksldjump" r:id="rId5"/>
          </p:cNvPr>
          <p:cNvSpPr/>
          <p:nvPr/>
        </p:nvSpPr>
        <p:spPr>
          <a:xfrm>
            <a:off x="11047343" y="195042"/>
            <a:ext cx="413385" cy="289370"/>
          </a:xfrm>
          <a:custGeom>
            <a:rect b="b" l="l" r="r" t="t"/>
            <a:pathLst>
              <a:path extrusionOk="0" h="533400" w="762000">
                <a:moveTo>
                  <a:pt x="704850" y="171450"/>
                </a:moveTo>
                <a:lnTo>
                  <a:pt x="514350" y="171450"/>
                </a:lnTo>
                <a:lnTo>
                  <a:pt x="514350" y="57150"/>
                </a:lnTo>
                <a:lnTo>
                  <a:pt x="704850" y="57150"/>
                </a:lnTo>
                <a:lnTo>
                  <a:pt x="704850" y="171450"/>
                </a:lnTo>
                <a:close/>
                <a:moveTo>
                  <a:pt x="704850" y="323850"/>
                </a:moveTo>
                <a:lnTo>
                  <a:pt x="514350" y="323850"/>
                </a:lnTo>
                <a:lnTo>
                  <a:pt x="514350" y="209550"/>
                </a:lnTo>
                <a:lnTo>
                  <a:pt x="704850" y="209550"/>
                </a:lnTo>
                <a:lnTo>
                  <a:pt x="704850" y="323850"/>
                </a:lnTo>
                <a:close/>
                <a:moveTo>
                  <a:pt x="704850" y="476250"/>
                </a:moveTo>
                <a:lnTo>
                  <a:pt x="514350" y="476250"/>
                </a:lnTo>
                <a:lnTo>
                  <a:pt x="514350" y="361950"/>
                </a:lnTo>
                <a:lnTo>
                  <a:pt x="704850" y="361950"/>
                </a:lnTo>
                <a:lnTo>
                  <a:pt x="704850" y="476250"/>
                </a:lnTo>
                <a:close/>
                <a:moveTo>
                  <a:pt x="285750" y="476250"/>
                </a:moveTo>
                <a:lnTo>
                  <a:pt x="285750" y="361950"/>
                </a:lnTo>
                <a:lnTo>
                  <a:pt x="476250" y="361950"/>
                </a:lnTo>
                <a:lnTo>
                  <a:pt x="476250" y="476250"/>
                </a:lnTo>
                <a:lnTo>
                  <a:pt x="285750" y="476250"/>
                </a:lnTo>
                <a:close/>
                <a:moveTo>
                  <a:pt x="57150" y="476250"/>
                </a:moveTo>
                <a:lnTo>
                  <a:pt x="57150" y="361950"/>
                </a:lnTo>
                <a:lnTo>
                  <a:pt x="247650" y="361950"/>
                </a:lnTo>
                <a:lnTo>
                  <a:pt x="247650" y="476250"/>
                </a:lnTo>
                <a:lnTo>
                  <a:pt x="57150" y="476250"/>
                </a:lnTo>
                <a:close/>
                <a:moveTo>
                  <a:pt x="57150" y="209550"/>
                </a:moveTo>
                <a:lnTo>
                  <a:pt x="247650" y="209550"/>
                </a:lnTo>
                <a:lnTo>
                  <a:pt x="247650" y="323850"/>
                </a:lnTo>
                <a:lnTo>
                  <a:pt x="57150" y="323850"/>
                </a:lnTo>
                <a:lnTo>
                  <a:pt x="57150" y="209550"/>
                </a:lnTo>
                <a:close/>
                <a:moveTo>
                  <a:pt x="57150" y="57150"/>
                </a:moveTo>
                <a:lnTo>
                  <a:pt x="247650" y="57150"/>
                </a:lnTo>
                <a:lnTo>
                  <a:pt x="247650" y="171450"/>
                </a:lnTo>
                <a:lnTo>
                  <a:pt x="57150" y="171450"/>
                </a:lnTo>
                <a:lnTo>
                  <a:pt x="57150" y="57150"/>
                </a:lnTo>
                <a:close/>
                <a:moveTo>
                  <a:pt x="476250" y="209550"/>
                </a:moveTo>
                <a:lnTo>
                  <a:pt x="476250" y="323850"/>
                </a:lnTo>
                <a:lnTo>
                  <a:pt x="285750" y="323850"/>
                </a:lnTo>
                <a:lnTo>
                  <a:pt x="285750" y="209550"/>
                </a:lnTo>
                <a:lnTo>
                  <a:pt x="476250" y="209550"/>
                </a:lnTo>
                <a:close/>
                <a:moveTo>
                  <a:pt x="476250" y="57150"/>
                </a:moveTo>
                <a:lnTo>
                  <a:pt x="476250" y="171450"/>
                </a:lnTo>
                <a:lnTo>
                  <a:pt x="285750" y="171450"/>
                </a:lnTo>
                <a:lnTo>
                  <a:pt x="285750" y="57150"/>
                </a:lnTo>
                <a:lnTo>
                  <a:pt x="476250" y="57150"/>
                </a:lnTo>
                <a:close/>
                <a:moveTo>
                  <a:pt x="0" y="0"/>
                </a:moveTo>
                <a:lnTo>
                  <a:pt x="0" y="533400"/>
                </a:lnTo>
                <a:lnTo>
                  <a:pt x="762000" y="533400"/>
                </a:lnTo>
                <a:lnTo>
                  <a:pt x="762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63" name="Google Shape;6863;p139">
            <a:hlinkClick action="ppaction://hlinksldjump" r:id="rId6"/>
          </p:cNvPr>
          <p:cNvSpPr/>
          <p:nvPr/>
        </p:nvSpPr>
        <p:spPr>
          <a:xfrm>
            <a:off x="145188" y="29445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64" name="Google Shape;6864;p139">
            <a:hlinkClick action="ppaction://hlinksldjump" r:id="rId7"/>
          </p:cNvPr>
          <p:cNvSpPr/>
          <p:nvPr/>
        </p:nvSpPr>
        <p:spPr>
          <a:xfrm>
            <a:off x="145188" y="39006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65" name="Google Shape;6865;p139">
            <a:hlinkClick action="ppaction://hlinksldjump" r:id="rId8"/>
          </p:cNvPr>
          <p:cNvSpPr/>
          <p:nvPr/>
        </p:nvSpPr>
        <p:spPr>
          <a:xfrm>
            <a:off x="145188" y="48567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66" name="Google Shape;6866;p139">
            <a:hlinkClick action="ppaction://hlinksldjump" r:id="rId9"/>
          </p:cNvPr>
          <p:cNvSpPr/>
          <p:nvPr/>
        </p:nvSpPr>
        <p:spPr>
          <a:xfrm>
            <a:off x="145188" y="58128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67" name="Google Shape;6867;p139">
            <a:hlinkClick action="ppaction://hlinksldjump" r:id="rId10"/>
          </p:cNvPr>
          <p:cNvSpPr/>
          <p:nvPr/>
        </p:nvSpPr>
        <p:spPr>
          <a:xfrm>
            <a:off x="11689488" y="29445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68" name="Google Shape;6868;p139">
            <a:hlinkClick action="ppaction://hlinksldjump" r:id="rId11"/>
          </p:cNvPr>
          <p:cNvSpPr/>
          <p:nvPr/>
        </p:nvSpPr>
        <p:spPr>
          <a:xfrm>
            <a:off x="11689488" y="39006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69" name="Google Shape;6869;p139">
            <a:hlinkClick action="ppaction://hlinksldjump" r:id="rId12"/>
          </p:cNvPr>
          <p:cNvSpPr/>
          <p:nvPr/>
        </p:nvSpPr>
        <p:spPr>
          <a:xfrm>
            <a:off x="11689488" y="48567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70" name="Google Shape;6870;p139">
            <a:hlinkClick action="ppaction://hlinksldjump" r:id="rId13"/>
          </p:cNvPr>
          <p:cNvSpPr/>
          <p:nvPr/>
        </p:nvSpPr>
        <p:spPr>
          <a:xfrm>
            <a:off x="11689488" y="58128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71" name="Google Shape;6871;p139">
            <a:hlinkClick action="ppaction://hlinksldjump" r:id="rId14"/>
          </p:cNvPr>
          <p:cNvSpPr/>
          <p:nvPr/>
        </p:nvSpPr>
        <p:spPr>
          <a:xfrm>
            <a:off x="49938" y="826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72" name="Google Shape;6872;p139">
            <a:hlinkClick action="ppaction://hlinksldjump" r:id="rId15"/>
          </p:cNvPr>
          <p:cNvSpPr/>
          <p:nvPr/>
        </p:nvSpPr>
        <p:spPr>
          <a:xfrm>
            <a:off x="49938" y="10387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73" name="Google Shape;6873;p139">
            <a:hlinkClick action="ppaction://hlinksldjump" r:id="rId16"/>
          </p:cNvPr>
          <p:cNvSpPr/>
          <p:nvPr/>
        </p:nvSpPr>
        <p:spPr>
          <a:xfrm>
            <a:off x="49938" y="19948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77" name="Shape 6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8" name="Google Shape;6878;p140"/>
          <p:cNvSpPr txBox="1"/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arlow Semi Condensed Medium"/>
              <a:buNone/>
            </a:pPr>
            <a:r>
              <a:rPr lang="en-US"/>
              <a:t>WEEK 17 – Slide 2</a:t>
            </a:r>
            <a:endParaRPr/>
          </a:p>
        </p:txBody>
      </p:sp>
      <p:sp>
        <p:nvSpPr>
          <p:cNvPr id="6879" name="Google Shape;6879;p140"/>
          <p:cNvSpPr txBox="1"/>
          <p:nvPr>
            <p:ph idx="1" type="body"/>
          </p:nvPr>
        </p:nvSpPr>
        <p:spPr>
          <a:xfrm>
            <a:off x="6533000" y="530075"/>
            <a:ext cx="4844400" cy="60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6880" name="Google Shape;6880;p140"/>
          <p:cNvSpPr txBox="1"/>
          <p:nvPr>
            <p:ph idx="2" type="body"/>
          </p:nvPr>
        </p:nvSpPr>
        <p:spPr>
          <a:xfrm>
            <a:off x="791475" y="1438800"/>
            <a:ext cx="4844400" cy="50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descr="Table" id="6881" name="Google Shape;6881;p140">
            <a:hlinkClick action="ppaction://hlinksldjump" r:id="rId3"/>
          </p:cNvPr>
          <p:cNvSpPr/>
          <p:nvPr/>
        </p:nvSpPr>
        <p:spPr>
          <a:xfrm>
            <a:off x="11047343" y="195042"/>
            <a:ext cx="413385" cy="289370"/>
          </a:xfrm>
          <a:custGeom>
            <a:rect b="b" l="l" r="r" t="t"/>
            <a:pathLst>
              <a:path extrusionOk="0" h="533400" w="762000">
                <a:moveTo>
                  <a:pt x="704850" y="171450"/>
                </a:moveTo>
                <a:lnTo>
                  <a:pt x="514350" y="171450"/>
                </a:lnTo>
                <a:lnTo>
                  <a:pt x="514350" y="57150"/>
                </a:lnTo>
                <a:lnTo>
                  <a:pt x="704850" y="57150"/>
                </a:lnTo>
                <a:lnTo>
                  <a:pt x="704850" y="171450"/>
                </a:lnTo>
                <a:close/>
                <a:moveTo>
                  <a:pt x="704850" y="323850"/>
                </a:moveTo>
                <a:lnTo>
                  <a:pt x="514350" y="323850"/>
                </a:lnTo>
                <a:lnTo>
                  <a:pt x="514350" y="209550"/>
                </a:lnTo>
                <a:lnTo>
                  <a:pt x="704850" y="209550"/>
                </a:lnTo>
                <a:lnTo>
                  <a:pt x="704850" y="323850"/>
                </a:lnTo>
                <a:close/>
                <a:moveTo>
                  <a:pt x="704850" y="476250"/>
                </a:moveTo>
                <a:lnTo>
                  <a:pt x="514350" y="476250"/>
                </a:lnTo>
                <a:lnTo>
                  <a:pt x="514350" y="361950"/>
                </a:lnTo>
                <a:lnTo>
                  <a:pt x="704850" y="361950"/>
                </a:lnTo>
                <a:lnTo>
                  <a:pt x="704850" y="476250"/>
                </a:lnTo>
                <a:close/>
                <a:moveTo>
                  <a:pt x="285750" y="476250"/>
                </a:moveTo>
                <a:lnTo>
                  <a:pt x="285750" y="361950"/>
                </a:lnTo>
                <a:lnTo>
                  <a:pt x="476250" y="361950"/>
                </a:lnTo>
                <a:lnTo>
                  <a:pt x="476250" y="476250"/>
                </a:lnTo>
                <a:lnTo>
                  <a:pt x="285750" y="476250"/>
                </a:lnTo>
                <a:close/>
                <a:moveTo>
                  <a:pt x="57150" y="476250"/>
                </a:moveTo>
                <a:lnTo>
                  <a:pt x="57150" y="361950"/>
                </a:lnTo>
                <a:lnTo>
                  <a:pt x="247650" y="361950"/>
                </a:lnTo>
                <a:lnTo>
                  <a:pt x="247650" y="476250"/>
                </a:lnTo>
                <a:lnTo>
                  <a:pt x="57150" y="476250"/>
                </a:lnTo>
                <a:close/>
                <a:moveTo>
                  <a:pt x="57150" y="209550"/>
                </a:moveTo>
                <a:lnTo>
                  <a:pt x="247650" y="209550"/>
                </a:lnTo>
                <a:lnTo>
                  <a:pt x="247650" y="323850"/>
                </a:lnTo>
                <a:lnTo>
                  <a:pt x="57150" y="323850"/>
                </a:lnTo>
                <a:lnTo>
                  <a:pt x="57150" y="209550"/>
                </a:lnTo>
                <a:close/>
                <a:moveTo>
                  <a:pt x="57150" y="57150"/>
                </a:moveTo>
                <a:lnTo>
                  <a:pt x="247650" y="57150"/>
                </a:lnTo>
                <a:lnTo>
                  <a:pt x="247650" y="171450"/>
                </a:lnTo>
                <a:lnTo>
                  <a:pt x="57150" y="171450"/>
                </a:lnTo>
                <a:lnTo>
                  <a:pt x="57150" y="57150"/>
                </a:lnTo>
                <a:close/>
                <a:moveTo>
                  <a:pt x="476250" y="209550"/>
                </a:moveTo>
                <a:lnTo>
                  <a:pt x="476250" y="323850"/>
                </a:lnTo>
                <a:lnTo>
                  <a:pt x="285750" y="323850"/>
                </a:lnTo>
                <a:lnTo>
                  <a:pt x="285750" y="209550"/>
                </a:lnTo>
                <a:lnTo>
                  <a:pt x="476250" y="209550"/>
                </a:lnTo>
                <a:close/>
                <a:moveTo>
                  <a:pt x="476250" y="57150"/>
                </a:moveTo>
                <a:lnTo>
                  <a:pt x="476250" y="171450"/>
                </a:lnTo>
                <a:lnTo>
                  <a:pt x="285750" y="171450"/>
                </a:lnTo>
                <a:lnTo>
                  <a:pt x="285750" y="57150"/>
                </a:lnTo>
                <a:lnTo>
                  <a:pt x="476250" y="57150"/>
                </a:lnTo>
                <a:close/>
                <a:moveTo>
                  <a:pt x="0" y="0"/>
                </a:moveTo>
                <a:lnTo>
                  <a:pt x="0" y="533400"/>
                </a:lnTo>
                <a:lnTo>
                  <a:pt x="762000" y="533400"/>
                </a:lnTo>
                <a:lnTo>
                  <a:pt x="762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82" name="Google Shape;6882;p140">
            <a:hlinkClick action="ppaction://hlinksldjump" r:id="rId4"/>
          </p:cNvPr>
          <p:cNvSpPr/>
          <p:nvPr/>
        </p:nvSpPr>
        <p:spPr>
          <a:xfrm>
            <a:off x="145188" y="39006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83" name="Google Shape;6883;p140">
            <a:hlinkClick action="ppaction://hlinksldjump" r:id="rId5"/>
          </p:cNvPr>
          <p:cNvSpPr/>
          <p:nvPr/>
        </p:nvSpPr>
        <p:spPr>
          <a:xfrm>
            <a:off x="145188" y="48567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84" name="Google Shape;6884;p140">
            <a:hlinkClick action="ppaction://hlinksldjump" r:id="rId6"/>
          </p:cNvPr>
          <p:cNvSpPr/>
          <p:nvPr/>
        </p:nvSpPr>
        <p:spPr>
          <a:xfrm>
            <a:off x="145188" y="58128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85" name="Google Shape;6885;p140">
            <a:hlinkClick action="ppaction://hlinksldjump" r:id="rId7"/>
          </p:cNvPr>
          <p:cNvSpPr/>
          <p:nvPr/>
        </p:nvSpPr>
        <p:spPr>
          <a:xfrm>
            <a:off x="11689488" y="39006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86" name="Google Shape;6886;p140">
            <a:hlinkClick action="ppaction://hlinksldjump" r:id="rId8"/>
          </p:cNvPr>
          <p:cNvSpPr/>
          <p:nvPr/>
        </p:nvSpPr>
        <p:spPr>
          <a:xfrm>
            <a:off x="11689488" y="48567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87" name="Google Shape;6887;p140">
            <a:hlinkClick action="ppaction://hlinksldjump" r:id="rId9"/>
          </p:cNvPr>
          <p:cNvSpPr/>
          <p:nvPr/>
        </p:nvSpPr>
        <p:spPr>
          <a:xfrm>
            <a:off x="11689488" y="58128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88" name="Google Shape;6888;p140">
            <a:hlinkClick action="ppaction://hlinksldjump" r:id="rId10"/>
          </p:cNvPr>
          <p:cNvSpPr/>
          <p:nvPr/>
        </p:nvSpPr>
        <p:spPr>
          <a:xfrm>
            <a:off x="49938" y="826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89" name="Google Shape;6889;p140">
            <a:hlinkClick action="ppaction://hlinksldjump" r:id="rId11"/>
          </p:cNvPr>
          <p:cNvSpPr/>
          <p:nvPr/>
        </p:nvSpPr>
        <p:spPr>
          <a:xfrm>
            <a:off x="49938" y="10387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90" name="Google Shape;6890;p140">
            <a:hlinkClick action="ppaction://hlinksldjump" r:id="rId12"/>
          </p:cNvPr>
          <p:cNvSpPr/>
          <p:nvPr/>
        </p:nvSpPr>
        <p:spPr>
          <a:xfrm>
            <a:off x="49938" y="19948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91" name="Google Shape;6891;p140">
            <a:hlinkClick action="ppaction://hlinksldjump" r:id="rId13"/>
          </p:cNvPr>
          <p:cNvSpPr/>
          <p:nvPr/>
        </p:nvSpPr>
        <p:spPr>
          <a:xfrm>
            <a:off x="49938" y="29509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95" name="Shape 6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6" name="Google Shape;6896;p141"/>
          <p:cNvSpPr txBox="1"/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arlow Semi Condensed Medium"/>
              <a:buNone/>
            </a:pPr>
            <a:r>
              <a:rPr lang="en-US"/>
              <a:t>WEEK 17 – Slide 3</a:t>
            </a:r>
            <a:endParaRPr/>
          </a:p>
        </p:txBody>
      </p:sp>
      <p:sp>
        <p:nvSpPr>
          <p:cNvPr id="6897" name="Google Shape;6897;p141"/>
          <p:cNvSpPr txBox="1"/>
          <p:nvPr>
            <p:ph idx="1" type="body"/>
          </p:nvPr>
        </p:nvSpPr>
        <p:spPr>
          <a:xfrm>
            <a:off x="6533000" y="530075"/>
            <a:ext cx="4844400" cy="60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6898" name="Google Shape;6898;p141"/>
          <p:cNvSpPr txBox="1"/>
          <p:nvPr>
            <p:ph idx="2" type="body"/>
          </p:nvPr>
        </p:nvSpPr>
        <p:spPr>
          <a:xfrm>
            <a:off x="791475" y="1438800"/>
            <a:ext cx="4844400" cy="50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descr="Table" id="6899" name="Google Shape;6899;p141">
            <a:hlinkClick action="ppaction://hlinksldjump" r:id="rId3"/>
          </p:cNvPr>
          <p:cNvSpPr/>
          <p:nvPr/>
        </p:nvSpPr>
        <p:spPr>
          <a:xfrm>
            <a:off x="11047343" y="195042"/>
            <a:ext cx="413385" cy="289370"/>
          </a:xfrm>
          <a:custGeom>
            <a:rect b="b" l="l" r="r" t="t"/>
            <a:pathLst>
              <a:path extrusionOk="0" h="533400" w="762000">
                <a:moveTo>
                  <a:pt x="704850" y="171450"/>
                </a:moveTo>
                <a:lnTo>
                  <a:pt x="514350" y="171450"/>
                </a:lnTo>
                <a:lnTo>
                  <a:pt x="514350" y="57150"/>
                </a:lnTo>
                <a:lnTo>
                  <a:pt x="704850" y="57150"/>
                </a:lnTo>
                <a:lnTo>
                  <a:pt x="704850" y="171450"/>
                </a:lnTo>
                <a:close/>
                <a:moveTo>
                  <a:pt x="704850" y="323850"/>
                </a:moveTo>
                <a:lnTo>
                  <a:pt x="514350" y="323850"/>
                </a:lnTo>
                <a:lnTo>
                  <a:pt x="514350" y="209550"/>
                </a:lnTo>
                <a:lnTo>
                  <a:pt x="704850" y="209550"/>
                </a:lnTo>
                <a:lnTo>
                  <a:pt x="704850" y="323850"/>
                </a:lnTo>
                <a:close/>
                <a:moveTo>
                  <a:pt x="704850" y="476250"/>
                </a:moveTo>
                <a:lnTo>
                  <a:pt x="514350" y="476250"/>
                </a:lnTo>
                <a:lnTo>
                  <a:pt x="514350" y="361950"/>
                </a:lnTo>
                <a:lnTo>
                  <a:pt x="704850" y="361950"/>
                </a:lnTo>
                <a:lnTo>
                  <a:pt x="704850" y="476250"/>
                </a:lnTo>
                <a:close/>
                <a:moveTo>
                  <a:pt x="285750" y="476250"/>
                </a:moveTo>
                <a:lnTo>
                  <a:pt x="285750" y="361950"/>
                </a:lnTo>
                <a:lnTo>
                  <a:pt x="476250" y="361950"/>
                </a:lnTo>
                <a:lnTo>
                  <a:pt x="476250" y="476250"/>
                </a:lnTo>
                <a:lnTo>
                  <a:pt x="285750" y="476250"/>
                </a:lnTo>
                <a:close/>
                <a:moveTo>
                  <a:pt x="57150" y="476250"/>
                </a:moveTo>
                <a:lnTo>
                  <a:pt x="57150" y="361950"/>
                </a:lnTo>
                <a:lnTo>
                  <a:pt x="247650" y="361950"/>
                </a:lnTo>
                <a:lnTo>
                  <a:pt x="247650" y="476250"/>
                </a:lnTo>
                <a:lnTo>
                  <a:pt x="57150" y="476250"/>
                </a:lnTo>
                <a:close/>
                <a:moveTo>
                  <a:pt x="57150" y="209550"/>
                </a:moveTo>
                <a:lnTo>
                  <a:pt x="247650" y="209550"/>
                </a:lnTo>
                <a:lnTo>
                  <a:pt x="247650" y="323850"/>
                </a:lnTo>
                <a:lnTo>
                  <a:pt x="57150" y="323850"/>
                </a:lnTo>
                <a:lnTo>
                  <a:pt x="57150" y="209550"/>
                </a:lnTo>
                <a:close/>
                <a:moveTo>
                  <a:pt x="57150" y="57150"/>
                </a:moveTo>
                <a:lnTo>
                  <a:pt x="247650" y="57150"/>
                </a:lnTo>
                <a:lnTo>
                  <a:pt x="247650" y="171450"/>
                </a:lnTo>
                <a:lnTo>
                  <a:pt x="57150" y="171450"/>
                </a:lnTo>
                <a:lnTo>
                  <a:pt x="57150" y="57150"/>
                </a:lnTo>
                <a:close/>
                <a:moveTo>
                  <a:pt x="476250" y="209550"/>
                </a:moveTo>
                <a:lnTo>
                  <a:pt x="476250" y="323850"/>
                </a:lnTo>
                <a:lnTo>
                  <a:pt x="285750" y="323850"/>
                </a:lnTo>
                <a:lnTo>
                  <a:pt x="285750" y="209550"/>
                </a:lnTo>
                <a:lnTo>
                  <a:pt x="476250" y="209550"/>
                </a:lnTo>
                <a:close/>
                <a:moveTo>
                  <a:pt x="476250" y="57150"/>
                </a:moveTo>
                <a:lnTo>
                  <a:pt x="476250" y="171450"/>
                </a:lnTo>
                <a:lnTo>
                  <a:pt x="285750" y="171450"/>
                </a:lnTo>
                <a:lnTo>
                  <a:pt x="285750" y="57150"/>
                </a:lnTo>
                <a:lnTo>
                  <a:pt x="476250" y="57150"/>
                </a:lnTo>
                <a:close/>
                <a:moveTo>
                  <a:pt x="0" y="0"/>
                </a:moveTo>
                <a:lnTo>
                  <a:pt x="0" y="533400"/>
                </a:lnTo>
                <a:lnTo>
                  <a:pt x="762000" y="533400"/>
                </a:lnTo>
                <a:lnTo>
                  <a:pt x="762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00" name="Google Shape;6900;p141">
            <a:hlinkClick action="ppaction://hlinksldjump" r:id="rId4"/>
          </p:cNvPr>
          <p:cNvSpPr/>
          <p:nvPr/>
        </p:nvSpPr>
        <p:spPr>
          <a:xfrm>
            <a:off x="145188" y="39006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01" name="Google Shape;6901;p141">
            <a:hlinkClick action="ppaction://hlinksldjump" r:id="rId5"/>
          </p:cNvPr>
          <p:cNvSpPr/>
          <p:nvPr/>
        </p:nvSpPr>
        <p:spPr>
          <a:xfrm>
            <a:off x="145188" y="48567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02" name="Google Shape;6902;p141">
            <a:hlinkClick action="ppaction://hlinksldjump" r:id="rId6"/>
          </p:cNvPr>
          <p:cNvSpPr/>
          <p:nvPr/>
        </p:nvSpPr>
        <p:spPr>
          <a:xfrm>
            <a:off x="145188" y="58128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03" name="Google Shape;6903;p141">
            <a:hlinkClick action="ppaction://hlinksldjump" r:id="rId7"/>
          </p:cNvPr>
          <p:cNvSpPr/>
          <p:nvPr/>
        </p:nvSpPr>
        <p:spPr>
          <a:xfrm>
            <a:off x="11689488" y="39006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04" name="Google Shape;6904;p141">
            <a:hlinkClick action="ppaction://hlinksldjump" r:id="rId8"/>
          </p:cNvPr>
          <p:cNvSpPr/>
          <p:nvPr/>
        </p:nvSpPr>
        <p:spPr>
          <a:xfrm>
            <a:off x="11689488" y="48567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05" name="Google Shape;6905;p141">
            <a:hlinkClick action="ppaction://hlinksldjump" r:id="rId9"/>
          </p:cNvPr>
          <p:cNvSpPr/>
          <p:nvPr/>
        </p:nvSpPr>
        <p:spPr>
          <a:xfrm>
            <a:off x="11689488" y="58128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06" name="Google Shape;6906;p141">
            <a:hlinkClick action="ppaction://hlinksldjump" r:id="rId10"/>
          </p:cNvPr>
          <p:cNvSpPr/>
          <p:nvPr/>
        </p:nvSpPr>
        <p:spPr>
          <a:xfrm>
            <a:off x="49938" y="826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07" name="Google Shape;6907;p141">
            <a:hlinkClick action="ppaction://hlinksldjump" r:id="rId11"/>
          </p:cNvPr>
          <p:cNvSpPr/>
          <p:nvPr/>
        </p:nvSpPr>
        <p:spPr>
          <a:xfrm>
            <a:off x="49938" y="10387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08" name="Google Shape;6908;p141">
            <a:hlinkClick action="ppaction://hlinksldjump" r:id="rId12"/>
          </p:cNvPr>
          <p:cNvSpPr/>
          <p:nvPr/>
        </p:nvSpPr>
        <p:spPr>
          <a:xfrm>
            <a:off x="49938" y="19948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09" name="Google Shape;6909;p141">
            <a:hlinkClick action="ppaction://hlinksldjump" r:id="rId13"/>
          </p:cNvPr>
          <p:cNvSpPr/>
          <p:nvPr/>
        </p:nvSpPr>
        <p:spPr>
          <a:xfrm>
            <a:off x="49938" y="29509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13" name="Shape 6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4" name="Google Shape;6914;p142"/>
          <p:cNvSpPr txBox="1"/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arlow Semi Condensed Medium"/>
              <a:buNone/>
            </a:pPr>
            <a:r>
              <a:rPr lang="en-US"/>
              <a:t>WEEK 17 – Slide 4</a:t>
            </a:r>
            <a:endParaRPr/>
          </a:p>
        </p:txBody>
      </p:sp>
      <p:sp>
        <p:nvSpPr>
          <p:cNvPr id="6915" name="Google Shape;6915;p142"/>
          <p:cNvSpPr txBox="1"/>
          <p:nvPr>
            <p:ph idx="1" type="body"/>
          </p:nvPr>
        </p:nvSpPr>
        <p:spPr>
          <a:xfrm>
            <a:off x="6533000" y="530075"/>
            <a:ext cx="4844400" cy="60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6916" name="Google Shape;6916;p142"/>
          <p:cNvSpPr txBox="1"/>
          <p:nvPr>
            <p:ph idx="2" type="body"/>
          </p:nvPr>
        </p:nvSpPr>
        <p:spPr>
          <a:xfrm>
            <a:off x="791475" y="1438800"/>
            <a:ext cx="4844400" cy="50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descr="Table" id="6917" name="Google Shape;6917;p142">
            <a:hlinkClick action="ppaction://hlinksldjump" r:id="rId3"/>
          </p:cNvPr>
          <p:cNvSpPr/>
          <p:nvPr/>
        </p:nvSpPr>
        <p:spPr>
          <a:xfrm>
            <a:off x="11047343" y="195042"/>
            <a:ext cx="413385" cy="289370"/>
          </a:xfrm>
          <a:custGeom>
            <a:rect b="b" l="l" r="r" t="t"/>
            <a:pathLst>
              <a:path extrusionOk="0" h="533400" w="762000">
                <a:moveTo>
                  <a:pt x="704850" y="171450"/>
                </a:moveTo>
                <a:lnTo>
                  <a:pt x="514350" y="171450"/>
                </a:lnTo>
                <a:lnTo>
                  <a:pt x="514350" y="57150"/>
                </a:lnTo>
                <a:lnTo>
                  <a:pt x="704850" y="57150"/>
                </a:lnTo>
                <a:lnTo>
                  <a:pt x="704850" y="171450"/>
                </a:lnTo>
                <a:close/>
                <a:moveTo>
                  <a:pt x="704850" y="323850"/>
                </a:moveTo>
                <a:lnTo>
                  <a:pt x="514350" y="323850"/>
                </a:lnTo>
                <a:lnTo>
                  <a:pt x="514350" y="209550"/>
                </a:lnTo>
                <a:lnTo>
                  <a:pt x="704850" y="209550"/>
                </a:lnTo>
                <a:lnTo>
                  <a:pt x="704850" y="323850"/>
                </a:lnTo>
                <a:close/>
                <a:moveTo>
                  <a:pt x="704850" y="476250"/>
                </a:moveTo>
                <a:lnTo>
                  <a:pt x="514350" y="476250"/>
                </a:lnTo>
                <a:lnTo>
                  <a:pt x="514350" y="361950"/>
                </a:lnTo>
                <a:lnTo>
                  <a:pt x="704850" y="361950"/>
                </a:lnTo>
                <a:lnTo>
                  <a:pt x="704850" y="476250"/>
                </a:lnTo>
                <a:close/>
                <a:moveTo>
                  <a:pt x="285750" y="476250"/>
                </a:moveTo>
                <a:lnTo>
                  <a:pt x="285750" y="361950"/>
                </a:lnTo>
                <a:lnTo>
                  <a:pt x="476250" y="361950"/>
                </a:lnTo>
                <a:lnTo>
                  <a:pt x="476250" y="476250"/>
                </a:lnTo>
                <a:lnTo>
                  <a:pt x="285750" y="476250"/>
                </a:lnTo>
                <a:close/>
                <a:moveTo>
                  <a:pt x="57150" y="476250"/>
                </a:moveTo>
                <a:lnTo>
                  <a:pt x="57150" y="361950"/>
                </a:lnTo>
                <a:lnTo>
                  <a:pt x="247650" y="361950"/>
                </a:lnTo>
                <a:lnTo>
                  <a:pt x="247650" y="476250"/>
                </a:lnTo>
                <a:lnTo>
                  <a:pt x="57150" y="476250"/>
                </a:lnTo>
                <a:close/>
                <a:moveTo>
                  <a:pt x="57150" y="209550"/>
                </a:moveTo>
                <a:lnTo>
                  <a:pt x="247650" y="209550"/>
                </a:lnTo>
                <a:lnTo>
                  <a:pt x="247650" y="323850"/>
                </a:lnTo>
                <a:lnTo>
                  <a:pt x="57150" y="323850"/>
                </a:lnTo>
                <a:lnTo>
                  <a:pt x="57150" y="209550"/>
                </a:lnTo>
                <a:close/>
                <a:moveTo>
                  <a:pt x="57150" y="57150"/>
                </a:moveTo>
                <a:lnTo>
                  <a:pt x="247650" y="57150"/>
                </a:lnTo>
                <a:lnTo>
                  <a:pt x="247650" y="171450"/>
                </a:lnTo>
                <a:lnTo>
                  <a:pt x="57150" y="171450"/>
                </a:lnTo>
                <a:lnTo>
                  <a:pt x="57150" y="57150"/>
                </a:lnTo>
                <a:close/>
                <a:moveTo>
                  <a:pt x="476250" y="209550"/>
                </a:moveTo>
                <a:lnTo>
                  <a:pt x="476250" y="323850"/>
                </a:lnTo>
                <a:lnTo>
                  <a:pt x="285750" y="323850"/>
                </a:lnTo>
                <a:lnTo>
                  <a:pt x="285750" y="209550"/>
                </a:lnTo>
                <a:lnTo>
                  <a:pt x="476250" y="209550"/>
                </a:lnTo>
                <a:close/>
                <a:moveTo>
                  <a:pt x="476250" y="57150"/>
                </a:moveTo>
                <a:lnTo>
                  <a:pt x="476250" y="171450"/>
                </a:lnTo>
                <a:lnTo>
                  <a:pt x="285750" y="171450"/>
                </a:lnTo>
                <a:lnTo>
                  <a:pt x="285750" y="57150"/>
                </a:lnTo>
                <a:lnTo>
                  <a:pt x="476250" y="57150"/>
                </a:lnTo>
                <a:close/>
                <a:moveTo>
                  <a:pt x="0" y="0"/>
                </a:moveTo>
                <a:lnTo>
                  <a:pt x="0" y="533400"/>
                </a:lnTo>
                <a:lnTo>
                  <a:pt x="762000" y="533400"/>
                </a:lnTo>
                <a:lnTo>
                  <a:pt x="762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18" name="Google Shape;6918;p142">
            <a:hlinkClick action="ppaction://hlinksldjump" r:id="rId4"/>
          </p:cNvPr>
          <p:cNvSpPr/>
          <p:nvPr/>
        </p:nvSpPr>
        <p:spPr>
          <a:xfrm>
            <a:off x="145188" y="39006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19" name="Google Shape;6919;p142">
            <a:hlinkClick action="ppaction://hlinksldjump" r:id="rId5"/>
          </p:cNvPr>
          <p:cNvSpPr/>
          <p:nvPr/>
        </p:nvSpPr>
        <p:spPr>
          <a:xfrm>
            <a:off x="145188" y="48567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20" name="Google Shape;6920;p142">
            <a:hlinkClick action="ppaction://hlinksldjump" r:id="rId6"/>
          </p:cNvPr>
          <p:cNvSpPr/>
          <p:nvPr/>
        </p:nvSpPr>
        <p:spPr>
          <a:xfrm>
            <a:off x="145188" y="58128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21" name="Google Shape;6921;p142">
            <a:hlinkClick action="ppaction://hlinksldjump" r:id="rId7"/>
          </p:cNvPr>
          <p:cNvSpPr/>
          <p:nvPr/>
        </p:nvSpPr>
        <p:spPr>
          <a:xfrm>
            <a:off x="11689488" y="39006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22" name="Google Shape;6922;p142">
            <a:hlinkClick action="ppaction://hlinksldjump" r:id="rId8"/>
          </p:cNvPr>
          <p:cNvSpPr/>
          <p:nvPr/>
        </p:nvSpPr>
        <p:spPr>
          <a:xfrm>
            <a:off x="11689488" y="48567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23" name="Google Shape;6923;p142">
            <a:hlinkClick action="ppaction://hlinksldjump" r:id="rId9"/>
          </p:cNvPr>
          <p:cNvSpPr/>
          <p:nvPr/>
        </p:nvSpPr>
        <p:spPr>
          <a:xfrm>
            <a:off x="11689488" y="58128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24" name="Google Shape;6924;p142">
            <a:hlinkClick action="ppaction://hlinksldjump" r:id="rId10"/>
          </p:cNvPr>
          <p:cNvSpPr/>
          <p:nvPr/>
        </p:nvSpPr>
        <p:spPr>
          <a:xfrm>
            <a:off x="49938" y="826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25" name="Google Shape;6925;p142">
            <a:hlinkClick action="ppaction://hlinksldjump" r:id="rId11"/>
          </p:cNvPr>
          <p:cNvSpPr/>
          <p:nvPr/>
        </p:nvSpPr>
        <p:spPr>
          <a:xfrm>
            <a:off x="49938" y="10387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26" name="Google Shape;6926;p142">
            <a:hlinkClick action="ppaction://hlinksldjump" r:id="rId12"/>
          </p:cNvPr>
          <p:cNvSpPr/>
          <p:nvPr/>
        </p:nvSpPr>
        <p:spPr>
          <a:xfrm>
            <a:off x="49938" y="19948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27" name="Google Shape;6927;p142">
            <a:hlinkClick action="ppaction://hlinksldjump" r:id="rId13"/>
          </p:cNvPr>
          <p:cNvSpPr/>
          <p:nvPr/>
        </p:nvSpPr>
        <p:spPr>
          <a:xfrm>
            <a:off x="49938" y="29509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31" name="Shape 6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2" name="Google Shape;6932;p143"/>
          <p:cNvSpPr txBox="1"/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arlow Semi Condensed Medium"/>
              <a:buNone/>
            </a:pPr>
            <a:r>
              <a:rPr lang="en-US"/>
              <a:t>WEEK 18 – Slide 1</a:t>
            </a:r>
            <a:endParaRPr/>
          </a:p>
        </p:txBody>
      </p:sp>
      <p:sp>
        <p:nvSpPr>
          <p:cNvPr id="6933" name="Google Shape;6933;p143"/>
          <p:cNvSpPr txBox="1"/>
          <p:nvPr>
            <p:ph idx="1" type="body"/>
          </p:nvPr>
        </p:nvSpPr>
        <p:spPr>
          <a:xfrm>
            <a:off x="6533000" y="5080000"/>
            <a:ext cx="4844400" cy="14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SzPts val="1800"/>
              <a:buNone/>
            </a:pPr>
            <a:r>
              <a:rPr lang="en-US"/>
              <a:t>You can insert videos, images, audio files and external links.</a:t>
            </a:r>
            <a:endParaRPr/>
          </a:p>
        </p:txBody>
      </p:sp>
      <p:sp>
        <p:nvSpPr>
          <p:cNvPr id="6934" name="Google Shape;6934;p143"/>
          <p:cNvSpPr txBox="1"/>
          <p:nvPr>
            <p:ph idx="2" type="body"/>
          </p:nvPr>
        </p:nvSpPr>
        <p:spPr>
          <a:xfrm>
            <a:off x="791475" y="1387450"/>
            <a:ext cx="4844400" cy="51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If you need more Slides, duplicate Slide 3. If you only need one slide within each tab, delete Slides 2 and 3.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Do not add slides, duplicate existing ones because if you add new slides, you’ll have to set the links.</a:t>
            </a:r>
            <a:endParaRPr/>
          </a:p>
        </p:txBody>
      </p:sp>
      <p:grpSp>
        <p:nvGrpSpPr>
          <p:cNvPr id="6935" name="Google Shape;6935;p143"/>
          <p:cNvGrpSpPr/>
          <p:nvPr/>
        </p:nvGrpSpPr>
        <p:grpSpPr>
          <a:xfrm>
            <a:off x="8334000" y="359541"/>
            <a:ext cx="1019725" cy="1024768"/>
            <a:chOff x="9597113" y="1447499"/>
            <a:chExt cx="909900" cy="914400"/>
          </a:xfrm>
        </p:grpSpPr>
        <p:sp>
          <p:nvSpPr>
            <p:cNvPr id="6936" name="Google Shape;6936;p143"/>
            <p:cNvSpPr/>
            <p:nvPr/>
          </p:nvSpPr>
          <p:spPr>
            <a:xfrm>
              <a:off x="9597113" y="1447499"/>
              <a:ext cx="909900" cy="914400"/>
            </a:xfrm>
            <a:prstGeom prst="ellipse">
              <a:avLst/>
            </a:prstGeom>
            <a:solidFill>
              <a:srgbClr val="EFEFE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937" name="Google Shape;6937;p143"/>
            <p:cNvGrpSpPr/>
            <p:nvPr/>
          </p:nvGrpSpPr>
          <p:grpSpPr>
            <a:xfrm>
              <a:off x="9767129" y="1652132"/>
              <a:ext cx="569882" cy="505141"/>
              <a:chOff x="1145332" y="3294620"/>
              <a:chExt cx="771048" cy="647700"/>
            </a:xfrm>
          </p:grpSpPr>
          <p:sp>
            <p:nvSpPr>
              <p:cNvPr id="6938" name="Google Shape;6938;p143"/>
              <p:cNvSpPr/>
              <p:nvPr/>
            </p:nvSpPr>
            <p:spPr>
              <a:xfrm>
                <a:off x="1774934" y="3370820"/>
                <a:ext cx="141446" cy="502920"/>
              </a:xfrm>
              <a:custGeom>
                <a:rect b="b" l="l" r="r" t="t"/>
                <a:pathLst>
                  <a:path extrusionOk="0" h="502920" w="141446">
                    <a:moveTo>
                      <a:pt x="37148" y="0"/>
                    </a:moveTo>
                    <a:lnTo>
                      <a:pt x="0" y="37147"/>
                    </a:lnTo>
                    <a:cubicBezTo>
                      <a:pt x="118110" y="155258"/>
                      <a:pt x="118110" y="347663"/>
                      <a:pt x="0" y="465773"/>
                    </a:cubicBezTo>
                    <a:lnTo>
                      <a:pt x="37148" y="502920"/>
                    </a:lnTo>
                    <a:cubicBezTo>
                      <a:pt x="176213" y="364808"/>
                      <a:pt x="176213" y="139065"/>
                      <a:pt x="37148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39" name="Google Shape;6939;p143"/>
              <p:cNvSpPr/>
              <p:nvPr/>
            </p:nvSpPr>
            <p:spPr>
              <a:xfrm>
                <a:off x="1699687" y="3445114"/>
                <a:ext cx="110728" cy="354330"/>
              </a:xfrm>
              <a:custGeom>
                <a:rect b="b" l="l" r="r" t="t"/>
                <a:pathLst>
                  <a:path extrusionOk="0" h="354330" w="110728">
                    <a:moveTo>
                      <a:pt x="37147" y="0"/>
                    </a:moveTo>
                    <a:lnTo>
                      <a:pt x="0" y="37148"/>
                    </a:lnTo>
                    <a:cubicBezTo>
                      <a:pt x="77153" y="114300"/>
                      <a:pt x="77153" y="239078"/>
                      <a:pt x="0" y="317183"/>
                    </a:cubicBezTo>
                    <a:lnTo>
                      <a:pt x="37147" y="354330"/>
                    </a:lnTo>
                    <a:cubicBezTo>
                      <a:pt x="135255" y="256223"/>
                      <a:pt x="135255" y="98107"/>
                      <a:pt x="37147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40" name="Google Shape;6940;p143"/>
              <p:cNvSpPr/>
              <p:nvPr/>
            </p:nvSpPr>
            <p:spPr>
              <a:xfrm>
                <a:off x="1626345" y="3521314"/>
                <a:ext cx="80010" cy="204787"/>
              </a:xfrm>
              <a:custGeom>
                <a:rect b="b" l="l" r="r" t="t"/>
                <a:pathLst>
                  <a:path extrusionOk="0" h="204787" w="80010">
                    <a:moveTo>
                      <a:pt x="37148" y="0"/>
                    </a:moveTo>
                    <a:lnTo>
                      <a:pt x="0" y="37148"/>
                    </a:lnTo>
                    <a:cubicBezTo>
                      <a:pt x="36195" y="73343"/>
                      <a:pt x="36195" y="131445"/>
                      <a:pt x="0" y="167640"/>
                    </a:cubicBezTo>
                    <a:lnTo>
                      <a:pt x="37148" y="204788"/>
                    </a:lnTo>
                    <a:cubicBezTo>
                      <a:pt x="94298" y="147638"/>
                      <a:pt x="94298" y="56198"/>
                      <a:pt x="37148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41" name="Google Shape;6941;p143"/>
              <p:cNvSpPr/>
              <p:nvPr/>
            </p:nvSpPr>
            <p:spPr>
              <a:xfrm>
                <a:off x="1145332" y="3294620"/>
                <a:ext cx="423862" cy="647700"/>
              </a:xfrm>
              <a:custGeom>
                <a:rect b="b" l="l" r="r" t="t"/>
                <a:pathLst>
                  <a:path extrusionOk="0" h="647700" w="423862">
                    <a:moveTo>
                      <a:pt x="0" y="196215"/>
                    </a:moveTo>
                    <a:lnTo>
                      <a:pt x="0" y="451485"/>
                    </a:lnTo>
                    <a:lnTo>
                      <a:pt x="184785" y="451485"/>
                    </a:lnTo>
                    <a:lnTo>
                      <a:pt x="423863" y="647700"/>
                    </a:lnTo>
                    <a:lnTo>
                      <a:pt x="423863" y="0"/>
                    </a:lnTo>
                    <a:lnTo>
                      <a:pt x="184785" y="196215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942" name="Google Shape;6942;p143"/>
          <p:cNvGrpSpPr/>
          <p:nvPr/>
        </p:nvGrpSpPr>
        <p:grpSpPr>
          <a:xfrm>
            <a:off x="7335888" y="1652142"/>
            <a:ext cx="3238619" cy="2025720"/>
            <a:chOff x="5603100" y="2386775"/>
            <a:chExt cx="2593800" cy="1489500"/>
          </a:xfrm>
        </p:grpSpPr>
        <p:sp>
          <p:nvSpPr>
            <p:cNvPr id="6943" name="Google Shape;6943;p143"/>
            <p:cNvSpPr/>
            <p:nvPr/>
          </p:nvSpPr>
          <p:spPr>
            <a:xfrm>
              <a:off x="5603100" y="2386775"/>
              <a:ext cx="2593800" cy="1489500"/>
            </a:xfrm>
            <a:prstGeom prst="rect">
              <a:avLst/>
            </a:prstGeom>
            <a:solidFill>
              <a:srgbClr val="30303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44" name="Google Shape;6944;p143"/>
            <p:cNvSpPr/>
            <p:nvPr/>
          </p:nvSpPr>
          <p:spPr>
            <a:xfrm>
              <a:off x="5656897" y="3707581"/>
              <a:ext cx="2492100" cy="360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45" name="Google Shape;6945;p143"/>
            <p:cNvSpPr/>
            <p:nvPr/>
          </p:nvSpPr>
          <p:spPr>
            <a:xfrm>
              <a:off x="5656897" y="3707581"/>
              <a:ext cx="720000" cy="3600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46" name="Google Shape;6946;p143"/>
            <p:cNvSpPr/>
            <p:nvPr/>
          </p:nvSpPr>
          <p:spPr>
            <a:xfrm>
              <a:off x="6521050" y="2703805"/>
              <a:ext cx="763800" cy="675300"/>
            </a:xfrm>
            <a:prstGeom prst="ellipse">
              <a:avLst/>
            </a:prstGeom>
            <a:solidFill>
              <a:srgbClr val="72727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descr="Play" id="6947" name="Google Shape;6947;p143"/>
            <p:cNvSpPr/>
            <p:nvPr/>
          </p:nvSpPr>
          <p:spPr>
            <a:xfrm>
              <a:off x="6785222" y="2865268"/>
              <a:ext cx="330774" cy="377095"/>
            </a:xfrm>
            <a:custGeom>
              <a:rect b="b" l="l" r="r" t="t"/>
              <a:pathLst>
                <a:path extrusionOk="0" h="704850" w="546734">
                  <a:moveTo>
                    <a:pt x="0" y="0"/>
                  </a:moveTo>
                  <a:lnTo>
                    <a:pt x="546735" y="352425"/>
                  </a:lnTo>
                  <a:lnTo>
                    <a:pt x="0" y="70485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948" name="Google Shape;6948;p143"/>
          <p:cNvSpPr/>
          <p:nvPr/>
        </p:nvSpPr>
        <p:spPr>
          <a:xfrm>
            <a:off x="7543250" y="3945700"/>
            <a:ext cx="2823900" cy="575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ADD A LINK TO THIS BUTTON</a:t>
            </a:r>
            <a:endParaRPr b="1" i="0" sz="14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6949" name="Google Shape;6949;p143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18072" l="0" r="0" t="19860"/>
          <a:stretch/>
        </p:blipFill>
        <p:spPr>
          <a:xfrm>
            <a:off x="1931563" y="3677850"/>
            <a:ext cx="2572424" cy="2395500"/>
          </a:xfrm>
          <a:prstGeom prst="rect">
            <a:avLst/>
          </a:prstGeom>
          <a:noFill/>
          <a:ln>
            <a:noFill/>
          </a:ln>
        </p:spPr>
      </p:pic>
      <p:sp>
        <p:nvSpPr>
          <p:cNvPr id="6950" name="Google Shape;6950;p143"/>
          <p:cNvSpPr/>
          <p:nvPr/>
        </p:nvSpPr>
        <p:spPr>
          <a:xfrm>
            <a:off x="1526025" y="5829200"/>
            <a:ext cx="3375300" cy="522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CLICK ON THE IMAGE TO ENLARGE IT</a:t>
            </a:r>
            <a:endParaRPr b="1" i="0" sz="14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descr="Table" id="6951" name="Google Shape;6951;p143">
            <a:hlinkClick action="ppaction://hlinksldjump" r:id="rId5"/>
          </p:cNvPr>
          <p:cNvSpPr/>
          <p:nvPr/>
        </p:nvSpPr>
        <p:spPr>
          <a:xfrm>
            <a:off x="11047343" y="195042"/>
            <a:ext cx="413385" cy="289370"/>
          </a:xfrm>
          <a:custGeom>
            <a:rect b="b" l="l" r="r" t="t"/>
            <a:pathLst>
              <a:path extrusionOk="0" h="533400" w="762000">
                <a:moveTo>
                  <a:pt x="704850" y="171450"/>
                </a:moveTo>
                <a:lnTo>
                  <a:pt x="514350" y="171450"/>
                </a:lnTo>
                <a:lnTo>
                  <a:pt x="514350" y="57150"/>
                </a:lnTo>
                <a:lnTo>
                  <a:pt x="704850" y="57150"/>
                </a:lnTo>
                <a:lnTo>
                  <a:pt x="704850" y="171450"/>
                </a:lnTo>
                <a:close/>
                <a:moveTo>
                  <a:pt x="704850" y="323850"/>
                </a:moveTo>
                <a:lnTo>
                  <a:pt x="514350" y="323850"/>
                </a:lnTo>
                <a:lnTo>
                  <a:pt x="514350" y="209550"/>
                </a:lnTo>
                <a:lnTo>
                  <a:pt x="704850" y="209550"/>
                </a:lnTo>
                <a:lnTo>
                  <a:pt x="704850" y="323850"/>
                </a:lnTo>
                <a:close/>
                <a:moveTo>
                  <a:pt x="704850" y="476250"/>
                </a:moveTo>
                <a:lnTo>
                  <a:pt x="514350" y="476250"/>
                </a:lnTo>
                <a:lnTo>
                  <a:pt x="514350" y="361950"/>
                </a:lnTo>
                <a:lnTo>
                  <a:pt x="704850" y="361950"/>
                </a:lnTo>
                <a:lnTo>
                  <a:pt x="704850" y="476250"/>
                </a:lnTo>
                <a:close/>
                <a:moveTo>
                  <a:pt x="285750" y="476250"/>
                </a:moveTo>
                <a:lnTo>
                  <a:pt x="285750" y="361950"/>
                </a:lnTo>
                <a:lnTo>
                  <a:pt x="476250" y="361950"/>
                </a:lnTo>
                <a:lnTo>
                  <a:pt x="476250" y="476250"/>
                </a:lnTo>
                <a:lnTo>
                  <a:pt x="285750" y="476250"/>
                </a:lnTo>
                <a:close/>
                <a:moveTo>
                  <a:pt x="57150" y="476250"/>
                </a:moveTo>
                <a:lnTo>
                  <a:pt x="57150" y="361950"/>
                </a:lnTo>
                <a:lnTo>
                  <a:pt x="247650" y="361950"/>
                </a:lnTo>
                <a:lnTo>
                  <a:pt x="247650" y="476250"/>
                </a:lnTo>
                <a:lnTo>
                  <a:pt x="57150" y="476250"/>
                </a:lnTo>
                <a:close/>
                <a:moveTo>
                  <a:pt x="57150" y="209550"/>
                </a:moveTo>
                <a:lnTo>
                  <a:pt x="247650" y="209550"/>
                </a:lnTo>
                <a:lnTo>
                  <a:pt x="247650" y="323850"/>
                </a:lnTo>
                <a:lnTo>
                  <a:pt x="57150" y="323850"/>
                </a:lnTo>
                <a:lnTo>
                  <a:pt x="57150" y="209550"/>
                </a:lnTo>
                <a:close/>
                <a:moveTo>
                  <a:pt x="57150" y="57150"/>
                </a:moveTo>
                <a:lnTo>
                  <a:pt x="247650" y="57150"/>
                </a:lnTo>
                <a:lnTo>
                  <a:pt x="247650" y="171450"/>
                </a:lnTo>
                <a:lnTo>
                  <a:pt x="57150" y="171450"/>
                </a:lnTo>
                <a:lnTo>
                  <a:pt x="57150" y="57150"/>
                </a:lnTo>
                <a:close/>
                <a:moveTo>
                  <a:pt x="476250" y="209550"/>
                </a:moveTo>
                <a:lnTo>
                  <a:pt x="476250" y="323850"/>
                </a:lnTo>
                <a:lnTo>
                  <a:pt x="285750" y="323850"/>
                </a:lnTo>
                <a:lnTo>
                  <a:pt x="285750" y="209550"/>
                </a:lnTo>
                <a:lnTo>
                  <a:pt x="476250" y="209550"/>
                </a:lnTo>
                <a:close/>
                <a:moveTo>
                  <a:pt x="476250" y="57150"/>
                </a:moveTo>
                <a:lnTo>
                  <a:pt x="476250" y="171450"/>
                </a:lnTo>
                <a:lnTo>
                  <a:pt x="285750" y="171450"/>
                </a:lnTo>
                <a:lnTo>
                  <a:pt x="285750" y="57150"/>
                </a:lnTo>
                <a:lnTo>
                  <a:pt x="476250" y="57150"/>
                </a:lnTo>
                <a:close/>
                <a:moveTo>
                  <a:pt x="0" y="0"/>
                </a:moveTo>
                <a:lnTo>
                  <a:pt x="0" y="533400"/>
                </a:lnTo>
                <a:lnTo>
                  <a:pt x="762000" y="533400"/>
                </a:lnTo>
                <a:lnTo>
                  <a:pt x="762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52" name="Google Shape;6952;p143">
            <a:hlinkClick action="ppaction://hlinksldjump" r:id="rId6"/>
          </p:cNvPr>
          <p:cNvSpPr/>
          <p:nvPr/>
        </p:nvSpPr>
        <p:spPr>
          <a:xfrm>
            <a:off x="145188" y="39006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53" name="Google Shape;6953;p143">
            <a:hlinkClick action="ppaction://hlinksldjump" r:id="rId7"/>
          </p:cNvPr>
          <p:cNvSpPr/>
          <p:nvPr/>
        </p:nvSpPr>
        <p:spPr>
          <a:xfrm>
            <a:off x="145188" y="48567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54" name="Google Shape;6954;p143">
            <a:hlinkClick action="ppaction://hlinksldjump" r:id="rId8"/>
          </p:cNvPr>
          <p:cNvSpPr/>
          <p:nvPr/>
        </p:nvSpPr>
        <p:spPr>
          <a:xfrm>
            <a:off x="145188" y="58128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55" name="Google Shape;6955;p143">
            <a:hlinkClick action="ppaction://hlinksldjump" r:id="rId9"/>
          </p:cNvPr>
          <p:cNvSpPr/>
          <p:nvPr/>
        </p:nvSpPr>
        <p:spPr>
          <a:xfrm>
            <a:off x="11689488" y="39006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56" name="Google Shape;6956;p143">
            <a:hlinkClick action="ppaction://hlinksldjump" r:id="rId10"/>
          </p:cNvPr>
          <p:cNvSpPr/>
          <p:nvPr/>
        </p:nvSpPr>
        <p:spPr>
          <a:xfrm>
            <a:off x="11689488" y="48567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57" name="Google Shape;6957;p143">
            <a:hlinkClick action="ppaction://hlinksldjump" r:id="rId11"/>
          </p:cNvPr>
          <p:cNvSpPr/>
          <p:nvPr/>
        </p:nvSpPr>
        <p:spPr>
          <a:xfrm>
            <a:off x="11689488" y="58128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58" name="Google Shape;6958;p143">
            <a:hlinkClick action="ppaction://hlinksldjump" r:id="rId12"/>
          </p:cNvPr>
          <p:cNvSpPr/>
          <p:nvPr/>
        </p:nvSpPr>
        <p:spPr>
          <a:xfrm>
            <a:off x="49938" y="826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59" name="Google Shape;6959;p143">
            <a:hlinkClick action="ppaction://hlinksldjump" r:id="rId13"/>
          </p:cNvPr>
          <p:cNvSpPr/>
          <p:nvPr/>
        </p:nvSpPr>
        <p:spPr>
          <a:xfrm>
            <a:off x="49938" y="10387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60" name="Google Shape;6960;p143">
            <a:hlinkClick action="ppaction://hlinksldjump" r:id="rId14"/>
          </p:cNvPr>
          <p:cNvSpPr/>
          <p:nvPr/>
        </p:nvSpPr>
        <p:spPr>
          <a:xfrm>
            <a:off x="49938" y="19948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61" name="Google Shape;6961;p143">
            <a:hlinkClick action="ppaction://hlinksldjump" r:id="rId15"/>
          </p:cNvPr>
          <p:cNvSpPr/>
          <p:nvPr/>
        </p:nvSpPr>
        <p:spPr>
          <a:xfrm>
            <a:off x="49938" y="29509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65" name="Shape 6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6" name="Google Shape;6966;p144"/>
          <p:cNvSpPr txBox="1"/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arlow Semi Condensed Medium"/>
              <a:buNone/>
            </a:pPr>
            <a:r>
              <a:rPr lang="en-US"/>
              <a:t>WEEK 18 – Slide 2</a:t>
            </a:r>
            <a:endParaRPr/>
          </a:p>
        </p:txBody>
      </p:sp>
      <p:sp>
        <p:nvSpPr>
          <p:cNvPr id="6967" name="Google Shape;6967;p144"/>
          <p:cNvSpPr txBox="1"/>
          <p:nvPr>
            <p:ph idx="1" type="body"/>
          </p:nvPr>
        </p:nvSpPr>
        <p:spPr>
          <a:xfrm>
            <a:off x="6533000" y="530075"/>
            <a:ext cx="4844400" cy="60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6968" name="Google Shape;6968;p144"/>
          <p:cNvSpPr txBox="1"/>
          <p:nvPr>
            <p:ph idx="2" type="body"/>
          </p:nvPr>
        </p:nvSpPr>
        <p:spPr>
          <a:xfrm>
            <a:off x="791475" y="1438800"/>
            <a:ext cx="4844400" cy="50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descr="Table" id="6969" name="Google Shape;6969;p144">
            <a:hlinkClick action="ppaction://hlinksldjump" r:id="rId3"/>
          </p:cNvPr>
          <p:cNvSpPr/>
          <p:nvPr/>
        </p:nvSpPr>
        <p:spPr>
          <a:xfrm>
            <a:off x="11047343" y="195042"/>
            <a:ext cx="413385" cy="289370"/>
          </a:xfrm>
          <a:custGeom>
            <a:rect b="b" l="l" r="r" t="t"/>
            <a:pathLst>
              <a:path extrusionOk="0" h="533400" w="762000">
                <a:moveTo>
                  <a:pt x="704850" y="171450"/>
                </a:moveTo>
                <a:lnTo>
                  <a:pt x="514350" y="171450"/>
                </a:lnTo>
                <a:lnTo>
                  <a:pt x="514350" y="57150"/>
                </a:lnTo>
                <a:lnTo>
                  <a:pt x="704850" y="57150"/>
                </a:lnTo>
                <a:lnTo>
                  <a:pt x="704850" y="171450"/>
                </a:lnTo>
                <a:close/>
                <a:moveTo>
                  <a:pt x="704850" y="323850"/>
                </a:moveTo>
                <a:lnTo>
                  <a:pt x="514350" y="323850"/>
                </a:lnTo>
                <a:lnTo>
                  <a:pt x="514350" y="209550"/>
                </a:lnTo>
                <a:lnTo>
                  <a:pt x="704850" y="209550"/>
                </a:lnTo>
                <a:lnTo>
                  <a:pt x="704850" y="323850"/>
                </a:lnTo>
                <a:close/>
                <a:moveTo>
                  <a:pt x="704850" y="476250"/>
                </a:moveTo>
                <a:lnTo>
                  <a:pt x="514350" y="476250"/>
                </a:lnTo>
                <a:lnTo>
                  <a:pt x="514350" y="361950"/>
                </a:lnTo>
                <a:lnTo>
                  <a:pt x="704850" y="361950"/>
                </a:lnTo>
                <a:lnTo>
                  <a:pt x="704850" y="476250"/>
                </a:lnTo>
                <a:close/>
                <a:moveTo>
                  <a:pt x="285750" y="476250"/>
                </a:moveTo>
                <a:lnTo>
                  <a:pt x="285750" y="361950"/>
                </a:lnTo>
                <a:lnTo>
                  <a:pt x="476250" y="361950"/>
                </a:lnTo>
                <a:lnTo>
                  <a:pt x="476250" y="476250"/>
                </a:lnTo>
                <a:lnTo>
                  <a:pt x="285750" y="476250"/>
                </a:lnTo>
                <a:close/>
                <a:moveTo>
                  <a:pt x="57150" y="476250"/>
                </a:moveTo>
                <a:lnTo>
                  <a:pt x="57150" y="361950"/>
                </a:lnTo>
                <a:lnTo>
                  <a:pt x="247650" y="361950"/>
                </a:lnTo>
                <a:lnTo>
                  <a:pt x="247650" y="476250"/>
                </a:lnTo>
                <a:lnTo>
                  <a:pt x="57150" y="476250"/>
                </a:lnTo>
                <a:close/>
                <a:moveTo>
                  <a:pt x="57150" y="209550"/>
                </a:moveTo>
                <a:lnTo>
                  <a:pt x="247650" y="209550"/>
                </a:lnTo>
                <a:lnTo>
                  <a:pt x="247650" y="323850"/>
                </a:lnTo>
                <a:lnTo>
                  <a:pt x="57150" y="323850"/>
                </a:lnTo>
                <a:lnTo>
                  <a:pt x="57150" y="209550"/>
                </a:lnTo>
                <a:close/>
                <a:moveTo>
                  <a:pt x="57150" y="57150"/>
                </a:moveTo>
                <a:lnTo>
                  <a:pt x="247650" y="57150"/>
                </a:lnTo>
                <a:lnTo>
                  <a:pt x="247650" y="171450"/>
                </a:lnTo>
                <a:lnTo>
                  <a:pt x="57150" y="171450"/>
                </a:lnTo>
                <a:lnTo>
                  <a:pt x="57150" y="57150"/>
                </a:lnTo>
                <a:close/>
                <a:moveTo>
                  <a:pt x="476250" y="209550"/>
                </a:moveTo>
                <a:lnTo>
                  <a:pt x="476250" y="323850"/>
                </a:lnTo>
                <a:lnTo>
                  <a:pt x="285750" y="323850"/>
                </a:lnTo>
                <a:lnTo>
                  <a:pt x="285750" y="209550"/>
                </a:lnTo>
                <a:lnTo>
                  <a:pt x="476250" y="209550"/>
                </a:lnTo>
                <a:close/>
                <a:moveTo>
                  <a:pt x="476250" y="57150"/>
                </a:moveTo>
                <a:lnTo>
                  <a:pt x="476250" y="171450"/>
                </a:lnTo>
                <a:lnTo>
                  <a:pt x="285750" y="171450"/>
                </a:lnTo>
                <a:lnTo>
                  <a:pt x="285750" y="57150"/>
                </a:lnTo>
                <a:lnTo>
                  <a:pt x="476250" y="57150"/>
                </a:lnTo>
                <a:close/>
                <a:moveTo>
                  <a:pt x="0" y="0"/>
                </a:moveTo>
                <a:lnTo>
                  <a:pt x="0" y="533400"/>
                </a:lnTo>
                <a:lnTo>
                  <a:pt x="762000" y="533400"/>
                </a:lnTo>
                <a:lnTo>
                  <a:pt x="762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70" name="Google Shape;6970;p144">
            <a:hlinkClick action="ppaction://hlinksldjump" r:id="rId4"/>
          </p:cNvPr>
          <p:cNvSpPr/>
          <p:nvPr/>
        </p:nvSpPr>
        <p:spPr>
          <a:xfrm>
            <a:off x="145188" y="48567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71" name="Google Shape;6971;p144">
            <a:hlinkClick action="ppaction://hlinksldjump" r:id="rId5"/>
          </p:cNvPr>
          <p:cNvSpPr/>
          <p:nvPr/>
        </p:nvSpPr>
        <p:spPr>
          <a:xfrm>
            <a:off x="145188" y="58128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72" name="Google Shape;6972;p144">
            <a:hlinkClick action="ppaction://hlinksldjump" r:id="rId6"/>
          </p:cNvPr>
          <p:cNvSpPr/>
          <p:nvPr/>
        </p:nvSpPr>
        <p:spPr>
          <a:xfrm>
            <a:off x="11689488" y="48567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73" name="Google Shape;6973;p144">
            <a:hlinkClick action="ppaction://hlinksldjump" r:id="rId7"/>
          </p:cNvPr>
          <p:cNvSpPr/>
          <p:nvPr/>
        </p:nvSpPr>
        <p:spPr>
          <a:xfrm>
            <a:off x="11689488" y="58128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74" name="Google Shape;6974;p144">
            <a:hlinkClick action="ppaction://hlinksldjump" r:id="rId8"/>
          </p:cNvPr>
          <p:cNvSpPr/>
          <p:nvPr/>
        </p:nvSpPr>
        <p:spPr>
          <a:xfrm>
            <a:off x="49938" y="826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75" name="Google Shape;6975;p144">
            <a:hlinkClick action="ppaction://hlinksldjump" r:id="rId9"/>
          </p:cNvPr>
          <p:cNvSpPr/>
          <p:nvPr/>
        </p:nvSpPr>
        <p:spPr>
          <a:xfrm>
            <a:off x="49938" y="10387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76" name="Google Shape;6976;p144">
            <a:hlinkClick action="ppaction://hlinksldjump" r:id="rId10"/>
          </p:cNvPr>
          <p:cNvSpPr/>
          <p:nvPr/>
        </p:nvSpPr>
        <p:spPr>
          <a:xfrm>
            <a:off x="49938" y="19948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77" name="Google Shape;6977;p144">
            <a:hlinkClick action="ppaction://hlinksldjump" r:id="rId11"/>
          </p:cNvPr>
          <p:cNvSpPr/>
          <p:nvPr/>
        </p:nvSpPr>
        <p:spPr>
          <a:xfrm>
            <a:off x="49938" y="29509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78" name="Google Shape;6978;p144">
            <a:hlinkClick action="ppaction://hlinksldjump" r:id="rId12"/>
          </p:cNvPr>
          <p:cNvSpPr/>
          <p:nvPr/>
        </p:nvSpPr>
        <p:spPr>
          <a:xfrm>
            <a:off x="49938" y="39070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82" name="Shape 6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3" name="Google Shape;6983;p145"/>
          <p:cNvSpPr txBox="1"/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arlow Semi Condensed Medium"/>
              <a:buNone/>
            </a:pPr>
            <a:r>
              <a:rPr lang="en-US"/>
              <a:t>WEEK 18 – Slide 3</a:t>
            </a:r>
            <a:endParaRPr/>
          </a:p>
        </p:txBody>
      </p:sp>
      <p:sp>
        <p:nvSpPr>
          <p:cNvPr id="6984" name="Google Shape;6984;p145"/>
          <p:cNvSpPr txBox="1"/>
          <p:nvPr>
            <p:ph idx="1" type="body"/>
          </p:nvPr>
        </p:nvSpPr>
        <p:spPr>
          <a:xfrm>
            <a:off x="6533000" y="530075"/>
            <a:ext cx="4844400" cy="60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6985" name="Google Shape;6985;p145"/>
          <p:cNvSpPr txBox="1"/>
          <p:nvPr>
            <p:ph idx="2" type="body"/>
          </p:nvPr>
        </p:nvSpPr>
        <p:spPr>
          <a:xfrm>
            <a:off x="791475" y="1438800"/>
            <a:ext cx="4844400" cy="50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descr="Table" id="6986" name="Google Shape;6986;p145">
            <a:hlinkClick action="ppaction://hlinksldjump" r:id="rId3"/>
          </p:cNvPr>
          <p:cNvSpPr/>
          <p:nvPr/>
        </p:nvSpPr>
        <p:spPr>
          <a:xfrm>
            <a:off x="11047343" y="195042"/>
            <a:ext cx="413385" cy="289370"/>
          </a:xfrm>
          <a:custGeom>
            <a:rect b="b" l="l" r="r" t="t"/>
            <a:pathLst>
              <a:path extrusionOk="0" h="533400" w="762000">
                <a:moveTo>
                  <a:pt x="704850" y="171450"/>
                </a:moveTo>
                <a:lnTo>
                  <a:pt x="514350" y="171450"/>
                </a:lnTo>
                <a:lnTo>
                  <a:pt x="514350" y="57150"/>
                </a:lnTo>
                <a:lnTo>
                  <a:pt x="704850" y="57150"/>
                </a:lnTo>
                <a:lnTo>
                  <a:pt x="704850" y="171450"/>
                </a:lnTo>
                <a:close/>
                <a:moveTo>
                  <a:pt x="704850" y="323850"/>
                </a:moveTo>
                <a:lnTo>
                  <a:pt x="514350" y="323850"/>
                </a:lnTo>
                <a:lnTo>
                  <a:pt x="514350" y="209550"/>
                </a:lnTo>
                <a:lnTo>
                  <a:pt x="704850" y="209550"/>
                </a:lnTo>
                <a:lnTo>
                  <a:pt x="704850" y="323850"/>
                </a:lnTo>
                <a:close/>
                <a:moveTo>
                  <a:pt x="704850" y="476250"/>
                </a:moveTo>
                <a:lnTo>
                  <a:pt x="514350" y="476250"/>
                </a:lnTo>
                <a:lnTo>
                  <a:pt x="514350" y="361950"/>
                </a:lnTo>
                <a:lnTo>
                  <a:pt x="704850" y="361950"/>
                </a:lnTo>
                <a:lnTo>
                  <a:pt x="704850" y="476250"/>
                </a:lnTo>
                <a:close/>
                <a:moveTo>
                  <a:pt x="285750" y="476250"/>
                </a:moveTo>
                <a:lnTo>
                  <a:pt x="285750" y="361950"/>
                </a:lnTo>
                <a:lnTo>
                  <a:pt x="476250" y="361950"/>
                </a:lnTo>
                <a:lnTo>
                  <a:pt x="476250" y="476250"/>
                </a:lnTo>
                <a:lnTo>
                  <a:pt x="285750" y="476250"/>
                </a:lnTo>
                <a:close/>
                <a:moveTo>
                  <a:pt x="57150" y="476250"/>
                </a:moveTo>
                <a:lnTo>
                  <a:pt x="57150" y="361950"/>
                </a:lnTo>
                <a:lnTo>
                  <a:pt x="247650" y="361950"/>
                </a:lnTo>
                <a:lnTo>
                  <a:pt x="247650" y="476250"/>
                </a:lnTo>
                <a:lnTo>
                  <a:pt x="57150" y="476250"/>
                </a:lnTo>
                <a:close/>
                <a:moveTo>
                  <a:pt x="57150" y="209550"/>
                </a:moveTo>
                <a:lnTo>
                  <a:pt x="247650" y="209550"/>
                </a:lnTo>
                <a:lnTo>
                  <a:pt x="247650" y="323850"/>
                </a:lnTo>
                <a:lnTo>
                  <a:pt x="57150" y="323850"/>
                </a:lnTo>
                <a:lnTo>
                  <a:pt x="57150" y="209550"/>
                </a:lnTo>
                <a:close/>
                <a:moveTo>
                  <a:pt x="57150" y="57150"/>
                </a:moveTo>
                <a:lnTo>
                  <a:pt x="247650" y="57150"/>
                </a:lnTo>
                <a:lnTo>
                  <a:pt x="247650" y="171450"/>
                </a:lnTo>
                <a:lnTo>
                  <a:pt x="57150" y="171450"/>
                </a:lnTo>
                <a:lnTo>
                  <a:pt x="57150" y="57150"/>
                </a:lnTo>
                <a:close/>
                <a:moveTo>
                  <a:pt x="476250" y="209550"/>
                </a:moveTo>
                <a:lnTo>
                  <a:pt x="476250" y="323850"/>
                </a:lnTo>
                <a:lnTo>
                  <a:pt x="285750" y="323850"/>
                </a:lnTo>
                <a:lnTo>
                  <a:pt x="285750" y="209550"/>
                </a:lnTo>
                <a:lnTo>
                  <a:pt x="476250" y="209550"/>
                </a:lnTo>
                <a:close/>
                <a:moveTo>
                  <a:pt x="476250" y="57150"/>
                </a:moveTo>
                <a:lnTo>
                  <a:pt x="476250" y="171450"/>
                </a:lnTo>
                <a:lnTo>
                  <a:pt x="285750" y="171450"/>
                </a:lnTo>
                <a:lnTo>
                  <a:pt x="285750" y="57150"/>
                </a:lnTo>
                <a:lnTo>
                  <a:pt x="476250" y="57150"/>
                </a:lnTo>
                <a:close/>
                <a:moveTo>
                  <a:pt x="0" y="0"/>
                </a:moveTo>
                <a:lnTo>
                  <a:pt x="0" y="533400"/>
                </a:lnTo>
                <a:lnTo>
                  <a:pt x="762000" y="533400"/>
                </a:lnTo>
                <a:lnTo>
                  <a:pt x="762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87" name="Google Shape;6987;p145">
            <a:hlinkClick action="ppaction://hlinksldjump" r:id="rId4"/>
          </p:cNvPr>
          <p:cNvSpPr/>
          <p:nvPr/>
        </p:nvSpPr>
        <p:spPr>
          <a:xfrm>
            <a:off x="145188" y="48567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88" name="Google Shape;6988;p145">
            <a:hlinkClick action="ppaction://hlinksldjump" r:id="rId5"/>
          </p:cNvPr>
          <p:cNvSpPr/>
          <p:nvPr/>
        </p:nvSpPr>
        <p:spPr>
          <a:xfrm>
            <a:off x="145188" y="58128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89" name="Google Shape;6989;p145">
            <a:hlinkClick action="ppaction://hlinksldjump" r:id="rId6"/>
          </p:cNvPr>
          <p:cNvSpPr/>
          <p:nvPr/>
        </p:nvSpPr>
        <p:spPr>
          <a:xfrm>
            <a:off x="11689488" y="48567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90" name="Google Shape;6990;p145">
            <a:hlinkClick action="ppaction://hlinksldjump" r:id="rId7"/>
          </p:cNvPr>
          <p:cNvSpPr/>
          <p:nvPr/>
        </p:nvSpPr>
        <p:spPr>
          <a:xfrm>
            <a:off x="11689488" y="58128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91" name="Google Shape;6991;p145">
            <a:hlinkClick action="ppaction://hlinksldjump" r:id="rId8"/>
          </p:cNvPr>
          <p:cNvSpPr/>
          <p:nvPr/>
        </p:nvSpPr>
        <p:spPr>
          <a:xfrm>
            <a:off x="49938" y="826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92" name="Google Shape;6992;p145">
            <a:hlinkClick action="ppaction://hlinksldjump" r:id="rId9"/>
          </p:cNvPr>
          <p:cNvSpPr/>
          <p:nvPr/>
        </p:nvSpPr>
        <p:spPr>
          <a:xfrm>
            <a:off x="49938" y="10387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93" name="Google Shape;6993;p145">
            <a:hlinkClick action="ppaction://hlinksldjump" r:id="rId10"/>
          </p:cNvPr>
          <p:cNvSpPr/>
          <p:nvPr/>
        </p:nvSpPr>
        <p:spPr>
          <a:xfrm>
            <a:off x="49938" y="19948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94" name="Google Shape;6994;p145">
            <a:hlinkClick action="ppaction://hlinksldjump" r:id="rId11"/>
          </p:cNvPr>
          <p:cNvSpPr/>
          <p:nvPr/>
        </p:nvSpPr>
        <p:spPr>
          <a:xfrm>
            <a:off x="49938" y="29509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95" name="Google Shape;6995;p145">
            <a:hlinkClick action="ppaction://hlinksldjump" r:id="rId12"/>
          </p:cNvPr>
          <p:cNvSpPr/>
          <p:nvPr/>
        </p:nvSpPr>
        <p:spPr>
          <a:xfrm>
            <a:off x="49938" y="39070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99" name="Shape 6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0" name="Google Shape;7000;p146"/>
          <p:cNvSpPr txBox="1"/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arlow Semi Condensed Medium"/>
              <a:buNone/>
            </a:pPr>
            <a:r>
              <a:rPr lang="en-US"/>
              <a:t>WEEK 18 – Slide 4</a:t>
            </a:r>
            <a:endParaRPr/>
          </a:p>
        </p:txBody>
      </p:sp>
      <p:sp>
        <p:nvSpPr>
          <p:cNvPr id="7001" name="Google Shape;7001;p146"/>
          <p:cNvSpPr txBox="1"/>
          <p:nvPr>
            <p:ph idx="1" type="body"/>
          </p:nvPr>
        </p:nvSpPr>
        <p:spPr>
          <a:xfrm>
            <a:off x="6533000" y="530075"/>
            <a:ext cx="4844400" cy="60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7002" name="Google Shape;7002;p146"/>
          <p:cNvSpPr txBox="1"/>
          <p:nvPr>
            <p:ph idx="2" type="body"/>
          </p:nvPr>
        </p:nvSpPr>
        <p:spPr>
          <a:xfrm>
            <a:off x="791475" y="1438800"/>
            <a:ext cx="4844400" cy="50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descr="Table" id="7003" name="Google Shape;7003;p146">
            <a:hlinkClick action="ppaction://hlinksldjump" r:id="rId3"/>
          </p:cNvPr>
          <p:cNvSpPr/>
          <p:nvPr/>
        </p:nvSpPr>
        <p:spPr>
          <a:xfrm>
            <a:off x="11047343" y="195042"/>
            <a:ext cx="413385" cy="289370"/>
          </a:xfrm>
          <a:custGeom>
            <a:rect b="b" l="l" r="r" t="t"/>
            <a:pathLst>
              <a:path extrusionOk="0" h="533400" w="762000">
                <a:moveTo>
                  <a:pt x="704850" y="171450"/>
                </a:moveTo>
                <a:lnTo>
                  <a:pt x="514350" y="171450"/>
                </a:lnTo>
                <a:lnTo>
                  <a:pt x="514350" y="57150"/>
                </a:lnTo>
                <a:lnTo>
                  <a:pt x="704850" y="57150"/>
                </a:lnTo>
                <a:lnTo>
                  <a:pt x="704850" y="171450"/>
                </a:lnTo>
                <a:close/>
                <a:moveTo>
                  <a:pt x="704850" y="323850"/>
                </a:moveTo>
                <a:lnTo>
                  <a:pt x="514350" y="323850"/>
                </a:lnTo>
                <a:lnTo>
                  <a:pt x="514350" y="209550"/>
                </a:lnTo>
                <a:lnTo>
                  <a:pt x="704850" y="209550"/>
                </a:lnTo>
                <a:lnTo>
                  <a:pt x="704850" y="323850"/>
                </a:lnTo>
                <a:close/>
                <a:moveTo>
                  <a:pt x="704850" y="476250"/>
                </a:moveTo>
                <a:lnTo>
                  <a:pt x="514350" y="476250"/>
                </a:lnTo>
                <a:lnTo>
                  <a:pt x="514350" y="361950"/>
                </a:lnTo>
                <a:lnTo>
                  <a:pt x="704850" y="361950"/>
                </a:lnTo>
                <a:lnTo>
                  <a:pt x="704850" y="476250"/>
                </a:lnTo>
                <a:close/>
                <a:moveTo>
                  <a:pt x="285750" y="476250"/>
                </a:moveTo>
                <a:lnTo>
                  <a:pt x="285750" y="361950"/>
                </a:lnTo>
                <a:lnTo>
                  <a:pt x="476250" y="361950"/>
                </a:lnTo>
                <a:lnTo>
                  <a:pt x="476250" y="476250"/>
                </a:lnTo>
                <a:lnTo>
                  <a:pt x="285750" y="476250"/>
                </a:lnTo>
                <a:close/>
                <a:moveTo>
                  <a:pt x="57150" y="476250"/>
                </a:moveTo>
                <a:lnTo>
                  <a:pt x="57150" y="361950"/>
                </a:lnTo>
                <a:lnTo>
                  <a:pt x="247650" y="361950"/>
                </a:lnTo>
                <a:lnTo>
                  <a:pt x="247650" y="476250"/>
                </a:lnTo>
                <a:lnTo>
                  <a:pt x="57150" y="476250"/>
                </a:lnTo>
                <a:close/>
                <a:moveTo>
                  <a:pt x="57150" y="209550"/>
                </a:moveTo>
                <a:lnTo>
                  <a:pt x="247650" y="209550"/>
                </a:lnTo>
                <a:lnTo>
                  <a:pt x="247650" y="323850"/>
                </a:lnTo>
                <a:lnTo>
                  <a:pt x="57150" y="323850"/>
                </a:lnTo>
                <a:lnTo>
                  <a:pt x="57150" y="209550"/>
                </a:lnTo>
                <a:close/>
                <a:moveTo>
                  <a:pt x="57150" y="57150"/>
                </a:moveTo>
                <a:lnTo>
                  <a:pt x="247650" y="57150"/>
                </a:lnTo>
                <a:lnTo>
                  <a:pt x="247650" y="171450"/>
                </a:lnTo>
                <a:lnTo>
                  <a:pt x="57150" y="171450"/>
                </a:lnTo>
                <a:lnTo>
                  <a:pt x="57150" y="57150"/>
                </a:lnTo>
                <a:close/>
                <a:moveTo>
                  <a:pt x="476250" y="209550"/>
                </a:moveTo>
                <a:lnTo>
                  <a:pt x="476250" y="323850"/>
                </a:lnTo>
                <a:lnTo>
                  <a:pt x="285750" y="323850"/>
                </a:lnTo>
                <a:lnTo>
                  <a:pt x="285750" y="209550"/>
                </a:lnTo>
                <a:lnTo>
                  <a:pt x="476250" y="209550"/>
                </a:lnTo>
                <a:close/>
                <a:moveTo>
                  <a:pt x="476250" y="57150"/>
                </a:moveTo>
                <a:lnTo>
                  <a:pt x="476250" y="171450"/>
                </a:lnTo>
                <a:lnTo>
                  <a:pt x="285750" y="171450"/>
                </a:lnTo>
                <a:lnTo>
                  <a:pt x="285750" y="57150"/>
                </a:lnTo>
                <a:lnTo>
                  <a:pt x="476250" y="57150"/>
                </a:lnTo>
                <a:close/>
                <a:moveTo>
                  <a:pt x="0" y="0"/>
                </a:moveTo>
                <a:lnTo>
                  <a:pt x="0" y="533400"/>
                </a:lnTo>
                <a:lnTo>
                  <a:pt x="762000" y="533400"/>
                </a:lnTo>
                <a:lnTo>
                  <a:pt x="762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04" name="Google Shape;7004;p146">
            <a:hlinkClick action="ppaction://hlinksldjump" r:id="rId4"/>
          </p:cNvPr>
          <p:cNvSpPr/>
          <p:nvPr/>
        </p:nvSpPr>
        <p:spPr>
          <a:xfrm>
            <a:off x="145188" y="48567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05" name="Google Shape;7005;p146">
            <a:hlinkClick action="ppaction://hlinksldjump" r:id="rId5"/>
          </p:cNvPr>
          <p:cNvSpPr/>
          <p:nvPr/>
        </p:nvSpPr>
        <p:spPr>
          <a:xfrm>
            <a:off x="145188" y="58128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06" name="Google Shape;7006;p146">
            <a:hlinkClick action="ppaction://hlinksldjump" r:id="rId6"/>
          </p:cNvPr>
          <p:cNvSpPr/>
          <p:nvPr/>
        </p:nvSpPr>
        <p:spPr>
          <a:xfrm>
            <a:off x="11689488" y="48567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07" name="Google Shape;7007;p146">
            <a:hlinkClick action="ppaction://hlinksldjump" r:id="rId7"/>
          </p:cNvPr>
          <p:cNvSpPr/>
          <p:nvPr/>
        </p:nvSpPr>
        <p:spPr>
          <a:xfrm>
            <a:off x="11689488" y="58128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08" name="Google Shape;7008;p146">
            <a:hlinkClick action="ppaction://hlinksldjump" r:id="rId8"/>
          </p:cNvPr>
          <p:cNvSpPr/>
          <p:nvPr/>
        </p:nvSpPr>
        <p:spPr>
          <a:xfrm>
            <a:off x="49938" y="826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09" name="Google Shape;7009;p146">
            <a:hlinkClick action="ppaction://hlinksldjump" r:id="rId9"/>
          </p:cNvPr>
          <p:cNvSpPr/>
          <p:nvPr/>
        </p:nvSpPr>
        <p:spPr>
          <a:xfrm>
            <a:off x="49938" y="10387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10" name="Google Shape;7010;p146">
            <a:hlinkClick action="ppaction://hlinksldjump" r:id="rId10"/>
          </p:cNvPr>
          <p:cNvSpPr/>
          <p:nvPr/>
        </p:nvSpPr>
        <p:spPr>
          <a:xfrm>
            <a:off x="49938" y="19948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11" name="Google Shape;7011;p146">
            <a:hlinkClick action="ppaction://hlinksldjump" r:id="rId11"/>
          </p:cNvPr>
          <p:cNvSpPr/>
          <p:nvPr/>
        </p:nvSpPr>
        <p:spPr>
          <a:xfrm>
            <a:off x="49938" y="29509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12" name="Google Shape;7012;p146">
            <a:hlinkClick action="ppaction://hlinksldjump" r:id="rId12"/>
          </p:cNvPr>
          <p:cNvSpPr/>
          <p:nvPr/>
        </p:nvSpPr>
        <p:spPr>
          <a:xfrm>
            <a:off x="49938" y="39070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16" name="Shape 7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7" name="Google Shape;7017;p147"/>
          <p:cNvSpPr txBox="1"/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arlow Semi Condensed Medium"/>
              <a:buNone/>
            </a:pPr>
            <a:r>
              <a:rPr lang="en-US"/>
              <a:t>WEEK 19 – Slide 1</a:t>
            </a:r>
            <a:endParaRPr/>
          </a:p>
        </p:txBody>
      </p:sp>
      <p:sp>
        <p:nvSpPr>
          <p:cNvPr id="7018" name="Google Shape;7018;p147"/>
          <p:cNvSpPr txBox="1"/>
          <p:nvPr>
            <p:ph idx="1" type="body"/>
          </p:nvPr>
        </p:nvSpPr>
        <p:spPr>
          <a:xfrm>
            <a:off x="6533000" y="5080000"/>
            <a:ext cx="4844400" cy="14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SzPts val="1800"/>
              <a:buNone/>
            </a:pPr>
            <a:r>
              <a:rPr lang="en-US"/>
              <a:t>You can insert videos, images, audio files and external links.</a:t>
            </a:r>
            <a:endParaRPr/>
          </a:p>
        </p:txBody>
      </p:sp>
      <p:sp>
        <p:nvSpPr>
          <p:cNvPr id="7019" name="Google Shape;7019;p147"/>
          <p:cNvSpPr txBox="1"/>
          <p:nvPr>
            <p:ph idx="2" type="body"/>
          </p:nvPr>
        </p:nvSpPr>
        <p:spPr>
          <a:xfrm>
            <a:off x="791475" y="1387450"/>
            <a:ext cx="4844400" cy="51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If you need more Slides, duplicate Slide 3. If you only need one slide within each tab, delete Slides 2 and 3.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Do not add slides, duplicate existing ones because if you add new slides, you’ll have to set the links.</a:t>
            </a:r>
            <a:endParaRPr/>
          </a:p>
        </p:txBody>
      </p:sp>
      <p:grpSp>
        <p:nvGrpSpPr>
          <p:cNvPr id="7020" name="Google Shape;7020;p147"/>
          <p:cNvGrpSpPr/>
          <p:nvPr/>
        </p:nvGrpSpPr>
        <p:grpSpPr>
          <a:xfrm>
            <a:off x="8334000" y="359541"/>
            <a:ext cx="1019725" cy="1024768"/>
            <a:chOff x="9597113" y="1447499"/>
            <a:chExt cx="909900" cy="914400"/>
          </a:xfrm>
        </p:grpSpPr>
        <p:sp>
          <p:nvSpPr>
            <p:cNvPr id="7021" name="Google Shape;7021;p147"/>
            <p:cNvSpPr/>
            <p:nvPr/>
          </p:nvSpPr>
          <p:spPr>
            <a:xfrm>
              <a:off x="9597113" y="1447499"/>
              <a:ext cx="909900" cy="914400"/>
            </a:xfrm>
            <a:prstGeom prst="ellipse">
              <a:avLst/>
            </a:prstGeom>
            <a:solidFill>
              <a:srgbClr val="EFEFE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022" name="Google Shape;7022;p147"/>
            <p:cNvGrpSpPr/>
            <p:nvPr/>
          </p:nvGrpSpPr>
          <p:grpSpPr>
            <a:xfrm>
              <a:off x="9767129" y="1652132"/>
              <a:ext cx="569882" cy="505141"/>
              <a:chOff x="1145332" y="3294620"/>
              <a:chExt cx="771048" cy="647700"/>
            </a:xfrm>
          </p:grpSpPr>
          <p:sp>
            <p:nvSpPr>
              <p:cNvPr id="7023" name="Google Shape;7023;p147"/>
              <p:cNvSpPr/>
              <p:nvPr/>
            </p:nvSpPr>
            <p:spPr>
              <a:xfrm>
                <a:off x="1774934" y="3370820"/>
                <a:ext cx="141446" cy="502920"/>
              </a:xfrm>
              <a:custGeom>
                <a:rect b="b" l="l" r="r" t="t"/>
                <a:pathLst>
                  <a:path extrusionOk="0" h="502920" w="141446">
                    <a:moveTo>
                      <a:pt x="37148" y="0"/>
                    </a:moveTo>
                    <a:lnTo>
                      <a:pt x="0" y="37147"/>
                    </a:lnTo>
                    <a:cubicBezTo>
                      <a:pt x="118110" y="155258"/>
                      <a:pt x="118110" y="347663"/>
                      <a:pt x="0" y="465773"/>
                    </a:cubicBezTo>
                    <a:lnTo>
                      <a:pt x="37148" y="502920"/>
                    </a:lnTo>
                    <a:cubicBezTo>
                      <a:pt x="176213" y="364808"/>
                      <a:pt x="176213" y="139065"/>
                      <a:pt x="37148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24" name="Google Shape;7024;p147"/>
              <p:cNvSpPr/>
              <p:nvPr/>
            </p:nvSpPr>
            <p:spPr>
              <a:xfrm>
                <a:off x="1699687" y="3445114"/>
                <a:ext cx="110728" cy="354330"/>
              </a:xfrm>
              <a:custGeom>
                <a:rect b="b" l="l" r="r" t="t"/>
                <a:pathLst>
                  <a:path extrusionOk="0" h="354330" w="110728">
                    <a:moveTo>
                      <a:pt x="37147" y="0"/>
                    </a:moveTo>
                    <a:lnTo>
                      <a:pt x="0" y="37148"/>
                    </a:lnTo>
                    <a:cubicBezTo>
                      <a:pt x="77153" y="114300"/>
                      <a:pt x="77153" y="239078"/>
                      <a:pt x="0" y="317183"/>
                    </a:cubicBezTo>
                    <a:lnTo>
                      <a:pt x="37147" y="354330"/>
                    </a:lnTo>
                    <a:cubicBezTo>
                      <a:pt x="135255" y="256223"/>
                      <a:pt x="135255" y="98107"/>
                      <a:pt x="37147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25" name="Google Shape;7025;p147"/>
              <p:cNvSpPr/>
              <p:nvPr/>
            </p:nvSpPr>
            <p:spPr>
              <a:xfrm>
                <a:off x="1626345" y="3521314"/>
                <a:ext cx="80010" cy="204787"/>
              </a:xfrm>
              <a:custGeom>
                <a:rect b="b" l="l" r="r" t="t"/>
                <a:pathLst>
                  <a:path extrusionOk="0" h="204787" w="80010">
                    <a:moveTo>
                      <a:pt x="37148" y="0"/>
                    </a:moveTo>
                    <a:lnTo>
                      <a:pt x="0" y="37148"/>
                    </a:lnTo>
                    <a:cubicBezTo>
                      <a:pt x="36195" y="73343"/>
                      <a:pt x="36195" y="131445"/>
                      <a:pt x="0" y="167640"/>
                    </a:cubicBezTo>
                    <a:lnTo>
                      <a:pt x="37148" y="204788"/>
                    </a:lnTo>
                    <a:cubicBezTo>
                      <a:pt x="94298" y="147638"/>
                      <a:pt x="94298" y="56198"/>
                      <a:pt x="37148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26" name="Google Shape;7026;p147"/>
              <p:cNvSpPr/>
              <p:nvPr/>
            </p:nvSpPr>
            <p:spPr>
              <a:xfrm>
                <a:off x="1145332" y="3294620"/>
                <a:ext cx="423862" cy="647700"/>
              </a:xfrm>
              <a:custGeom>
                <a:rect b="b" l="l" r="r" t="t"/>
                <a:pathLst>
                  <a:path extrusionOk="0" h="647700" w="423862">
                    <a:moveTo>
                      <a:pt x="0" y="196215"/>
                    </a:moveTo>
                    <a:lnTo>
                      <a:pt x="0" y="451485"/>
                    </a:lnTo>
                    <a:lnTo>
                      <a:pt x="184785" y="451485"/>
                    </a:lnTo>
                    <a:lnTo>
                      <a:pt x="423863" y="647700"/>
                    </a:lnTo>
                    <a:lnTo>
                      <a:pt x="423863" y="0"/>
                    </a:lnTo>
                    <a:lnTo>
                      <a:pt x="184785" y="196215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027" name="Google Shape;7027;p147"/>
          <p:cNvGrpSpPr/>
          <p:nvPr/>
        </p:nvGrpSpPr>
        <p:grpSpPr>
          <a:xfrm>
            <a:off x="7335888" y="1652142"/>
            <a:ext cx="3238619" cy="2025720"/>
            <a:chOff x="5603100" y="2386775"/>
            <a:chExt cx="2593800" cy="1489500"/>
          </a:xfrm>
        </p:grpSpPr>
        <p:sp>
          <p:nvSpPr>
            <p:cNvPr id="7028" name="Google Shape;7028;p147"/>
            <p:cNvSpPr/>
            <p:nvPr/>
          </p:nvSpPr>
          <p:spPr>
            <a:xfrm>
              <a:off x="5603100" y="2386775"/>
              <a:ext cx="2593800" cy="1489500"/>
            </a:xfrm>
            <a:prstGeom prst="rect">
              <a:avLst/>
            </a:prstGeom>
            <a:solidFill>
              <a:srgbClr val="30303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29" name="Google Shape;7029;p147"/>
            <p:cNvSpPr/>
            <p:nvPr/>
          </p:nvSpPr>
          <p:spPr>
            <a:xfrm>
              <a:off x="5656897" y="3707581"/>
              <a:ext cx="2492100" cy="360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30" name="Google Shape;7030;p147"/>
            <p:cNvSpPr/>
            <p:nvPr/>
          </p:nvSpPr>
          <p:spPr>
            <a:xfrm>
              <a:off x="5656897" y="3707581"/>
              <a:ext cx="720000" cy="3600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31" name="Google Shape;7031;p147"/>
            <p:cNvSpPr/>
            <p:nvPr/>
          </p:nvSpPr>
          <p:spPr>
            <a:xfrm>
              <a:off x="6521050" y="2703805"/>
              <a:ext cx="763800" cy="675300"/>
            </a:xfrm>
            <a:prstGeom prst="ellipse">
              <a:avLst/>
            </a:prstGeom>
            <a:solidFill>
              <a:srgbClr val="72727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descr="Play" id="7032" name="Google Shape;7032;p147"/>
            <p:cNvSpPr/>
            <p:nvPr/>
          </p:nvSpPr>
          <p:spPr>
            <a:xfrm>
              <a:off x="6785222" y="2865268"/>
              <a:ext cx="330774" cy="377095"/>
            </a:xfrm>
            <a:custGeom>
              <a:rect b="b" l="l" r="r" t="t"/>
              <a:pathLst>
                <a:path extrusionOk="0" h="704850" w="546734">
                  <a:moveTo>
                    <a:pt x="0" y="0"/>
                  </a:moveTo>
                  <a:lnTo>
                    <a:pt x="546735" y="352425"/>
                  </a:lnTo>
                  <a:lnTo>
                    <a:pt x="0" y="70485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033" name="Google Shape;7033;p147"/>
          <p:cNvSpPr/>
          <p:nvPr/>
        </p:nvSpPr>
        <p:spPr>
          <a:xfrm>
            <a:off x="7543250" y="3945700"/>
            <a:ext cx="2823900" cy="575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ADD A LINK TO THIS BUTTON</a:t>
            </a:r>
            <a:endParaRPr b="1" i="0" sz="14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7034" name="Google Shape;7034;p147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18072" l="0" r="0" t="19860"/>
          <a:stretch/>
        </p:blipFill>
        <p:spPr>
          <a:xfrm>
            <a:off x="1931563" y="3677850"/>
            <a:ext cx="2572424" cy="2395500"/>
          </a:xfrm>
          <a:prstGeom prst="rect">
            <a:avLst/>
          </a:prstGeom>
          <a:noFill/>
          <a:ln>
            <a:noFill/>
          </a:ln>
        </p:spPr>
      </p:pic>
      <p:sp>
        <p:nvSpPr>
          <p:cNvPr id="7035" name="Google Shape;7035;p147"/>
          <p:cNvSpPr/>
          <p:nvPr/>
        </p:nvSpPr>
        <p:spPr>
          <a:xfrm>
            <a:off x="1526025" y="5829200"/>
            <a:ext cx="3375300" cy="52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CLICK ON THE IMAGE TO ENLARGE IT</a:t>
            </a:r>
            <a:endParaRPr b="1" i="0" sz="14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descr="Table" id="7036" name="Google Shape;7036;p147">
            <a:hlinkClick action="ppaction://hlinksldjump" r:id="rId5"/>
          </p:cNvPr>
          <p:cNvSpPr/>
          <p:nvPr/>
        </p:nvSpPr>
        <p:spPr>
          <a:xfrm>
            <a:off x="11047343" y="195042"/>
            <a:ext cx="413385" cy="289370"/>
          </a:xfrm>
          <a:custGeom>
            <a:rect b="b" l="l" r="r" t="t"/>
            <a:pathLst>
              <a:path extrusionOk="0" h="533400" w="762000">
                <a:moveTo>
                  <a:pt x="704850" y="171450"/>
                </a:moveTo>
                <a:lnTo>
                  <a:pt x="514350" y="171450"/>
                </a:lnTo>
                <a:lnTo>
                  <a:pt x="514350" y="57150"/>
                </a:lnTo>
                <a:lnTo>
                  <a:pt x="704850" y="57150"/>
                </a:lnTo>
                <a:lnTo>
                  <a:pt x="704850" y="171450"/>
                </a:lnTo>
                <a:close/>
                <a:moveTo>
                  <a:pt x="704850" y="323850"/>
                </a:moveTo>
                <a:lnTo>
                  <a:pt x="514350" y="323850"/>
                </a:lnTo>
                <a:lnTo>
                  <a:pt x="514350" y="209550"/>
                </a:lnTo>
                <a:lnTo>
                  <a:pt x="704850" y="209550"/>
                </a:lnTo>
                <a:lnTo>
                  <a:pt x="704850" y="323850"/>
                </a:lnTo>
                <a:close/>
                <a:moveTo>
                  <a:pt x="704850" y="476250"/>
                </a:moveTo>
                <a:lnTo>
                  <a:pt x="514350" y="476250"/>
                </a:lnTo>
                <a:lnTo>
                  <a:pt x="514350" y="361950"/>
                </a:lnTo>
                <a:lnTo>
                  <a:pt x="704850" y="361950"/>
                </a:lnTo>
                <a:lnTo>
                  <a:pt x="704850" y="476250"/>
                </a:lnTo>
                <a:close/>
                <a:moveTo>
                  <a:pt x="285750" y="476250"/>
                </a:moveTo>
                <a:lnTo>
                  <a:pt x="285750" y="361950"/>
                </a:lnTo>
                <a:lnTo>
                  <a:pt x="476250" y="361950"/>
                </a:lnTo>
                <a:lnTo>
                  <a:pt x="476250" y="476250"/>
                </a:lnTo>
                <a:lnTo>
                  <a:pt x="285750" y="476250"/>
                </a:lnTo>
                <a:close/>
                <a:moveTo>
                  <a:pt x="57150" y="476250"/>
                </a:moveTo>
                <a:lnTo>
                  <a:pt x="57150" y="361950"/>
                </a:lnTo>
                <a:lnTo>
                  <a:pt x="247650" y="361950"/>
                </a:lnTo>
                <a:lnTo>
                  <a:pt x="247650" y="476250"/>
                </a:lnTo>
                <a:lnTo>
                  <a:pt x="57150" y="476250"/>
                </a:lnTo>
                <a:close/>
                <a:moveTo>
                  <a:pt x="57150" y="209550"/>
                </a:moveTo>
                <a:lnTo>
                  <a:pt x="247650" y="209550"/>
                </a:lnTo>
                <a:lnTo>
                  <a:pt x="247650" y="323850"/>
                </a:lnTo>
                <a:lnTo>
                  <a:pt x="57150" y="323850"/>
                </a:lnTo>
                <a:lnTo>
                  <a:pt x="57150" y="209550"/>
                </a:lnTo>
                <a:close/>
                <a:moveTo>
                  <a:pt x="57150" y="57150"/>
                </a:moveTo>
                <a:lnTo>
                  <a:pt x="247650" y="57150"/>
                </a:lnTo>
                <a:lnTo>
                  <a:pt x="247650" y="171450"/>
                </a:lnTo>
                <a:lnTo>
                  <a:pt x="57150" y="171450"/>
                </a:lnTo>
                <a:lnTo>
                  <a:pt x="57150" y="57150"/>
                </a:lnTo>
                <a:close/>
                <a:moveTo>
                  <a:pt x="476250" y="209550"/>
                </a:moveTo>
                <a:lnTo>
                  <a:pt x="476250" y="323850"/>
                </a:lnTo>
                <a:lnTo>
                  <a:pt x="285750" y="323850"/>
                </a:lnTo>
                <a:lnTo>
                  <a:pt x="285750" y="209550"/>
                </a:lnTo>
                <a:lnTo>
                  <a:pt x="476250" y="209550"/>
                </a:lnTo>
                <a:close/>
                <a:moveTo>
                  <a:pt x="476250" y="57150"/>
                </a:moveTo>
                <a:lnTo>
                  <a:pt x="476250" y="171450"/>
                </a:lnTo>
                <a:lnTo>
                  <a:pt x="285750" y="171450"/>
                </a:lnTo>
                <a:lnTo>
                  <a:pt x="285750" y="57150"/>
                </a:lnTo>
                <a:lnTo>
                  <a:pt x="476250" y="57150"/>
                </a:lnTo>
                <a:close/>
                <a:moveTo>
                  <a:pt x="0" y="0"/>
                </a:moveTo>
                <a:lnTo>
                  <a:pt x="0" y="533400"/>
                </a:lnTo>
                <a:lnTo>
                  <a:pt x="762000" y="533400"/>
                </a:lnTo>
                <a:lnTo>
                  <a:pt x="762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37" name="Google Shape;7037;p147">
            <a:hlinkClick action="ppaction://hlinksldjump" r:id="rId6"/>
          </p:cNvPr>
          <p:cNvSpPr/>
          <p:nvPr/>
        </p:nvSpPr>
        <p:spPr>
          <a:xfrm>
            <a:off x="145188" y="48567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38" name="Google Shape;7038;p147">
            <a:hlinkClick action="ppaction://hlinksldjump" r:id="rId7"/>
          </p:cNvPr>
          <p:cNvSpPr/>
          <p:nvPr/>
        </p:nvSpPr>
        <p:spPr>
          <a:xfrm>
            <a:off x="145188" y="58128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39" name="Google Shape;7039;p147">
            <a:hlinkClick action="ppaction://hlinksldjump" r:id="rId8"/>
          </p:cNvPr>
          <p:cNvSpPr/>
          <p:nvPr/>
        </p:nvSpPr>
        <p:spPr>
          <a:xfrm>
            <a:off x="11689488" y="48567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40" name="Google Shape;7040;p147">
            <a:hlinkClick action="ppaction://hlinksldjump" r:id="rId9"/>
          </p:cNvPr>
          <p:cNvSpPr/>
          <p:nvPr/>
        </p:nvSpPr>
        <p:spPr>
          <a:xfrm>
            <a:off x="11689488" y="58128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41" name="Google Shape;7041;p147">
            <a:hlinkClick action="ppaction://hlinksldjump" r:id="rId10"/>
          </p:cNvPr>
          <p:cNvSpPr/>
          <p:nvPr/>
        </p:nvSpPr>
        <p:spPr>
          <a:xfrm>
            <a:off x="49938" y="826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42" name="Google Shape;7042;p147">
            <a:hlinkClick action="ppaction://hlinksldjump" r:id="rId11"/>
          </p:cNvPr>
          <p:cNvSpPr/>
          <p:nvPr/>
        </p:nvSpPr>
        <p:spPr>
          <a:xfrm>
            <a:off x="49938" y="10387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43" name="Google Shape;7043;p147">
            <a:hlinkClick action="ppaction://hlinksldjump" r:id="rId12"/>
          </p:cNvPr>
          <p:cNvSpPr/>
          <p:nvPr/>
        </p:nvSpPr>
        <p:spPr>
          <a:xfrm>
            <a:off x="49938" y="19948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44" name="Google Shape;7044;p147">
            <a:hlinkClick action="ppaction://hlinksldjump" r:id="rId13"/>
          </p:cNvPr>
          <p:cNvSpPr/>
          <p:nvPr/>
        </p:nvSpPr>
        <p:spPr>
          <a:xfrm>
            <a:off x="49938" y="29509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45" name="Google Shape;7045;p147">
            <a:hlinkClick action="ppaction://hlinksldjump" r:id="rId14"/>
          </p:cNvPr>
          <p:cNvSpPr/>
          <p:nvPr/>
        </p:nvSpPr>
        <p:spPr>
          <a:xfrm>
            <a:off x="49938" y="39070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89" name="Shape 5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0" name="Google Shape;5290;p76"/>
          <p:cNvSpPr txBox="1"/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</a:pPr>
            <a:r>
              <a:rPr lang="en-US"/>
              <a:t>WEEK 1 - Slide 2</a:t>
            </a:r>
            <a:endParaRPr/>
          </a:p>
        </p:txBody>
      </p:sp>
      <p:sp>
        <p:nvSpPr>
          <p:cNvPr id="5291" name="Google Shape;5291;p76"/>
          <p:cNvSpPr txBox="1"/>
          <p:nvPr>
            <p:ph idx="1" type="body"/>
          </p:nvPr>
        </p:nvSpPr>
        <p:spPr>
          <a:xfrm>
            <a:off x="6533000" y="530075"/>
            <a:ext cx="4844400" cy="60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5292" name="Google Shape;5292;p76"/>
          <p:cNvSpPr txBox="1"/>
          <p:nvPr>
            <p:ph idx="2" type="body"/>
          </p:nvPr>
        </p:nvSpPr>
        <p:spPr>
          <a:xfrm>
            <a:off x="791475" y="1438800"/>
            <a:ext cx="4844400" cy="50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descr="Table" id="5293" name="Google Shape;5293;p76">
            <a:hlinkClick action="ppaction://hlinksldjump" r:id="rId3"/>
          </p:cNvPr>
          <p:cNvSpPr/>
          <p:nvPr/>
        </p:nvSpPr>
        <p:spPr>
          <a:xfrm>
            <a:off x="11047343" y="195042"/>
            <a:ext cx="413385" cy="289370"/>
          </a:xfrm>
          <a:custGeom>
            <a:rect b="b" l="l" r="r" t="t"/>
            <a:pathLst>
              <a:path extrusionOk="0" h="533400" w="762000">
                <a:moveTo>
                  <a:pt x="704850" y="171450"/>
                </a:moveTo>
                <a:lnTo>
                  <a:pt x="514350" y="171450"/>
                </a:lnTo>
                <a:lnTo>
                  <a:pt x="514350" y="57150"/>
                </a:lnTo>
                <a:lnTo>
                  <a:pt x="704850" y="57150"/>
                </a:lnTo>
                <a:lnTo>
                  <a:pt x="704850" y="171450"/>
                </a:lnTo>
                <a:close/>
                <a:moveTo>
                  <a:pt x="704850" y="323850"/>
                </a:moveTo>
                <a:lnTo>
                  <a:pt x="514350" y="323850"/>
                </a:lnTo>
                <a:lnTo>
                  <a:pt x="514350" y="209550"/>
                </a:lnTo>
                <a:lnTo>
                  <a:pt x="704850" y="209550"/>
                </a:lnTo>
                <a:lnTo>
                  <a:pt x="704850" y="323850"/>
                </a:lnTo>
                <a:close/>
                <a:moveTo>
                  <a:pt x="704850" y="476250"/>
                </a:moveTo>
                <a:lnTo>
                  <a:pt x="514350" y="476250"/>
                </a:lnTo>
                <a:lnTo>
                  <a:pt x="514350" y="361950"/>
                </a:lnTo>
                <a:lnTo>
                  <a:pt x="704850" y="361950"/>
                </a:lnTo>
                <a:lnTo>
                  <a:pt x="704850" y="476250"/>
                </a:lnTo>
                <a:close/>
                <a:moveTo>
                  <a:pt x="285750" y="476250"/>
                </a:moveTo>
                <a:lnTo>
                  <a:pt x="285750" y="361950"/>
                </a:lnTo>
                <a:lnTo>
                  <a:pt x="476250" y="361950"/>
                </a:lnTo>
                <a:lnTo>
                  <a:pt x="476250" y="476250"/>
                </a:lnTo>
                <a:lnTo>
                  <a:pt x="285750" y="476250"/>
                </a:lnTo>
                <a:close/>
                <a:moveTo>
                  <a:pt x="57150" y="476250"/>
                </a:moveTo>
                <a:lnTo>
                  <a:pt x="57150" y="361950"/>
                </a:lnTo>
                <a:lnTo>
                  <a:pt x="247650" y="361950"/>
                </a:lnTo>
                <a:lnTo>
                  <a:pt x="247650" y="476250"/>
                </a:lnTo>
                <a:lnTo>
                  <a:pt x="57150" y="476250"/>
                </a:lnTo>
                <a:close/>
                <a:moveTo>
                  <a:pt x="57150" y="209550"/>
                </a:moveTo>
                <a:lnTo>
                  <a:pt x="247650" y="209550"/>
                </a:lnTo>
                <a:lnTo>
                  <a:pt x="247650" y="323850"/>
                </a:lnTo>
                <a:lnTo>
                  <a:pt x="57150" y="323850"/>
                </a:lnTo>
                <a:lnTo>
                  <a:pt x="57150" y="209550"/>
                </a:lnTo>
                <a:close/>
                <a:moveTo>
                  <a:pt x="57150" y="57150"/>
                </a:moveTo>
                <a:lnTo>
                  <a:pt x="247650" y="57150"/>
                </a:lnTo>
                <a:lnTo>
                  <a:pt x="247650" y="171450"/>
                </a:lnTo>
                <a:lnTo>
                  <a:pt x="57150" y="171450"/>
                </a:lnTo>
                <a:lnTo>
                  <a:pt x="57150" y="57150"/>
                </a:lnTo>
                <a:close/>
                <a:moveTo>
                  <a:pt x="476250" y="209550"/>
                </a:moveTo>
                <a:lnTo>
                  <a:pt x="476250" y="323850"/>
                </a:lnTo>
                <a:lnTo>
                  <a:pt x="285750" y="323850"/>
                </a:lnTo>
                <a:lnTo>
                  <a:pt x="285750" y="209550"/>
                </a:lnTo>
                <a:lnTo>
                  <a:pt x="476250" y="209550"/>
                </a:lnTo>
                <a:close/>
                <a:moveTo>
                  <a:pt x="476250" y="57150"/>
                </a:moveTo>
                <a:lnTo>
                  <a:pt x="476250" y="171450"/>
                </a:lnTo>
                <a:lnTo>
                  <a:pt x="285750" y="171450"/>
                </a:lnTo>
                <a:lnTo>
                  <a:pt x="285750" y="57150"/>
                </a:lnTo>
                <a:lnTo>
                  <a:pt x="476250" y="57150"/>
                </a:lnTo>
                <a:close/>
                <a:moveTo>
                  <a:pt x="0" y="0"/>
                </a:moveTo>
                <a:lnTo>
                  <a:pt x="0" y="533400"/>
                </a:lnTo>
                <a:lnTo>
                  <a:pt x="762000" y="533400"/>
                </a:lnTo>
                <a:lnTo>
                  <a:pt x="762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94" name="Google Shape;5294;p76">
            <a:hlinkClick action="ppaction://hlinksldjump" r:id="rId4"/>
          </p:cNvPr>
          <p:cNvSpPr/>
          <p:nvPr/>
        </p:nvSpPr>
        <p:spPr>
          <a:xfrm>
            <a:off x="145188" y="762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95" name="Google Shape;5295;p76">
            <a:hlinkClick action="ppaction://hlinksldjump" r:id="rId5"/>
          </p:cNvPr>
          <p:cNvSpPr/>
          <p:nvPr/>
        </p:nvSpPr>
        <p:spPr>
          <a:xfrm>
            <a:off x="145188" y="10323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96" name="Google Shape;5296;p76">
            <a:hlinkClick action="ppaction://hlinksldjump" r:id="rId6"/>
          </p:cNvPr>
          <p:cNvSpPr/>
          <p:nvPr/>
        </p:nvSpPr>
        <p:spPr>
          <a:xfrm>
            <a:off x="11651388" y="19944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97" name="Google Shape;5297;p76">
            <a:hlinkClick action="ppaction://hlinksldjump" r:id="rId7"/>
          </p:cNvPr>
          <p:cNvSpPr/>
          <p:nvPr/>
        </p:nvSpPr>
        <p:spPr>
          <a:xfrm>
            <a:off x="11651388" y="29505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98" name="Google Shape;5298;p76">
            <a:hlinkClick action="ppaction://hlinksldjump" r:id="rId8"/>
          </p:cNvPr>
          <p:cNvSpPr/>
          <p:nvPr/>
        </p:nvSpPr>
        <p:spPr>
          <a:xfrm>
            <a:off x="11651388" y="39066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99" name="Google Shape;5299;p76">
            <a:hlinkClick action="ppaction://hlinksldjump" r:id="rId9"/>
          </p:cNvPr>
          <p:cNvSpPr/>
          <p:nvPr/>
        </p:nvSpPr>
        <p:spPr>
          <a:xfrm>
            <a:off x="11651388" y="48627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00" name="Google Shape;5300;p76">
            <a:hlinkClick action="ppaction://hlinksldjump" r:id="rId10"/>
          </p:cNvPr>
          <p:cNvSpPr/>
          <p:nvPr/>
        </p:nvSpPr>
        <p:spPr>
          <a:xfrm>
            <a:off x="11651388" y="58188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01" name="Google Shape;5301;p76">
            <a:hlinkClick action="ppaction://hlinksldjump" r:id="rId11"/>
          </p:cNvPr>
          <p:cNvSpPr/>
          <p:nvPr/>
        </p:nvSpPr>
        <p:spPr>
          <a:xfrm>
            <a:off x="11689488" y="762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02" name="Google Shape;5302;p76">
            <a:hlinkClick action="ppaction://hlinksldjump" r:id="rId12"/>
          </p:cNvPr>
          <p:cNvSpPr/>
          <p:nvPr/>
        </p:nvSpPr>
        <p:spPr>
          <a:xfrm>
            <a:off x="11689488" y="10386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49" name="Shape 7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0" name="Google Shape;7050;p148"/>
          <p:cNvSpPr txBox="1"/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arlow Semi Condensed Medium"/>
              <a:buNone/>
            </a:pPr>
            <a:r>
              <a:rPr lang="en-US"/>
              <a:t>WEEK 19 – Slide 2</a:t>
            </a:r>
            <a:endParaRPr/>
          </a:p>
        </p:txBody>
      </p:sp>
      <p:sp>
        <p:nvSpPr>
          <p:cNvPr id="7051" name="Google Shape;7051;p148"/>
          <p:cNvSpPr txBox="1"/>
          <p:nvPr>
            <p:ph idx="1" type="body"/>
          </p:nvPr>
        </p:nvSpPr>
        <p:spPr>
          <a:xfrm>
            <a:off x="6533000" y="530075"/>
            <a:ext cx="4844400" cy="60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7052" name="Google Shape;7052;p148"/>
          <p:cNvSpPr txBox="1"/>
          <p:nvPr>
            <p:ph idx="2" type="body"/>
          </p:nvPr>
        </p:nvSpPr>
        <p:spPr>
          <a:xfrm>
            <a:off x="791475" y="1438800"/>
            <a:ext cx="4844400" cy="50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descr="Table" id="7053" name="Google Shape;7053;p148">
            <a:hlinkClick action="ppaction://hlinksldjump" r:id="rId3"/>
          </p:cNvPr>
          <p:cNvSpPr/>
          <p:nvPr/>
        </p:nvSpPr>
        <p:spPr>
          <a:xfrm>
            <a:off x="11047343" y="195042"/>
            <a:ext cx="413385" cy="289370"/>
          </a:xfrm>
          <a:custGeom>
            <a:rect b="b" l="l" r="r" t="t"/>
            <a:pathLst>
              <a:path extrusionOk="0" h="533400" w="762000">
                <a:moveTo>
                  <a:pt x="704850" y="171450"/>
                </a:moveTo>
                <a:lnTo>
                  <a:pt x="514350" y="171450"/>
                </a:lnTo>
                <a:lnTo>
                  <a:pt x="514350" y="57150"/>
                </a:lnTo>
                <a:lnTo>
                  <a:pt x="704850" y="57150"/>
                </a:lnTo>
                <a:lnTo>
                  <a:pt x="704850" y="171450"/>
                </a:lnTo>
                <a:close/>
                <a:moveTo>
                  <a:pt x="704850" y="323850"/>
                </a:moveTo>
                <a:lnTo>
                  <a:pt x="514350" y="323850"/>
                </a:lnTo>
                <a:lnTo>
                  <a:pt x="514350" y="209550"/>
                </a:lnTo>
                <a:lnTo>
                  <a:pt x="704850" y="209550"/>
                </a:lnTo>
                <a:lnTo>
                  <a:pt x="704850" y="323850"/>
                </a:lnTo>
                <a:close/>
                <a:moveTo>
                  <a:pt x="704850" y="476250"/>
                </a:moveTo>
                <a:lnTo>
                  <a:pt x="514350" y="476250"/>
                </a:lnTo>
                <a:lnTo>
                  <a:pt x="514350" y="361950"/>
                </a:lnTo>
                <a:lnTo>
                  <a:pt x="704850" y="361950"/>
                </a:lnTo>
                <a:lnTo>
                  <a:pt x="704850" y="476250"/>
                </a:lnTo>
                <a:close/>
                <a:moveTo>
                  <a:pt x="285750" y="476250"/>
                </a:moveTo>
                <a:lnTo>
                  <a:pt x="285750" y="361950"/>
                </a:lnTo>
                <a:lnTo>
                  <a:pt x="476250" y="361950"/>
                </a:lnTo>
                <a:lnTo>
                  <a:pt x="476250" y="476250"/>
                </a:lnTo>
                <a:lnTo>
                  <a:pt x="285750" y="476250"/>
                </a:lnTo>
                <a:close/>
                <a:moveTo>
                  <a:pt x="57150" y="476250"/>
                </a:moveTo>
                <a:lnTo>
                  <a:pt x="57150" y="361950"/>
                </a:lnTo>
                <a:lnTo>
                  <a:pt x="247650" y="361950"/>
                </a:lnTo>
                <a:lnTo>
                  <a:pt x="247650" y="476250"/>
                </a:lnTo>
                <a:lnTo>
                  <a:pt x="57150" y="476250"/>
                </a:lnTo>
                <a:close/>
                <a:moveTo>
                  <a:pt x="57150" y="209550"/>
                </a:moveTo>
                <a:lnTo>
                  <a:pt x="247650" y="209550"/>
                </a:lnTo>
                <a:lnTo>
                  <a:pt x="247650" y="323850"/>
                </a:lnTo>
                <a:lnTo>
                  <a:pt x="57150" y="323850"/>
                </a:lnTo>
                <a:lnTo>
                  <a:pt x="57150" y="209550"/>
                </a:lnTo>
                <a:close/>
                <a:moveTo>
                  <a:pt x="57150" y="57150"/>
                </a:moveTo>
                <a:lnTo>
                  <a:pt x="247650" y="57150"/>
                </a:lnTo>
                <a:lnTo>
                  <a:pt x="247650" y="171450"/>
                </a:lnTo>
                <a:lnTo>
                  <a:pt x="57150" y="171450"/>
                </a:lnTo>
                <a:lnTo>
                  <a:pt x="57150" y="57150"/>
                </a:lnTo>
                <a:close/>
                <a:moveTo>
                  <a:pt x="476250" y="209550"/>
                </a:moveTo>
                <a:lnTo>
                  <a:pt x="476250" y="323850"/>
                </a:lnTo>
                <a:lnTo>
                  <a:pt x="285750" y="323850"/>
                </a:lnTo>
                <a:lnTo>
                  <a:pt x="285750" y="209550"/>
                </a:lnTo>
                <a:lnTo>
                  <a:pt x="476250" y="209550"/>
                </a:lnTo>
                <a:close/>
                <a:moveTo>
                  <a:pt x="476250" y="57150"/>
                </a:moveTo>
                <a:lnTo>
                  <a:pt x="476250" y="171450"/>
                </a:lnTo>
                <a:lnTo>
                  <a:pt x="285750" y="171450"/>
                </a:lnTo>
                <a:lnTo>
                  <a:pt x="285750" y="57150"/>
                </a:lnTo>
                <a:lnTo>
                  <a:pt x="476250" y="57150"/>
                </a:lnTo>
                <a:close/>
                <a:moveTo>
                  <a:pt x="0" y="0"/>
                </a:moveTo>
                <a:lnTo>
                  <a:pt x="0" y="533400"/>
                </a:lnTo>
                <a:lnTo>
                  <a:pt x="762000" y="533400"/>
                </a:lnTo>
                <a:lnTo>
                  <a:pt x="762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54" name="Google Shape;7054;p148">
            <a:hlinkClick action="ppaction://hlinksldjump" r:id="rId4"/>
          </p:cNvPr>
          <p:cNvSpPr/>
          <p:nvPr/>
        </p:nvSpPr>
        <p:spPr>
          <a:xfrm>
            <a:off x="145188" y="58128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55" name="Google Shape;7055;p148">
            <a:hlinkClick action="ppaction://hlinksldjump" r:id="rId5"/>
          </p:cNvPr>
          <p:cNvSpPr/>
          <p:nvPr/>
        </p:nvSpPr>
        <p:spPr>
          <a:xfrm>
            <a:off x="11689488" y="58128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56" name="Google Shape;7056;p148">
            <a:hlinkClick action="ppaction://hlinksldjump" r:id="rId6"/>
          </p:cNvPr>
          <p:cNvSpPr/>
          <p:nvPr/>
        </p:nvSpPr>
        <p:spPr>
          <a:xfrm>
            <a:off x="49938" y="826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57" name="Google Shape;7057;p148">
            <a:hlinkClick action="ppaction://hlinksldjump" r:id="rId7"/>
          </p:cNvPr>
          <p:cNvSpPr/>
          <p:nvPr/>
        </p:nvSpPr>
        <p:spPr>
          <a:xfrm>
            <a:off x="49938" y="10387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58" name="Google Shape;7058;p148">
            <a:hlinkClick action="ppaction://hlinksldjump" r:id="rId8"/>
          </p:cNvPr>
          <p:cNvSpPr/>
          <p:nvPr/>
        </p:nvSpPr>
        <p:spPr>
          <a:xfrm>
            <a:off x="49938" y="19948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59" name="Google Shape;7059;p148">
            <a:hlinkClick action="ppaction://hlinksldjump" r:id="rId9"/>
          </p:cNvPr>
          <p:cNvSpPr/>
          <p:nvPr/>
        </p:nvSpPr>
        <p:spPr>
          <a:xfrm>
            <a:off x="49938" y="29509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60" name="Google Shape;7060;p148">
            <a:hlinkClick action="ppaction://hlinksldjump" r:id="rId10"/>
          </p:cNvPr>
          <p:cNvSpPr/>
          <p:nvPr/>
        </p:nvSpPr>
        <p:spPr>
          <a:xfrm>
            <a:off x="49938" y="39070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61" name="Google Shape;7061;p148">
            <a:hlinkClick action="ppaction://hlinksldjump" r:id="rId11"/>
          </p:cNvPr>
          <p:cNvSpPr/>
          <p:nvPr/>
        </p:nvSpPr>
        <p:spPr>
          <a:xfrm>
            <a:off x="49938" y="48631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65" name="Shape 7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" name="Google Shape;7066;p149"/>
          <p:cNvSpPr txBox="1"/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arlow Semi Condensed Medium"/>
              <a:buNone/>
            </a:pPr>
            <a:r>
              <a:rPr lang="en-US"/>
              <a:t>WEEK 19 – Slide 3</a:t>
            </a:r>
            <a:endParaRPr/>
          </a:p>
        </p:txBody>
      </p:sp>
      <p:sp>
        <p:nvSpPr>
          <p:cNvPr id="7067" name="Google Shape;7067;p149"/>
          <p:cNvSpPr txBox="1"/>
          <p:nvPr>
            <p:ph idx="1" type="body"/>
          </p:nvPr>
        </p:nvSpPr>
        <p:spPr>
          <a:xfrm>
            <a:off x="6533000" y="530075"/>
            <a:ext cx="4844400" cy="60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7068" name="Google Shape;7068;p149"/>
          <p:cNvSpPr txBox="1"/>
          <p:nvPr>
            <p:ph idx="2" type="body"/>
          </p:nvPr>
        </p:nvSpPr>
        <p:spPr>
          <a:xfrm>
            <a:off x="791475" y="1438800"/>
            <a:ext cx="4844400" cy="50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descr="Table" id="7069" name="Google Shape;7069;p149">
            <a:hlinkClick action="ppaction://hlinksldjump" r:id="rId3"/>
          </p:cNvPr>
          <p:cNvSpPr/>
          <p:nvPr/>
        </p:nvSpPr>
        <p:spPr>
          <a:xfrm>
            <a:off x="11047343" y="195042"/>
            <a:ext cx="413385" cy="289370"/>
          </a:xfrm>
          <a:custGeom>
            <a:rect b="b" l="l" r="r" t="t"/>
            <a:pathLst>
              <a:path extrusionOk="0" h="533400" w="762000">
                <a:moveTo>
                  <a:pt x="704850" y="171450"/>
                </a:moveTo>
                <a:lnTo>
                  <a:pt x="514350" y="171450"/>
                </a:lnTo>
                <a:lnTo>
                  <a:pt x="514350" y="57150"/>
                </a:lnTo>
                <a:lnTo>
                  <a:pt x="704850" y="57150"/>
                </a:lnTo>
                <a:lnTo>
                  <a:pt x="704850" y="171450"/>
                </a:lnTo>
                <a:close/>
                <a:moveTo>
                  <a:pt x="704850" y="323850"/>
                </a:moveTo>
                <a:lnTo>
                  <a:pt x="514350" y="323850"/>
                </a:lnTo>
                <a:lnTo>
                  <a:pt x="514350" y="209550"/>
                </a:lnTo>
                <a:lnTo>
                  <a:pt x="704850" y="209550"/>
                </a:lnTo>
                <a:lnTo>
                  <a:pt x="704850" y="323850"/>
                </a:lnTo>
                <a:close/>
                <a:moveTo>
                  <a:pt x="704850" y="476250"/>
                </a:moveTo>
                <a:lnTo>
                  <a:pt x="514350" y="476250"/>
                </a:lnTo>
                <a:lnTo>
                  <a:pt x="514350" y="361950"/>
                </a:lnTo>
                <a:lnTo>
                  <a:pt x="704850" y="361950"/>
                </a:lnTo>
                <a:lnTo>
                  <a:pt x="704850" y="476250"/>
                </a:lnTo>
                <a:close/>
                <a:moveTo>
                  <a:pt x="285750" y="476250"/>
                </a:moveTo>
                <a:lnTo>
                  <a:pt x="285750" y="361950"/>
                </a:lnTo>
                <a:lnTo>
                  <a:pt x="476250" y="361950"/>
                </a:lnTo>
                <a:lnTo>
                  <a:pt x="476250" y="476250"/>
                </a:lnTo>
                <a:lnTo>
                  <a:pt x="285750" y="476250"/>
                </a:lnTo>
                <a:close/>
                <a:moveTo>
                  <a:pt x="57150" y="476250"/>
                </a:moveTo>
                <a:lnTo>
                  <a:pt x="57150" y="361950"/>
                </a:lnTo>
                <a:lnTo>
                  <a:pt x="247650" y="361950"/>
                </a:lnTo>
                <a:lnTo>
                  <a:pt x="247650" y="476250"/>
                </a:lnTo>
                <a:lnTo>
                  <a:pt x="57150" y="476250"/>
                </a:lnTo>
                <a:close/>
                <a:moveTo>
                  <a:pt x="57150" y="209550"/>
                </a:moveTo>
                <a:lnTo>
                  <a:pt x="247650" y="209550"/>
                </a:lnTo>
                <a:lnTo>
                  <a:pt x="247650" y="323850"/>
                </a:lnTo>
                <a:lnTo>
                  <a:pt x="57150" y="323850"/>
                </a:lnTo>
                <a:lnTo>
                  <a:pt x="57150" y="209550"/>
                </a:lnTo>
                <a:close/>
                <a:moveTo>
                  <a:pt x="57150" y="57150"/>
                </a:moveTo>
                <a:lnTo>
                  <a:pt x="247650" y="57150"/>
                </a:lnTo>
                <a:lnTo>
                  <a:pt x="247650" y="171450"/>
                </a:lnTo>
                <a:lnTo>
                  <a:pt x="57150" y="171450"/>
                </a:lnTo>
                <a:lnTo>
                  <a:pt x="57150" y="57150"/>
                </a:lnTo>
                <a:close/>
                <a:moveTo>
                  <a:pt x="476250" y="209550"/>
                </a:moveTo>
                <a:lnTo>
                  <a:pt x="476250" y="323850"/>
                </a:lnTo>
                <a:lnTo>
                  <a:pt x="285750" y="323850"/>
                </a:lnTo>
                <a:lnTo>
                  <a:pt x="285750" y="209550"/>
                </a:lnTo>
                <a:lnTo>
                  <a:pt x="476250" y="209550"/>
                </a:lnTo>
                <a:close/>
                <a:moveTo>
                  <a:pt x="476250" y="57150"/>
                </a:moveTo>
                <a:lnTo>
                  <a:pt x="476250" y="171450"/>
                </a:lnTo>
                <a:lnTo>
                  <a:pt x="285750" y="171450"/>
                </a:lnTo>
                <a:lnTo>
                  <a:pt x="285750" y="57150"/>
                </a:lnTo>
                <a:lnTo>
                  <a:pt x="476250" y="57150"/>
                </a:lnTo>
                <a:close/>
                <a:moveTo>
                  <a:pt x="0" y="0"/>
                </a:moveTo>
                <a:lnTo>
                  <a:pt x="0" y="533400"/>
                </a:lnTo>
                <a:lnTo>
                  <a:pt x="762000" y="533400"/>
                </a:lnTo>
                <a:lnTo>
                  <a:pt x="762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70" name="Google Shape;7070;p149">
            <a:hlinkClick action="ppaction://hlinksldjump" r:id="rId4"/>
          </p:cNvPr>
          <p:cNvSpPr/>
          <p:nvPr/>
        </p:nvSpPr>
        <p:spPr>
          <a:xfrm>
            <a:off x="145188" y="58128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71" name="Google Shape;7071;p149">
            <a:hlinkClick action="ppaction://hlinksldjump" r:id="rId5"/>
          </p:cNvPr>
          <p:cNvSpPr/>
          <p:nvPr/>
        </p:nvSpPr>
        <p:spPr>
          <a:xfrm>
            <a:off x="11689488" y="58128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72" name="Google Shape;7072;p149">
            <a:hlinkClick action="ppaction://hlinksldjump" r:id="rId6"/>
          </p:cNvPr>
          <p:cNvSpPr/>
          <p:nvPr/>
        </p:nvSpPr>
        <p:spPr>
          <a:xfrm>
            <a:off x="49938" y="826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73" name="Google Shape;7073;p149">
            <a:hlinkClick action="ppaction://hlinksldjump" r:id="rId7"/>
          </p:cNvPr>
          <p:cNvSpPr/>
          <p:nvPr/>
        </p:nvSpPr>
        <p:spPr>
          <a:xfrm>
            <a:off x="49938" y="10387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74" name="Google Shape;7074;p149">
            <a:hlinkClick action="ppaction://hlinksldjump" r:id="rId8"/>
          </p:cNvPr>
          <p:cNvSpPr/>
          <p:nvPr/>
        </p:nvSpPr>
        <p:spPr>
          <a:xfrm>
            <a:off x="49938" y="19948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75" name="Google Shape;7075;p149">
            <a:hlinkClick action="ppaction://hlinksldjump" r:id="rId9"/>
          </p:cNvPr>
          <p:cNvSpPr/>
          <p:nvPr/>
        </p:nvSpPr>
        <p:spPr>
          <a:xfrm>
            <a:off x="49938" y="29509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76" name="Google Shape;7076;p149">
            <a:hlinkClick action="ppaction://hlinksldjump" r:id="rId10"/>
          </p:cNvPr>
          <p:cNvSpPr/>
          <p:nvPr/>
        </p:nvSpPr>
        <p:spPr>
          <a:xfrm>
            <a:off x="49938" y="39070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77" name="Google Shape;7077;p149">
            <a:hlinkClick action="ppaction://hlinksldjump" r:id="rId11"/>
          </p:cNvPr>
          <p:cNvSpPr/>
          <p:nvPr/>
        </p:nvSpPr>
        <p:spPr>
          <a:xfrm>
            <a:off x="49938" y="48631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81" name="Shape 7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2" name="Google Shape;7082;p150"/>
          <p:cNvSpPr txBox="1"/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arlow Semi Condensed Medium"/>
              <a:buNone/>
            </a:pPr>
            <a:r>
              <a:rPr lang="en-US"/>
              <a:t>WEEK 19 – Slide 4</a:t>
            </a:r>
            <a:endParaRPr/>
          </a:p>
        </p:txBody>
      </p:sp>
      <p:sp>
        <p:nvSpPr>
          <p:cNvPr id="7083" name="Google Shape;7083;p150"/>
          <p:cNvSpPr txBox="1"/>
          <p:nvPr>
            <p:ph idx="1" type="body"/>
          </p:nvPr>
        </p:nvSpPr>
        <p:spPr>
          <a:xfrm>
            <a:off x="6533000" y="530075"/>
            <a:ext cx="4844400" cy="60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7084" name="Google Shape;7084;p150"/>
          <p:cNvSpPr txBox="1"/>
          <p:nvPr>
            <p:ph idx="2" type="body"/>
          </p:nvPr>
        </p:nvSpPr>
        <p:spPr>
          <a:xfrm>
            <a:off x="791475" y="1438800"/>
            <a:ext cx="4844400" cy="50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descr="Table" id="7085" name="Google Shape;7085;p150">
            <a:hlinkClick action="ppaction://hlinksldjump" r:id="rId3"/>
          </p:cNvPr>
          <p:cNvSpPr/>
          <p:nvPr/>
        </p:nvSpPr>
        <p:spPr>
          <a:xfrm>
            <a:off x="11047343" y="195042"/>
            <a:ext cx="413385" cy="289370"/>
          </a:xfrm>
          <a:custGeom>
            <a:rect b="b" l="l" r="r" t="t"/>
            <a:pathLst>
              <a:path extrusionOk="0" h="533400" w="762000">
                <a:moveTo>
                  <a:pt x="704850" y="171450"/>
                </a:moveTo>
                <a:lnTo>
                  <a:pt x="514350" y="171450"/>
                </a:lnTo>
                <a:lnTo>
                  <a:pt x="514350" y="57150"/>
                </a:lnTo>
                <a:lnTo>
                  <a:pt x="704850" y="57150"/>
                </a:lnTo>
                <a:lnTo>
                  <a:pt x="704850" y="171450"/>
                </a:lnTo>
                <a:close/>
                <a:moveTo>
                  <a:pt x="704850" y="323850"/>
                </a:moveTo>
                <a:lnTo>
                  <a:pt x="514350" y="323850"/>
                </a:lnTo>
                <a:lnTo>
                  <a:pt x="514350" y="209550"/>
                </a:lnTo>
                <a:lnTo>
                  <a:pt x="704850" y="209550"/>
                </a:lnTo>
                <a:lnTo>
                  <a:pt x="704850" y="323850"/>
                </a:lnTo>
                <a:close/>
                <a:moveTo>
                  <a:pt x="704850" y="476250"/>
                </a:moveTo>
                <a:lnTo>
                  <a:pt x="514350" y="476250"/>
                </a:lnTo>
                <a:lnTo>
                  <a:pt x="514350" y="361950"/>
                </a:lnTo>
                <a:lnTo>
                  <a:pt x="704850" y="361950"/>
                </a:lnTo>
                <a:lnTo>
                  <a:pt x="704850" y="476250"/>
                </a:lnTo>
                <a:close/>
                <a:moveTo>
                  <a:pt x="285750" y="476250"/>
                </a:moveTo>
                <a:lnTo>
                  <a:pt x="285750" y="361950"/>
                </a:lnTo>
                <a:lnTo>
                  <a:pt x="476250" y="361950"/>
                </a:lnTo>
                <a:lnTo>
                  <a:pt x="476250" y="476250"/>
                </a:lnTo>
                <a:lnTo>
                  <a:pt x="285750" y="476250"/>
                </a:lnTo>
                <a:close/>
                <a:moveTo>
                  <a:pt x="57150" y="476250"/>
                </a:moveTo>
                <a:lnTo>
                  <a:pt x="57150" y="361950"/>
                </a:lnTo>
                <a:lnTo>
                  <a:pt x="247650" y="361950"/>
                </a:lnTo>
                <a:lnTo>
                  <a:pt x="247650" y="476250"/>
                </a:lnTo>
                <a:lnTo>
                  <a:pt x="57150" y="476250"/>
                </a:lnTo>
                <a:close/>
                <a:moveTo>
                  <a:pt x="57150" y="209550"/>
                </a:moveTo>
                <a:lnTo>
                  <a:pt x="247650" y="209550"/>
                </a:lnTo>
                <a:lnTo>
                  <a:pt x="247650" y="323850"/>
                </a:lnTo>
                <a:lnTo>
                  <a:pt x="57150" y="323850"/>
                </a:lnTo>
                <a:lnTo>
                  <a:pt x="57150" y="209550"/>
                </a:lnTo>
                <a:close/>
                <a:moveTo>
                  <a:pt x="57150" y="57150"/>
                </a:moveTo>
                <a:lnTo>
                  <a:pt x="247650" y="57150"/>
                </a:lnTo>
                <a:lnTo>
                  <a:pt x="247650" y="171450"/>
                </a:lnTo>
                <a:lnTo>
                  <a:pt x="57150" y="171450"/>
                </a:lnTo>
                <a:lnTo>
                  <a:pt x="57150" y="57150"/>
                </a:lnTo>
                <a:close/>
                <a:moveTo>
                  <a:pt x="476250" y="209550"/>
                </a:moveTo>
                <a:lnTo>
                  <a:pt x="476250" y="323850"/>
                </a:lnTo>
                <a:lnTo>
                  <a:pt x="285750" y="323850"/>
                </a:lnTo>
                <a:lnTo>
                  <a:pt x="285750" y="209550"/>
                </a:lnTo>
                <a:lnTo>
                  <a:pt x="476250" y="209550"/>
                </a:lnTo>
                <a:close/>
                <a:moveTo>
                  <a:pt x="476250" y="57150"/>
                </a:moveTo>
                <a:lnTo>
                  <a:pt x="476250" y="171450"/>
                </a:lnTo>
                <a:lnTo>
                  <a:pt x="285750" y="171450"/>
                </a:lnTo>
                <a:lnTo>
                  <a:pt x="285750" y="57150"/>
                </a:lnTo>
                <a:lnTo>
                  <a:pt x="476250" y="57150"/>
                </a:lnTo>
                <a:close/>
                <a:moveTo>
                  <a:pt x="0" y="0"/>
                </a:moveTo>
                <a:lnTo>
                  <a:pt x="0" y="533400"/>
                </a:lnTo>
                <a:lnTo>
                  <a:pt x="762000" y="533400"/>
                </a:lnTo>
                <a:lnTo>
                  <a:pt x="762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86" name="Google Shape;7086;p150">
            <a:hlinkClick action="ppaction://hlinksldjump" r:id="rId4"/>
          </p:cNvPr>
          <p:cNvSpPr/>
          <p:nvPr/>
        </p:nvSpPr>
        <p:spPr>
          <a:xfrm>
            <a:off x="145188" y="58128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87" name="Google Shape;7087;p150">
            <a:hlinkClick action="ppaction://hlinksldjump" r:id="rId5"/>
          </p:cNvPr>
          <p:cNvSpPr/>
          <p:nvPr/>
        </p:nvSpPr>
        <p:spPr>
          <a:xfrm>
            <a:off x="11689488" y="58128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88" name="Google Shape;7088;p150">
            <a:hlinkClick action="ppaction://hlinksldjump" r:id="rId6"/>
          </p:cNvPr>
          <p:cNvSpPr/>
          <p:nvPr/>
        </p:nvSpPr>
        <p:spPr>
          <a:xfrm>
            <a:off x="49938" y="826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89" name="Google Shape;7089;p150">
            <a:hlinkClick action="ppaction://hlinksldjump" r:id="rId7"/>
          </p:cNvPr>
          <p:cNvSpPr/>
          <p:nvPr/>
        </p:nvSpPr>
        <p:spPr>
          <a:xfrm>
            <a:off x="49938" y="10387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90" name="Google Shape;7090;p150">
            <a:hlinkClick action="ppaction://hlinksldjump" r:id="rId8"/>
          </p:cNvPr>
          <p:cNvSpPr/>
          <p:nvPr/>
        </p:nvSpPr>
        <p:spPr>
          <a:xfrm>
            <a:off x="49938" y="19948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91" name="Google Shape;7091;p150">
            <a:hlinkClick action="ppaction://hlinksldjump" r:id="rId9"/>
          </p:cNvPr>
          <p:cNvSpPr/>
          <p:nvPr/>
        </p:nvSpPr>
        <p:spPr>
          <a:xfrm>
            <a:off x="49938" y="29509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92" name="Google Shape;7092;p150">
            <a:hlinkClick action="ppaction://hlinksldjump" r:id="rId10"/>
          </p:cNvPr>
          <p:cNvSpPr/>
          <p:nvPr/>
        </p:nvSpPr>
        <p:spPr>
          <a:xfrm>
            <a:off x="49938" y="39070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93" name="Google Shape;7093;p150">
            <a:hlinkClick action="ppaction://hlinksldjump" r:id="rId11"/>
          </p:cNvPr>
          <p:cNvSpPr/>
          <p:nvPr/>
        </p:nvSpPr>
        <p:spPr>
          <a:xfrm>
            <a:off x="49938" y="48631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97" name="Shape 7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8" name="Google Shape;7098;p151"/>
          <p:cNvSpPr txBox="1"/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arlow Semi Condensed Medium"/>
              <a:buNone/>
            </a:pPr>
            <a:r>
              <a:rPr lang="en-US"/>
              <a:t>WEEK 20 – Slide 1</a:t>
            </a:r>
            <a:endParaRPr/>
          </a:p>
        </p:txBody>
      </p:sp>
      <p:sp>
        <p:nvSpPr>
          <p:cNvPr id="7099" name="Google Shape;7099;p151"/>
          <p:cNvSpPr txBox="1"/>
          <p:nvPr>
            <p:ph idx="1" type="body"/>
          </p:nvPr>
        </p:nvSpPr>
        <p:spPr>
          <a:xfrm>
            <a:off x="6533000" y="5080000"/>
            <a:ext cx="4844400" cy="14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SzPts val="1800"/>
              <a:buNone/>
            </a:pPr>
            <a:r>
              <a:rPr lang="en-US"/>
              <a:t>You can insert videos, images, audio files and external links.</a:t>
            </a:r>
            <a:endParaRPr/>
          </a:p>
        </p:txBody>
      </p:sp>
      <p:sp>
        <p:nvSpPr>
          <p:cNvPr id="7100" name="Google Shape;7100;p151"/>
          <p:cNvSpPr txBox="1"/>
          <p:nvPr>
            <p:ph idx="2" type="body"/>
          </p:nvPr>
        </p:nvSpPr>
        <p:spPr>
          <a:xfrm>
            <a:off x="791475" y="1387450"/>
            <a:ext cx="4844400" cy="51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If you need more Slides, duplicate Slide 3. If you only need one slide within each tab, delete Slides 2 and 3.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Do not add slides, duplicate existing ones because if you add new slides, you’ll have to set the links.</a:t>
            </a:r>
            <a:endParaRPr/>
          </a:p>
        </p:txBody>
      </p:sp>
      <p:grpSp>
        <p:nvGrpSpPr>
          <p:cNvPr id="7101" name="Google Shape;7101;p151"/>
          <p:cNvGrpSpPr/>
          <p:nvPr/>
        </p:nvGrpSpPr>
        <p:grpSpPr>
          <a:xfrm>
            <a:off x="8334000" y="359541"/>
            <a:ext cx="1019725" cy="1024768"/>
            <a:chOff x="9597113" y="1447499"/>
            <a:chExt cx="909900" cy="914400"/>
          </a:xfrm>
        </p:grpSpPr>
        <p:sp>
          <p:nvSpPr>
            <p:cNvPr id="7102" name="Google Shape;7102;p151"/>
            <p:cNvSpPr/>
            <p:nvPr/>
          </p:nvSpPr>
          <p:spPr>
            <a:xfrm>
              <a:off x="9597113" y="1447499"/>
              <a:ext cx="909900" cy="914400"/>
            </a:xfrm>
            <a:prstGeom prst="ellipse">
              <a:avLst/>
            </a:prstGeom>
            <a:solidFill>
              <a:srgbClr val="EFEFE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103" name="Google Shape;7103;p151"/>
            <p:cNvGrpSpPr/>
            <p:nvPr/>
          </p:nvGrpSpPr>
          <p:grpSpPr>
            <a:xfrm>
              <a:off x="9767129" y="1652132"/>
              <a:ext cx="569882" cy="505141"/>
              <a:chOff x="1145332" y="3294620"/>
              <a:chExt cx="771048" cy="647700"/>
            </a:xfrm>
          </p:grpSpPr>
          <p:sp>
            <p:nvSpPr>
              <p:cNvPr id="7104" name="Google Shape;7104;p151"/>
              <p:cNvSpPr/>
              <p:nvPr/>
            </p:nvSpPr>
            <p:spPr>
              <a:xfrm>
                <a:off x="1774934" y="3370820"/>
                <a:ext cx="141446" cy="502920"/>
              </a:xfrm>
              <a:custGeom>
                <a:rect b="b" l="l" r="r" t="t"/>
                <a:pathLst>
                  <a:path extrusionOk="0" h="502920" w="141446">
                    <a:moveTo>
                      <a:pt x="37148" y="0"/>
                    </a:moveTo>
                    <a:lnTo>
                      <a:pt x="0" y="37147"/>
                    </a:lnTo>
                    <a:cubicBezTo>
                      <a:pt x="118110" y="155258"/>
                      <a:pt x="118110" y="347663"/>
                      <a:pt x="0" y="465773"/>
                    </a:cubicBezTo>
                    <a:lnTo>
                      <a:pt x="37148" y="502920"/>
                    </a:lnTo>
                    <a:cubicBezTo>
                      <a:pt x="176213" y="364808"/>
                      <a:pt x="176213" y="139065"/>
                      <a:pt x="37148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05" name="Google Shape;7105;p151"/>
              <p:cNvSpPr/>
              <p:nvPr/>
            </p:nvSpPr>
            <p:spPr>
              <a:xfrm>
                <a:off x="1699687" y="3445114"/>
                <a:ext cx="110728" cy="354330"/>
              </a:xfrm>
              <a:custGeom>
                <a:rect b="b" l="l" r="r" t="t"/>
                <a:pathLst>
                  <a:path extrusionOk="0" h="354330" w="110728">
                    <a:moveTo>
                      <a:pt x="37147" y="0"/>
                    </a:moveTo>
                    <a:lnTo>
                      <a:pt x="0" y="37148"/>
                    </a:lnTo>
                    <a:cubicBezTo>
                      <a:pt x="77153" y="114300"/>
                      <a:pt x="77153" y="239078"/>
                      <a:pt x="0" y="317183"/>
                    </a:cubicBezTo>
                    <a:lnTo>
                      <a:pt x="37147" y="354330"/>
                    </a:lnTo>
                    <a:cubicBezTo>
                      <a:pt x="135255" y="256223"/>
                      <a:pt x="135255" y="98107"/>
                      <a:pt x="37147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06" name="Google Shape;7106;p151"/>
              <p:cNvSpPr/>
              <p:nvPr/>
            </p:nvSpPr>
            <p:spPr>
              <a:xfrm>
                <a:off x="1626345" y="3521314"/>
                <a:ext cx="80010" cy="204787"/>
              </a:xfrm>
              <a:custGeom>
                <a:rect b="b" l="l" r="r" t="t"/>
                <a:pathLst>
                  <a:path extrusionOk="0" h="204787" w="80010">
                    <a:moveTo>
                      <a:pt x="37148" y="0"/>
                    </a:moveTo>
                    <a:lnTo>
                      <a:pt x="0" y="37148"/>
                    </a:lnTo>
                    <a:cubicBezTo>
                      <a:pt x="36195" y="73343"/>
                      <a:pt x="36195" y="131445"/>
                      <a:pt x="0" y="167640"/>
                    </a:cubicBezTo>
                    <a:lnTo>
                      <a:pt x="37148" y="204788"/>
                    </a:lnTo>
                    <a:cubicBezTo>
                      <a:pt x="94298" y="147638"/>
                      <a:pt x="94298" y="56198"/>
                      <a:pt x="37148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07" name="Google Shape;7107;p151"/>
              <p:cNvSpPr/>
              <p:nvPr/>
            </p:nvSpPr>
            <p:spPr>
              <a:xfrm>
                <a:off x="1145332" y="3294620"/>
                <a:ext cx="423862" cy="647700"/>
              </a:xfrm>
              <a:custGeom>
                <a:rect b="b" l="l" r="r" t="t"/>
                <a:pathLst>
                  <a:path extrusionOk="0" h="647700" w="423862">
                    <a:moveTo>
                      <a:pt x="0" y="196215"/>
                    </a:moveTo>
                    <a:lnTo>
                      <a:pt x="0" y="451485"/>
                    </a:lnTo>
                    <a:lnTo>
                      <a:pt x="184785" y="451485"/>
                    </a:lnTo>
                    <a:lnTo>
                      <a:pt x="423863" y="647700"/>
                    </a:lnTo>
                    <a:lnTo>
                      <a:pt x="423863" y="0"/>
                    </a:lnTo>
                    <a:lnTo>
                      <a:pt x="184785" y="196215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108" name="Google Shape;7108;p151"/>
          <p:cNvGrpSpPr/>
          <p:nvPr/>
        </p:nvGrpSpPr>
        <p:grpSpPr>
          <a:xfrm>
            <a:off x="7335888" y="1652142"/>
            <a:ext cx="3238619" cy="2025720"/>
            <a:chOff x="5603100" y="2386775"/>
            <a:chExt cx="2593800" cy="1489500"/>
          </a:xfrm>
        </p:grpSpPr>
        <p:sp>
          <p:nvSpPr>
            <p:cNvPr id="7109" name="Google Shape;7109;p151"/>
            <p:cNvSpPr/>
            <p:nvPr/>
          </p:nvSpPr>
          <p:spPr>
            <a:xfrm>
              <a:off x="5603100" y="2386775"/>
              <a:ext cx="2593800" cy="1489500"/>
            </a:xfrm>
            <a:prstGeom prst="rect">
              <a:avLst/>
            </a:prstGeom>
            <a:solidFill>
              <a:srgbClr val="30303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10" name="Google Shape;7110;p151"/>
            <p:cNvSpPr/>
            <p:nvPr/>
          </p:nvSpPr>
          <p:spPr>
            <a:xfrm>
              <a:off x="5656897" y="3707581"/>
              <a:ext cx="2492100" cy="360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11" name="Google Shape;7111;p151"/>
            <p:cNvSpPr/>
            <p:nvPr/>
          </p:nvSpPr>
          <p:spPr>
            <a:xfrm>
              <a:off x="5656897" y="3707581"/>
              <a:ext cx="720000" cy="3600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12" name="Google Shape;7112;p151"/>
            <p:cNvSpPr/>
            <p:nvPr/>
          </p:nvSpPr>
          <p:spPr>
            <a:xfrm>
              <a:off x="6521050" y="2703805"/>
              <a:ext cx="763800" cy="675300"/>
            </a:xfrm>
            <a:prstGeom prst="ellipse">
              <a:avLst/>
            </a:prstGeom>
            <a:solidFill>
              <a:srgbClr val="72727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descr="Play" id="7113" name="Google Shape;7113;p151"/>
            <p:cNvSpPr/>
            <p:nvPr/>
          </p:nvSpPr>
          <p:spPr>
            <a:xfrm>
              <a:off x="6785222" y="2865268"/>
              <a:ext cx="330774" cy="377095"/>
            </a:xfrm>
            <a:custGeom>
              <a:rect b="b" l="l" r="r" t="t"/>
              <a:pathLst>
                <a:path extrusionOk="0" h="704850" w="546734">
                  <a:moveTo>
                    <a:pt x="0" y="0"/>
                  </a:moveTo>
                  <a:lnTo>
                    <a:pt x="546735" y="352425"/>
                  </a:lnTo>
                  <a:lnTo>
                    <a:pt x="0" y="70485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114" name="Google Shape;7114;p151"/>
          <p:cNvSpPr/>
          <p:nvPr/>
        </p:nvSpPr>
        <p:spPr>
          <a:xfrm>
            <a:off x="7543250" y="3945700"/>
            <a:ext cx="2823900" cy="575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ADD A LINK TO THIS BUTTON</a:t>
            </a:r>
            <a:endParaRPr b="1" i="0" sz="14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7115" name="Google Shape;7115;p151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18072" l="0" r="0" t="19860"/>
          <a:stretch/>
        </p:blipFill>
        <p:spPr>
          <a:xfrm>
            <a:off x="1931563" y="3677850"/>
            <a:ext cx="2572424" cy="2395500"/>
          </a:xfrm>
          <a:prstGeom prst="rect">
            <a:avLst/>
          </a:prstGeom>
          <a:noFill/>
          <a:ln>
            <a:noFill/>
          </a:ln>
        </p:spPr>
      </p:pic>
      <p:sp>
        <p:nvSpPr>
          <p:cNvPr id="7116" name="Google Shape;7116;p151"/>
          <p:cNvSpPr/>
          <p:nvPr/>
        </p:nvSpPr>
        <p:spPr>
          <a:xfrm>
            <a:off x="1526025" y="5829200"/>
            <a:ext cx="3375300" cy="52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CLICK ON THE IMAGE TO ENLARGE IT</a:t>
            </a:r>
            <a:endParaRPr b="1" i="0" sz="14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descr="Table" id="7117" name="Google Shape;7117;p151">
            <a:hlinkClick action="ppaction://hlinksldjump" r:id="rId5"/>
          </p:cNvPr>
          <p:cNvSpPr/>
          <p:nvPr/>
        </p:nvSpPr>
        <p:spPr>
          <a:xfrm>
            <a:off x="11047343" y="195042"/>
            <a:ext cx="413385" cy="289370"/>
          </a:xfrm>
          <a:custGeom>
            <a:rect b="b" l="l" r="r" t="t"/>
            <a:pathLst>
              <a:path extrusionOk="0" h="533400" w="762000">
                <a:moveTo>
                  <a:pt x="704850" y="171450"/>
                </a:moveTo>
                <a:lnTo>
                  <a:pt x="514350" y="171450"/>
                </a:lnTo>
                <a:lnTo>
                  <a:pt x="514350" y="57150"/>
                </a:lnTo>
                <a:lnTo>
                  <a:pt x="704850" y="57150"/>
                </a:lnTo>
                <a:lnTo>
                  <a:pt x="704850" y="171450"/>
                </a:lnTo>
                <a:close/>
                <a:moveTo>
                  <a:pt x="704850" y="323850"/>
                </a:moveTo>
                <a:lnTo>
                  <a:pt x="514350" y="323850"/>
                </a:lnTo>
                <a:lnTo>
                  <a:pt x="514350" y="209550"/>
                </a:lnTo>
                <a:lnTo>
                  <a:pt x="704850" y="209550"/>
                </a:lnTo>
                <a:lnTo>
                  <a:pt x="704850" y="323850"/>
                </a:lnTo>
                <a:close/>
                <a:moveTo>
                  <a:pt x="704850" y="476250"/>
                </a:moveTo>
                <a:lnTo>
                  <a:pt x="514350" y="476250"/>
                </a:lnTo>
                <a:lnTo>
                  <a:pt x="514350" y="361950"/>
                </a:lnTo>
                <a:lnTo>
                  <a:pt x="704850" y="361950"/>
                </a:lnTo>
                <a:lnTo>
                  <a:pt x="704850" y="476250"/>
                </a:lnTo>
                <a:close/>
                <a:moveTo>
                  <a:pt x="285750" y="476250"/>
                </a:moveTo>
                <a:lnTo>
                  <a:pt x="285750" y="361950"/>
                </a:lnTo>
                <a:lnTo>
                  <a:pt x="476250" y="361950"/>
                </a:lnTo>
                <a:lnTo>
                  <a:pt x="476250" y="476250"/>
                </a:lnTo>
                <a:lnTo>
                  <a:pt x="285750" y="476250"/>
                </a:lnTo>
                <a:close/>
                <a:moveTo>
                  <a:pt x="57150" y="476250"/>
                </a:moveTo>
                <a:lnTo>
                  <a:pt x="57150" y="361950"/>
                </a:lnTo>
                <a:lnTo>
                  <a:pt x="247650" y="361950"/>
                </a:lnTo>
                <a:lnTo>
                  <a:pt x="247650" y="476250"/>
                </a:lnTo>
                <a:lnTo>
                  <a:pt x="57150" y="476250"/>
                </a:lnTo>
                <a:close/>
                <a:moveTo>
                  <a:pt x="57150" y="209550"/>
                </a:moveTo>
                <a:lnTo>
                  <a:pt x="247650" y="209550"/>
                </a:lnTo>
                <a:lnTo>
                  <a:pt x="247650" y="323850"/>
                </a:lnTo>
                <a:lnTo>
                  <a:pt x="57150" y="323850"/>
                </a:lnTo>
                <a:lnTo>
                  <a:pt x="57150" y="209550"/>
                </a:lnTo>
                <a:close/>
                <a:moveTo>
                  <a:pt x="57150" y="57150"/>
                </a:moveTo>
                <a:lnTo>
                  <a:pt x="247650" y="57150"/>
                </a:lnTo>
                <a:lnTo>
                  <a:pt x="247650" y="171450"/>
                </a:lnTo>
                <a:lnTo>
                  <a:pt x="57150" y="171450"/>
                </a:lnTo>
                <a:lnTo>
                  <a:pt x="57150" y="57150"/>
                </a:lnTo>
                <a:close/>
                <a:moveTo>
                  <a:pt x="476250" y="209550"/>
                </a:moveTo>
                <a:lnTo>
                  <a:pt x="476250" y="323850"/>
                </a:lnTo>
                <a:lnTo>
                  <a:pt x="285750" y="323850"/>
                </a:lnTo>
                <a:lnTo>
                  <a:pt x="285750" y="209550"/>
                </a:lnTo>
                <a:lnTo>
                  <a:pt x="476250" y="209550"/>
                </a:lnTo>
                <a:close/>
                <a:moveTo>
                  <a:pt x="476250" y="57150"/>
                </a:moveTo>
                <a:lnTo>
                  <a:pt x="476250" y="171450"/>
                </a:lnTo>
                <a:lnTo>
                  <a:pt x="285750" y="171450"/>
                </a:lnTo>
                <a:lnTo>
                  <a:pt x="285750" y="57150"/>
                </a:lnTo>
                <a:lnTo>
                  <a:pt x="476250" y="57150"/>
                </a:lnTo>
                <a:close/>
                <a:moveTo>
                  <a:pt x="0" y="0"/>
                </a:moveTo>
                <a:lnTo>
                  <a:pt x="0" y="533400"/>
                </a:lnTo>
                <a:lnTo>
                  <a:pt x="762000" y="533400"/>
                </a:lnTo>
                <a:lnTo>
                  <a:pt x="762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18" name="Google Shape;7118;p151">
            <a:hlinkClick action="ppaction://hlinksldjump" r:id="rId6"/>
          </p:cNvPr>
          <p:cNvSpPr/>
          <p:nvPr/>
        </p:nvSpPr>
        <p:spPr>
          <a:xfrm>
            <a:off x="145188" y="58128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19" name="Google Shape;7119;p151">
            <a:hlinkClick action="ppaction://hlinksldjump" r:id="rId7"/>
          </p:cNvPr>
          <p:cNvSpPr/>
          <p:nvPr/>
        </p:nvSpPr>
        <p:spPr>
          <a:xfrm>
            <a:off x="11689488" y="58128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20" name="Google Shape;7120;p151">
            <a:hlinkClick action="ppaction://hlinksldjump" r:id="rId8"/>
          </p:cNvPr>
          <p:cNvSpPr/>
          <p:nvPr/>
        </p:nvSpPr>
        <p:spPr>
          <a:xfrm>
            <a:off x="49938" y="826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21" name="Google Shape;7121;p151">
            <a:hlinkClick action="ppaction://hlinksldjump" r:id="rId9"/>
          </p:cNvPr>
          <p:cNvSpPr/>
          <p:nvPr/>
        </p:nvSpPr>
        <p:spPr>
          <a:xfrm>
            <a:off x="49938" y="10387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22" name="Google Shape;7122;p151">
            <a:hlinkClick action="ppaction://hlinksldjump" r:id="rId10"/>
          </p:cNvPr>
          <p:cNvSpPr/>
          <p:nvPr/>
        </p:nvSpPr>
        <p:spPr>
          <a:xfrm>
            <a:off x="49938" y="19948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23" name="Google Shape;7123;p151">
            <a:hlinkClick action="ppaction://hlinksldjump" r:id="rId11"/>
          </p:cNvPr>
          <p:cNvSpPr/>
          <p:nvPr/>
        </p:nvSpPr>
        <p:spPr>
          <a:xfrm>
            <a:off x="49938" y="29509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24" name="Google Shape;7124;p151">
            <a:hlinkClick action="ppaction://hlinksldjump" r:id="rId12"/>
          </p:cNvPr>
          <p:cNvSpPr/>
          <p:nvPr/>
        </p:nvSpPr>
        <p:spPr>
          <a:xfrm>
            <a:off x="49938" y="39070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25" name="Google Shape;7125;p151">
            <a:hlinkClick action="ppaction://hlinksldjump" r:id="rId13"/>
          </p:cNvPr>
          <p:cNvSpPr/>
          <p:nvPr/>
        </p:nvSpPr>
        <p:spPr>
          <a:xfrm>
            <a:off x="49938" y="48631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29" name="Shape 7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0" name="Google Shape;7130;p152"/>
          <p:cNvSpPr txBox="1"/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arlow Semi Condensed Medium"/>
              <a:buNone/>
            </a:pPr>
            <a:r>
              <a:rPr lang="en-US"/>
              <a:t>WEEK 20 – Slide 2</a:t>
            </a:r>
            <a:endParaRPr/>
          </a:p>
        </p:txBody>
      </p:sp>
      <p:sp>
        <p:nvSpPr>
          <p:cNvPr id="7131" name="Google Shape;7131;p152"/>
          <p:cNvSpPr txBox="1"/>
          <p:nvPr>
            <p:ph idx="1" type="body"/>
          </p:nvPr>
        </p:nvSpPr>
        <p:spPr>
          <a:xfrm>
            <a:off x="6533000" y="530075"/>
            <a:ext cx="4844400" cy="60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7132" name="Google Shape;7132;p152"/>
          <p:cNvSpPr txBox="1"/>
          <p:nvPr>
            <p:ph idx="2" type="body"/>
          </p:nvPr>
        </p:nvSpPr>
        <p:spPr>
          <a:xfrm>
            <a:off x="791475" y="1438800"/>
            <a:ext cx="4844400" cy="50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descr="Table" id="7133" name="Google Shape;7133;p152">
            <a:hlinkClick action="ppaction://hlinksldjump" r:id="rId3"/>
          </p:cNvPr>
          <p:cNvSpPr/>
          <p:nvPr/>
        </p:nvSpPr>
        <p:spPr>
          <a:xfrm>
            <a:off x="11047343" y="195042"/>
            <a:ext cx="413385" cy="289370"/>
          </a:xfrm>
          <a:custGeom>
            <a:rect b="b" l="l" r="r" t="t"/>
            <a:pathLst>
              <a:path extrusionOk="0" h="533400" w="762000">
                <a:moveTo>
                  <a:pt x="704850" y="171450"/>
                </a:moveTo>
                <a:lnTo>
                  <a:pt x="514350" y="171450"/>
                </a:lnTo>
                <a:lnTo>
                  <a:pt x="514350" y="57150"/>
                </a:lnTo>
                <a:lnTo>
                  <a:pt x="704850" y="57150"/>
                </a:lnTo>
                <a:lnTo>
                  <a:pt x="704850" y="171450"/>
                </a:lnTo>
                <a:close/>
                <a:moveTo>
                  <a:pt x="704850" y="323850"/>
                </a:moveTo>
                <a:lnTo>
                  <a:pt x="514350" y="323850"/>
                </a:lnTo>
                <a:lnTo>
                  <a:pt x="514350" y="209550"/>
                </a:lnTo>
                <a:lnTo>
                  <a:pt x="704850" y="209550"/>
                </a:lnTo>
                <a:lnTo>
                  <a:pt x="704850" y="323850"/>
                </a:lnTo>
                <a:close/>
                <a:moveTo>
                  <a:pt x="704850" y="476250"/>
                </a:moveTo>
                <a:lnTo>
                  <a:pt x="514350" y="476250"/>
                </a:lnTo>
                <a:lnTo>
                  <a:pt x="514350" y="361950"/>
                </a:lnTo>
                <a:lnTo>
                  <a:pt x="704850" y="361950"/>
                </a:lnTo>
                <a:lnTo>
                  <a:pt x="704850" y="476250"/>
                </a:lnTo>
                <a:close/>
                <a:moveTo>
                  <a:pt x="285750" y="476250"/>
                </a:moveTo>
                <a:lnTo>
                  <a:pt x="285750" y="361950"/>
                </a:lnTo>
                <a:lnTo>
                  <a:pt x="476250" y="361950"/>
                </a:lnTo>
                <a:lnTo>
                  <a:pt x="476250" y="476250"/>
                </a:lnTo>
                <a:lnTo>
                  <a:pt x="285750" y="476250"/>
                </a:lnTo>
                <a:close/>
                <a:moveTo>
                  <a:pt x="57150" y="476250"/>
                </a:moveTo>
                <a:lnTo>
                  <a:pt x="57150" y="361950"/>
                </a:lnTo>
                <a:lnTo>
                  <a:pt x="247650" y="361950"/>
                </a:lnTo>
                <a:lnTo>
                  <a:pt x="247650" y="476250"/>
                </a:lnTo>
                <a:lnTo>
                  <a:pt x="57150" y="476250"/>
                </a:lnTo>
                <a:close/>
                <a:moveTo>
                  <a:pt x="57150" y="209550"/>
                </a:moveTo>
                <a:lnTo>
                  <a:pt x="247650" y="209550"/>
                </a:lnTo>
                <a:lnTo>
                  <a:pt x="247650" y="323850"/>
                </a:lnTo>
                <a:lnTo>
                  <a:pt x="57150" y="323850"/>
                </a:lnTo>
                <a:lnTo>
                  <a:pt x="57150" y="209550"/>
                </a:lnTo>
                <a:close/>
                <a:moveTo>
                  <a:pt x="57150" y="57150"/>
                </a:moveTo>
                <a:lnTo>
                  <a:pt x="247650" y="57150"/>
                </a:lnTo>
                <a:lnTo>
                  <a:pt x="247650" y="171450"/>
                </a:lnTo>
                <a:lnTo>
                  <a:pt x="57150" y="171450"/>
                </a:lnTo>
                <a:lnTo>
                  <a:pt x="57150" y="57150"/>
                </a:lnTo>
                <a:close/>
                <a:moveTo>
                  <a:pt x="476250" y="209550"/>
                </a:moveTo>
                <a:lnTo>
                  <a:pt x="476250" y="323850"/>
                </a:lnTo>
                <a:lnTo>
                  <a:pt x="285750" y="323850"/>
                </a:lnTo>
                <a:lnTo>
                  <a:pt x="285750" y="209550"/>
                </a:lnTo>
                <a:lnTo>
                  <a:pt x="476250" y="209550"/>
                </a:lnTo>
                <a:close/>
                <a:moveTo>
                  <a:pt x="476250" y="57150"/>
                </a:moveTo>
                <a:lnTo>
                  <a:pt x="476250" y="171450"/>
                </a:lnTo>
                <a:lnTo>
                  <a:pt x="285750" y="171450"/>
                </a:lnTo>
                <a:lnTo>
                  <a:pt x="285750" y="57150"/>
                </a:lnTo>
                <a:lnTo>
                  <a:pt x="476250" y="57150"/>
                </a:lnTo>
                <a:close/>
                <a:moveTo>
                  <a:pt x="0" y="0"/>
                </a:moveTo>
                <a:lnTo>
                  <a:pt x="0" y="533400"/>
                </a:lnTo>
                <a:lnTo>
                  <a:pt x="762000" y="533400"/>
                </a:lnTo>
                <a:lnTo>
                  <a:pt x="762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34" name="Google Shape;7134;p152">
            <a:hlinkClick action="ppaction://hlinksldjump" r:id="rId4"/>
          </p:cNvPr>
          <p:cNvSpPr/>
          <p:nvPr/>
        </p:nvSpPr>
        <p:spPr>
          <a:xfrm>
            <a:off x="49938" y="826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35" name="Google Shape;7135;p152">
            <a:hlinkClick action="ppaction://hlinksldjump" r:id="rId5"/>
          </p:cNvPr>
          <p:cNvSpPr/>
          <p:nvPr/>
        </p:nvSpPr>
        <p:spPr>
          <a:xfrm>
            <a:off x="49938" y="10387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36" name="Google Shape;7136;p152">
            <a:hlinkClick action="ppaction://hlinksldjump" r:id="rId6"/>
          </p:cNvPr>
          <p:cNvSpPr/>
          <p:nvPr/>
        </p:nvSpPr>
        <p:spPr>
          <a:xfrm>
            <a:off x="49938" y="19948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37" name="Google Shape;7137;p152">
            <a:hlinkClick action="ppaction://hlinksldjump" r:id="rId7"/>
          </p:cNvPr>
          <p:cNvSpPr/>
          <p:nvPr/>
        </p:nvSpPr>
        <p:spPr>
          <a:xfrm>
            <a:off x="49938" y="29509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38" name="Google Shape;7138;p152">
            <a:hlinkClick action="ppaction://hlinksldjump" r:id="rId8"/>
          </p:cNvPr>
          <p:cNvSpPr/>
          <p:nvPr/>
        </p:nvSpPr>
        <p:spPr>
          <a:xfrm>
            <a:off x="49938" y="39070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39" name="Google Shape;7139;p152">
            <a:hlinkClick action="ppaction://hlinksldjump" r:id="rId9"/>
          </p:cNvPr>
          <p:cNvSpPr/>
          <p:nvPr/>
        </p:nvSpPr>
        <p:spPr>
          <a:xfrm>
            <a:off x="49938" y="48631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40" name="Google Shape;7140;p152">
            <a:hlinkClick action="ppaction://hlinksldjump" r:id="rId10"/>
          </p:cNvPr>
          <p:cNvSpPr/>
          <p:nvPr/>
        </p:nvSpPr>
        <p:spPr>
          <a:xfrm>
            <a:off x="49938" y="58192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44" name="Shape 7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5" name="Google Shape;7145;p153"/>
          <p:cNvSpPr txBox="1"/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arlow Semi Condensed Medium"/>
              <a:buNone/>
            </a:pPr>
            <a:r>
              <a:rPr lang="en-US"/>
              <a:t>WEEK 20 – Slide 3</a:t>
            </a:r>
            <a:endParaRPr/>
          </a:p>
        </p:txBody>
      </p:sp>
      <p:sp>
        <p:nvSpPr>
          <p:cNvPr id="7146" name="Google Shape;7146;p153"/>
          <p:cNvSpPr txBox="1"/>
          <p:nvPr>
            <p:ph idx="1" type="body"/>
          </p:nvPr>
        </p:nvSpPr>
        <p:spPr>
          <a:xfrm>
            <a:off x="6533000" y="530075"/>
            <a:ext cx="4844400" cy="60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7147" name="Google Shape;7147;p153"/>
          <p:cNvSpPr txBox="1"/>
          <p:nvPr>
            <p:ph idx="2" type="body"/>
          </p:nvPr>
        </p:nvSpPr>
        <p:spPr>
          <a:xfrm>
            <a:off x="791475" y="1438800"/>
            <a:ext cx="4844400" cy="50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descr="Table" id="7148" name="Google Shape;7148;p153">
            <a:hlinkClick action="ppaction://hlinksldjump" r:id="rId3"/>
          </p:cNvPr>
          <p:cNvSpPr/>
          <p:nvPr/>
        </p:nvSpPr>
        <p:spPr>
          <a:xfrm>
            <a:off x="11047343" y="195042"/>
            <a:ext cx="413385" cy="289370"/>
          </a:xfrm>
          <a:custGeom>
            <a:rect b="b" l="l" r="r" t="t"/>
            <a:pathLst>
              <a:path extrusionOk="0" h="533400" w="762000">
                <a:moveTo>
                  <a:pt x="704850" y="171450"/>
                </a:moveTo>
                <a:lnTo>
                  <a:pt x="514350" y="171450"/>
                </a:lnTo>
                <a:lnTo>
                  <a:pt x="514350" y="57150"/>
                </a:lnTo>
                <a:lnTo>
                  <a:pt x="704850" y="57150"/>
                </a:lnTo>
                <a:lnTo>
                  <a:pt x="704850" y="171450"/>
                </a:lnTo>
                <a:close/>
                <a:moveTo>
                  <a:pt x="704850" y="323850"/>
                </a:moveTo>
                <a:lnTo>
                  <a:pt x="514350" y="323850"/>
                </a:lnTo>
                <a:lnTo>
                  <a:pt x="514350" y="209550"/>
                </a:lnTo>
                <a:lnTo>
                  <a:pt x="704850" y="209550"/>
                </a:lnTo>
                <a:lnTo>
                  <a:pt x="704850" y="323850"/>
                </a:lnTo>
                <a:close/>
                <a:moveTo>
                  <a:pt x="704850" y="476250"/>
                </a:moveTo>
                <a:lnTo>
                  <a:pt x="514350" y="476250"/>
                </a:lnTo>
                <a:lnTo>
                  <a:pt x="514350" y="361950"/>
                </a:lnTo>
                <a:lnTo>
                  <a:pt x="704850" y="361950"/>
                </a:lnTo>
                <a:lnTo>
                  <a:pt x="704850" y="476250"/>
                </a:lnTo>
                <a:close/>
                <a:moveTo>
                  <a:pt x="285750" y="476250"/>
                </a:moveTo>
                <a:lnTo>
                  <a:pt x="285750" y="361950"/>
                </a:lnTo>
                <a:lnTo>
                  <a:pt x="476250" y="361950"/>
                </a:lnTo>
                <a:lnTo>
                  <a:pt x="476250" y="476250"/>
                </a:lnTo>
                <a:lnTo>
                  <a:pt x="285750" y="476250"/>
                </a:lnTo>
                <a:close/>
                <a:moveTo>
                  <a:pt x="57150" y="476250"/>
                </a:moveTo>
                <a:lnTo>
                  <a:pt x="57150" y="361950"/>
                </a:lnTo>
                <a:lnTo>
                  <a:pt x="247650" y="361950"/>
                </a:lnTo>
                <a:lnTo>
                  <a:pt x="247650" y="476250"/>
                </a:lnTo>
                <a:lnTo>
                  <a:pt x="57150" y="476250"/>
                </a:lnTo>
                <a:close/>
                <a:moveTo>
                  <a:pt x="57150" y="209550"/>
                </a:moveTo>
                <a:lnTo>
                  <a:pt x="247650" y="209550"/>
                </a:lnTo>
                <a:lnTo>
                  <a:pt x="247650" y="323850"/>
                </a:lnTo>
                <a:lnTo>
                  <a:pt x="57150" y="323850"/>
                </a:lnTo>
                <a:lnTo>
                  <a:pt x="57150" y="209550"/>
                </a:lnTo>
                <a:close/>
                <a:moveTo>
                  <a:pt x="57150" y="57150"/>
                </a:moveTo>
                <a:lnTo>
                  <a:pt x="247650" y="57150"/>
                </a:lnTo>
                <a:lnTo>
                  <a:pt x="247650" y="171450"/>
                </a:lnTo>
                <a:lnTo>
                  <a:pt x="57150" y="171450"/>
                </a:lnTo>
                <a:lnTo>
                  <a:pt x="57150" y="57150"/>
                </a:lnTo>
                <a:close/>
                <a:moveTo>
                  <a:pt x="476250" y="209550"/>
                </a:moveTo>
                <a:lnTo>
                  <a:pt x="476250" y="323850"/>
                </a:lnTo>
                <a:lnTo>
                  <a:pt x="285750" y="323850"/>
                </a:lnTo>
                <a:lnTo>
                  <a:pt x="285750" y="209550"/>
                </a:lnTo>
                <a:lnTo>
                  <a:pt x="476250" y="209550"/>
                </a:lnTo>
                <a:close/>
                <a:moveTo>
                  <a:pt x="476250" y="57150"/>
                </a:moveTo>
                <a:lnTo>
                  <a:pt x="476250" y="171450"/>
                </a:lnTo>
                <a:lnTo>
                  <a:pt x="285750" y="171450"/>
                </a:lnTo>
                <a:lnTo>
                  <a:pt x="285750" y="57150"/>
                </a:lnTo>
                <a:lnTo>
                  <a:pt x="476250" y="57150"/>
                </a:lnTo>
                <a:close/>
                <a:moveTo>
                  <a:pt x="0" y="0"/>
                </a:moveTo>
                <a:lnTo>
                  <a:pt x="0" y="533400"/>
                </a:lnTo>
                <a:lnTo>
                  <a:pt x="762000" y="533400"/>
                </a:lnTo>
                <a:lnTo>
                  <a:pt x="762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49" name="Google Shape;7149;p153">
            <a:hlinkClick action="ppaction://hlinksldjump" r:id="rId4"/>
          </p:cNvPr>
          <p:cNvSpPr/>
          <p:nvPr/>
        </p:nvSpPr>
        <p:spPr>
          <a:xfrm>
            <a:off x="49938" y="826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50" name="Google Shape;7150;p153">
            <a:hlinkClick action="ppaction://hlinksldjump" r:id="rId5"/>
          </p:cNvPr>
          <p:cNvSpPr/>
          <p:nvPr/>
        </p:nvSpPr>
        <p:spPr>
          <a:xfrm>
            <a:off x="49938" y="10387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51" name="Google Shape;7151;p153">
            <a:hlinkClick action="ppaction://hlinksldjump" r:id="rId6"/>
          </p:cNvPr>
          <p:cNvSpPr/>
          <p:nvPr/>
        </p:nvSpPr>
        <p:spPr>
          <a:xfrm>
            <a:off x="49938" y="19948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52" name="Google Shape;7152;p153">
            <a:hlinkClick action="ppaction://hlinksldjump" r:id="rId7"/>
          </p:cNvPr>
          <p:cNvSpPr/>
          <p:nvPr/>
        </p:nvSpPr>
        <p:spPr>
          <a:xfrm>
            <a:off x="49938" y="29509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53" name="Google Shape;7153;p153">
            <a:hlinkClick action="ppaction://hlinksldjump" r:id="rId8"/>
          </p:cNvPr>
          <p:cNvSpPr/>
          <p:nvPr/>
        </p:nvSpPr>
        <p:spPr>
          <a:xfrm>
            <a:off x="49938" y="39070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54" name="Google Shape;7154;p153">
            <a:hlinkClick action="ppaction://hlinksldjump" r:id="rId9"/>
          </p:cNvPr>
          <p:cNvSpPr/>
          <p:nvPr/>
        </p:nvSpPr>
        <p:spPr>
          <a:xfrm>
            <a:off x="49938" y="48631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55" name="Google Shape;7155;p153">
            <a:hlinkClick action="ppaction://hlinksldjump" r:id="rId10"/>
          </p:cNvPr>
          <p:cNvSpPr/>
          <p:nvPr/>
        </p:nvSpPr>
        <p:spPr>
          <a:xfrm>
            <a:off x="49938" y="58192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59" name="Shape 7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0" name="Google Shape;7160;p154"/>
          <p:cNvSpPr txBox="1"/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arlow Semi Condensed Medium"/>
              <a:buNone/>
            </a:pPr>
            <a:r>
              <a:rPr lang="en-US"/>
              <a:t>WEEK 20 – Slide 4</a:t>
            </a:r>
            <a:endParaRPr/>
          </a:p>
        </p:txBody>
      </p:sp>
      <p:sp>
        <p:nvSpPr>
          <p:cNvPr id="7161" name="Google Shape;7161;p154"/>
          <p:cNvSpPr txBox="1"/>
          <p:nvPr>
            <p:ph idx="1" type="body"/>
          </p:nvPr>
        </p:nvSpPr>
        <p:spPr>
          <a:xfrm>
            <a:off x="6533000" y="530075"/>
            <a:ext cx="4844400" cy="60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7162" name="Google Shape;7162;p154"/>
          <p:cNvSpPr txBox="1"/>
          <p:nvPr>
            <p:ph idx="2" type="body"/>
          </p:nvPr>
        </p:nvSpPr>
        <p:spPr>
          <a:xfrm>
            <a:off x="791475" y="1438800"/>
            <a:ext cx="4844400" cy="50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descr="Table" id="7163" name="Google Shape;7163;p154">
            <a:hlinkClick action="ppaction://hlinksldjump" r:id="rId3"/>
          </p:cNvPr>
          <p:cNvSpPr/>
          <p:nvPr/>
        </p:nvSpPr>
        <p:spPr>
          <a:xfrm>
            <a:off x="11047343" y="195042"/>
            <a:ext cx="413385" cy="289370"/>
          </a:xfrm>
          <a:custGeom>
            <a:rect b="b" l="l" r="r" t="t"/>
            <a:pathLst>
              <a:path extrusionOk="0" h="533400" w="762000">
                <a:moveTo>
                  <a:pt x="704850" y="171450"/>
                </a:moveTo>
                <a:lnTo>
                  <a:pt x="514350" y="171450"/>
                </a:lnTo>
                <a:lnTo>
                  <a:pt x="514350" y="57150"/>
                </a:lnTo>
                <a:lnTo>
                  <a:pt x="704850" y="57150"/>
                </a:lnTo>
                <a:lnTo>
                  <a:pt x="704850" y="171450"/>
                </a:lnTo>
                <a:close/>
                <a:moveTo>
                  <a:pt x="704850" y="323850"/>
                </a:moveTo>
                <a:lnTo>
                  <a:pt x="514350" y="323850"/>
                </a:lnTo>
                <a:lnTo>
                  <a:pt x="514350" y="209550"/>
                </a:lnTo>
                <a:lnTo>
                  <a:pt x="704850" y="209550"/>
                </a:lnTo>
                <a:lnTo>
                  <a:pt x="704850" y="323850"/>
                </a:lnTo>
                <a:close/>
                <a:moveTo>
                  <a:pt x="704850" y="476250"/>
                </a:moveTo>
                <a:lnTo>
                  <a:pt x="514350" y="476250"/>
                </a:lnTo>
                <a:lnTo>
                  <a:pt x="514350" y="361950"/>
                </a:lnTo>
                <a:lnTo>
                  <a:pt x="704850" y="361950"/>
                </a:lnTo>
                <a:lnTo>
                  <a:pt x="704850" y="476250"/>
                </a:lnTo>
                <a:close/>
                <a:moveTo>
                  <a:pt x="285750" y="476250"/>
                </a:moveTo>
                <a:lnTo>
                  <a:pt x="285750" y="361950"/>
                </a:lnTo>
                <a:lnTo>
                  <a:pt x="476250" y="361950"/>
                </a:lnTo>
                <a:lnTo>
                  <a:pt x="476250" y="476250"/>
                </a:lnTo>
                <a:lnTo>
                  <a:pt x="285750" y="476250"/>
                </a:lnTo>
                <a:close/>
                <a:moveTo>
                  <a:pt x="57150" y="476250"/>
                </a:moveTo>
                <a:lnTo>
                  <a:pt x="57150" y="361950"/>
                </a:lnTo>
                <a:lnTo>
                  <a:pt x="247650" y="361950"/>
                </a:lnTo>
                <a:lnTo>
                  <a:pt x="247650" y="476250"/>
                </a:lnTo>
                <a:lnTo>
                  <a:pt x="57150" y="476250"/>
                </a:lnTo>
                <a:close/>
                <a:moveTo>
                  <a:pt x="57150" y="209550"/>
                </a:moveTo>
                <a:lnTo>
                  <a:pt x="247650" y="209550"/>
                </a:lnTo>
                <a:lnTo>
                  <a:pt x="247650" y="323850"/>
                </a:lnTo>
                <a:lnTo>
                  <a:pt x="57150" y="323850"/>
                </a:lnTo>
                <a:lnTo>
                  <a:pt x="57150" y="209550"/>
                </a:lnTo>
                <a:close/>
                <a:moveTo>
                  <a:pt x="57150" y="57150"/>
                </a:moveTo>
                <a:lnTo>
                  <a:pt x="247650" y="57150"/>
                </a:lnTo>
                <a:lnTo>
                  <a:pt x="247650" y="171450"/>
                </a:lnTo>
                <a:lnTo>
                  <a:pt x="57150" y="171450"/>
                </a:lnTo>
                <a:lnTo>
                  <a:pt x="57150" y="57150"/>
                </a:lnTo>
                <a:close/>
                <a:moveTo>
                  <a:pt x="476250" y="209550"/>
                </a:moveTo>
                <a:lnTo>
                  <a:pt x="476250" y="323850"/>
                </a:lnTo>
                <a:lnTo>
                  <a:pt x="285750" y="323850"/>
                </a:lnTo>
                <a:lnTo>
                  <a:pt x="285750" y="209550"/>
                </a:lnTo>
                <a:lnTo>
                  <a:pt x="476250" y="209550"/>
                </a:lnTo>
                <a:close/>
                <a:moveTo>
                  <a:pt x="476250" y="57150"/>
                </a:moveTo>
                <a:lnTo>
                  <a:pt x="476250" y="171450"/>
                </a:lnTo>
                <a:lnTo>
                  <a:pt x="285750" y="171450"/>
                </a:lnTo>
                <a:lnTo>
                  <a:pt x="285750" y="57150"/>
                </a:lnTo>
                <a:lnTo>
                  <a:pt x="476250" y="57150"/>
                </a:lnTo>
                <a:close/>
                <a:moveTo>
                  <a:pt x="0" y="0"/>
                </a:moveTo>
                <a:lnTo>
                  <a:pt x="0" y="533400"/>
                </a:lnTo>
                <a:lnTo>
                  <a:pt x="762000" y="533400"/>
                </a:lnTo>
                <a:lnTo>
                  <a:pt x="762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64" name="Google Shape;7164;p154">
            <a:hlinkClick action="ppaction://hlinksldjump" r:id="rId4"/>
          </p:cNvPr>
          <p:cNvSpPr/>
          <p:nvPr/>
        </p:nvSpPr>
        <p:spPr>
          <a:xfrm>
            <a:off x="49938" y="826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65" name="Google Shape;7165;p154">
            <a:hlinkClick action="ppaction://hlinksldjump" r:id="rId5"/>
          </p:cNvPr>
          <p:cNvSpPr/>
          <p:nvPr/>
        </p:nvSpPr>
        <p:spPr>
          <a:xfrm>
            <a:off x="49938" y="10387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66" name="Google Shape;7166;p154">
            <a:hlinkClick action="ppaction://hlinksldjump" r:id="rId6"/>
          </p:cNvPr>
          <p:cNvSpPr/>
          <p:nvPr/>
        </p:nvSpPr>
        <p:spPr>
          <a:xfrm>
            <a:off x="49938" y="19948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67" name="Google Shape;7167;p154">
            <a:hlinkClick action="ppaction://hlinksldjump" r:id="rId7"/>
          </p:cNvPr>
          <p:cNvSpPr/>
          <p:nvPr/>
        </p:nvSpPr>
        <p:spPr>
          <a:xfrm>
            <a:off x="49938" y="29509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68" name="Google Shape;7168;p154">
            <a:hlinkClick action="ppaction://hlinksldjump" r:id="rId8"/>
          </p:cNvPr>
          <p:cNvSpPr/>
          <p:nvPr/>
        </p:nvSpPr>
        <p:spPr>
          <a:xfrm>
            <a:off x="49938" y="39070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69" name="Google Shape;7169;p154">
            <a:hlinkClick action="ppaction://hlinksldjump" r:id="rId9"/>
          </p:cNvPr>
          <p:cNvSpPr/>
          <p:nvPr/>
        </p:nvSpPr>
        <p:spPr>
          <a:xfrm>
            <a:off x="49938" y="48631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70" name="Google Shape;7170;p154">
            <a:hlinkClick action="ppaction://hlinksldjump" r:id="rId10"/>
          </p:cNvPr>
          <p:cNvSpPr/>
          <p:nvPr/>
        </p:nvSpPr>
        <p:spPr>
          <a:xfrm>
            <a:off x="49938" y="58192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74" name="Shape 7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Google Shape;7175;p155"/>
          <p:cNvSpPr txBox="1"/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</a:pPr>
            <a:r>
              <a:rPr lang="en-US"/>
              <a:t>Thank you!</a:t>
            </a:r>
            <a:endParaRPr/>
          </a:p>
        </p:txBody>
      </p:sp>
      <p:sp>
        <p:nvSpPr>
          <p:cNvPr id="7176" name="Google Shape;7176;p155"/>
          <p:cNvSpPr txBox="1"/>
          <p:nvPr>
            <p:ph idx="1" type="body"/>
          </p:nvPr>
        </p:nvSpPr>
        <p:spPr>
          <a:xfrm>
            <a:off x="791475" y="1858400"/>
            <a:ext cx="4844400" cy="46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7177" name="Google Shape;7177;p155">
            <a:hlinkClick action="ppaction://hlinksldjump" r:id="rId3"/>
          </p:cNvPr>
          <p:cNvSpPr/>
          <p:nvPr/>
        </p:nvSpPr>
        <p:spPr>
          <a:xfrm>
            <a:off x="49938" y="826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78" name="Google Shape;7178;p155">
            <a:hlinkClick action="ppaction://hlinksldjump" r:id="rId4"/>
          </p:cNvPr>
          <p:cNvSpPr/>
          <p:nvPr/>
        </p:nvSpPr>
        <p:spPr>
          <a:xfrm>
            <a:off x="49938" y="10387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79" name="Google Shape;7179;p155">
            <a:hlinkClick action="ppaction://hlinksldjump" r:id="rId5"/>
          </p:cNvPr>
          <p:cNvSpPr/>
          <p:nvPr/>
        </p:nvSpPr>
        <p:spPr>
          <a:xfrm>
            <a:off x="49938" y="19948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80" name="Google Shape;7180;p155">
            <a:hlinkClick action="ppaction://hlinksldjump" r:id="rId6"/>
          </p:cNvPr>
          <p:cNvSpPr/>
          <p:nvPr/>
        </p:nvSpPr>
        <p:spPr>
          <a:xfrm>
            <a:off x="49938" y="29509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81" name="Google Shape;7181;p155">
            <a:hlinkClick action="ppaction://hlinksldjump" r:id="rId7"/>
          </p:cNvPr>
          <p:cNvSpPr/>
          <p:nvPr/>
        </p:nvSpPr>
        <p:spPr>
          <a:xfrm>
            <a:off x="49938" y="39070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82" name="Google Shape;7182;p155">
            <a:hlinkClick action="ppaction://hlinksldjump" r:id="rId8"/>
          </p:cNvPr>
          <p:cNvSpPr/>
          <p:nvPr/>
        </p:nvSpPr>
        <p:spPr>
          <a:xfrm>
            <a:off x="49938" y="48631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83" name="Google Shape;7183;p155">
            <a:hlinkClick action="ppaction://hlinksldjump" r:id="rId9"/>
          </p:cNvPr>
          <p:cNvSpPr/>
          <p:nvPr/>
        </p:nvSpPr>
        <p:spPr>
          <a:xfrm>
            <a:off x="49938" y="58192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87" name="Shape 71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06" name="Shape 5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7" name="Google Shape;5307;p77"/>
          <p:cNvSpPr txBox="1"/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</a:pPr>
            <a:r>
              <a:rPr lang="en-US"/>
              <a:t>WEEK 1 - Slide 3</a:t>
            </a:r>
            <a:endParaRPr/>
          </a:p>
        </p:txBody>
      </p:sp>
      <p:sp>
        <p:nvSpPr>
          <p:cNvPr id="5308" name="Google Shape;5308;p77"/>
          <p:cNvSpPr txBox="1"/>
          <p:nvPr>
            <p:ph idx="1" type="body"/>
          </p:nvPr>
        </p:nvSpPr>
        <p:spPr>
          <a:xfrm>
            <a:off x="6533000" y="530075"/>
            <a:ext cx="4844400" cy="60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5309" name="Google Shape;5309;p77"/>
          <p:cNvSpPr txBox="1"/>
          <p:nvPr>
            <p:ph idx="2" type="body"/>
          </p:nvPr>
        </p:nvSpPr>
        <p:spPr>
          <a:xfrm>
            <a:off x="791475" y="1438800"/>
            <a:ext cx="4844400" cy="50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descr="Table" id="5310" name="Google Shape;5310;p77">
            <a:hlinkClick action="ppaction://hlinksldjump" r:id="rId3"/>
          </p:cNvPr>
          <p:cNvSpPr/>
          <p:nvPr/>
        </p:nvSpPr>
        <p:spPr>
          <a:xfrm>
            <a:off x="11047343" y="195042"/>
            <a:ext cx="413385" cy="289370"/>
          </a:xfrm>
          <a:custGeom>
            <a:rect b="b" l="l" r="r" t="t"/>
            <a:pathLst>
              <a:path extrusionOk="0" h="533400" w="762000">
                <a:moveTo>
                  <a:pt x="704850" y="171450"/>
                </a:moveTo>
                <a:lnTo>
                  <a:pt x="514350" y="171450"/>
                </a:lnTo>
                <a:lnTo>
                  <a:pt x="514350" y="57150"/>
                </a:lnTo>
                <a:lnTo>
                  <a:pt x="704850" y="57150"/>
                </a:lnTo>
                <a:lnTo>
                  <a:pt x="704850" y="171450"/>
                </a:lnTo>
                <a:close/>
                <a:moveTo>
                  <a:pt x="704850" y="323850"/>
                </a:moveTo>
                <a:lnTo>
                  <a:pt x="514350" y="323850"/>
                </a:lnTo>
                <a:lnTo>
                  <a:pt x="514350" y="209550"/>
                </a:lnTo>
                <a:lnTo>
                  <a:pt x="704850" y="209550"/>
                </a:lnTo>
                <a:lnTo>
                  <a:pt x="704850" y="323850"/>
                </a:lnTo>
                <a:close/>
                <a:moveTo>
                  <a:pt x="704850" y="476250"/>
                </a:moveTo>
                <a:lnTo>
                  <a:pt x="514350" y="476250"/>
                </a:lnTo>
                <a:lnTo>
                  <a:pt x="514350" y="361950"/>
                </a:lnTo>
                <a:lnTo>
                  <a:pt x="704850" y="361950"/>
                </a:lnTo>
                <a:lnTo>
                  <a:pt x="704850" y="476250"/>
                </a:lnTo>
                <a:close/>
                <a:moveTo>
                  <a:pt x="285750" y="476250"/>
                </a:moveTo>
                <a:lnTo>
                  <a:pt x="285750" y="361950"/>
                </a:lnTo>
                <a:lnTo>
                  <a:pt x="476250" y="361950"/>
                </a:lnTo>
                <a:lnTo>
                  <a:pt x="476250" y="476250"/>
                </a:lnTo>
                <a:lnTo>
                  <a:pt x="285750" y="476250"/>
                </a:lnTo>
                <a:close/>
                <a:moveTo>
                  <a:pt x="57150" y="476250"/>
                </a:moveTo>
                <a:lnTo>
                  <a:pt x="57150" y="361950"/>
                </a:lnTo>
                <a:lnTo>
                  <a:pt x="247650" y="361950"/>
                </a:lnTo>
                <a:lnTo>
                  <a:pt x="247650" y="476250"/>
                </a:lnTo>
                <a:lnTo>
                  <a:pt x="57150" y="476250"/>
                </a:lnTo>
                <a:close/>
                <a:moveTo>
                  <a:pt x="57150" y="209550"/>
                </a:moveTo>
                <a:lnTo>
                  <a:pt x="247650" y="209550"/>
                </a:lnTo>
                <a:lnTo>
                  <a:pt x="247650" y="323850"/>
                </a:lnTo>
                <a:lnTo>
                  <a:pt x="57150" y="323850"/>
                </a:lnTo>
                <a:lnTo>
                  <a:pt x="57150" y="209550"/>
                </a:lnTo>
                <a:close/>
                <a:moveTo>
                  <a:pt x="57150" y="57150"/>
                </a:moveTo>
                <a:lnTo>
                  <a:pt x="247650" y="57150"/>
                </a:lnTo>
                <a:lnTo>
                  <a:pt x="247650" y="171450"/>
                </a:lnTo>
                <a:lnTo>
                  <a:pt x="57150" y="171450"/>
                </a:lnTo>
                <a:lnTo>
                  <a:pt x="57150" y="57150"/>
                </a:lnTo>
                <a:close/>
                <a:moveTo>
                  <a:pt x="476250" y="209550"/>
                </a:moveTo>
                <a:lnTo>
                  <a:pt x="476250" y="323850"/>
                </a:lnTo>
                <a:lnTo>
                  <a:pt x="285750" y="323850"/>
                </a:lnTo>
                <a:lnTo>
                  <a:pt x="285750" y="209550"/>
                </a:lnTo>
                <a:lnTo>
                  <a:pt x="476250" y="209550"/>
                </a:lnTo>
                <a:close/>
                <a:moveTo>
                  <a:pt x="476250" y="57150"/>
                </a:moveTo>
                <a:lnTo>
                  <a:pt x="476250" y="171450"/>
                </a:lnTo>
                <a:lnTo>
                  <a:pt x="285750" y="171450"/>
                </a:lnTo>
                <a:lnTo>
                  <a:pt x="285750" y="57150"/>
                </a:lnTo>
                <a:lnTo>
                  <a:pt x="476250" y="57150"/>
                </a:lnTo>
                <a:close/>
                <a:moveTo>
                  <a:pt x="0" y="0"/>
                </a:moveTo>
                <a:lnTo>
                  <a:pt x="0" y="533400"/>
                </a:lnTo>
                <a:lnTo>
                  <a:pt x="762000" y="533400"/>
                </a:lnTo>
                <a:lnTo>
                  <a:pt x="762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11" name="Google Shape;5311;p77">
            <a:hlinkClick action="ppaction://hlinksldjump" r:id="rId4"/>
          </p:cNvPr>
          <p:cNvSpPr/>
          <p:nvPr/>
        </p:nvSpPr>
        <p:spPr>
          <a:xfrm>
            <a:off x="145188" y="762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12" name="Google Shape;5312;p77">
            <a:hlinkClick action="ppaction://hlinksldjump" r:id="rId5"/>
          </p:cNvPr>
          <p:cNvSpPr/>
          <p:nvPr/>
        </p:nvSpPr>
        <p:spPr>
          <a:xfrm>
            <a:off x="145188" y="10323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13" name="Google Shape;5313;p77">
            <a:hlinkClick action="ppaction://hlinksldjump" r:id="rId6"/>
          </p:cNvPr>
          <p:cNvSpPr/>
          <p:nvPr/>
        </p:nvSpPr>
        <p:spPr>
          <a:xfrm>
            <a:off x="11651388" y="19944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14" name="Google Shape;5314;p77">
            <a:hlinkClick action="ppaction://hlinksldjump" r:id="rId7"/>
          </p:cNvPr>
          <p:cNvSpPr/>
          <p:nvPr/>
        </p:nvSpPr>
        <p:spPr>
          <a:xfrm>
            <a:off x="11651388" y="29505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15" name="Google Shape;5315;p77">
            <a:hlinkClick action="ppaction://hlinksldjump" r:id="rId8"/>
          </p:cNvPr>
          <p:cNvSpPr/>
          <p:nvPr/>
        </p:nvSpPr>
        <p:spPr>
          <a:xfrm>
            <a:off x="11651388" y="39066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16" name="Google Shape;5316;p77">
            <a:hlinkClick action="ppaction://hlinksldjump" r:id="rId9"/>
          </p:cNvPr>
          <p:cNvSpPr/>
          <p:nvPr/>
        </p:nvSpPr>
        <p:spPr>
          <a:xfrm>
            <a:off x="11651388" y="48627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17" name="Google Shape;5317;p77">
            <a:hlinkClick action="ppaction://hlinksldjump" r:id="rId10"/>
          </p:cNvPr>
          <p:cNvSpPr/>
          <p:nvPr/>
        </p:nvSpPr>
        <p:spPr>
          <a:xfrm>
            <a:off x="11651388" y="581885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18" name="Google Shape;5318;p77">
            <a:hlinkClick action="ppaction://hlinksldjump" r:id="rId11"/>
          </p:cNvPr>
          <p:cNvSpPr/>
          <p:nvPr/>
        </p:nvSpPr>
        <p:spPr>
          <a:xfrm>
            <a:off x="11689488" y="762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19" name="Google Shape;5319;p77">
            <a:hlinkClick action="ppaction://hlinksldjump" r:id="rId12"/>
          </p:cNvPr>
          <p:cNvSpPr/>
          <p:nvPr/>
        </p:nvSpPr>
        <p:spPr>
          <a:xfrm>
            <a:off x="11689488" y="1038600"/>
            <a:ext cx="4134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lidesMania">
  <a:themeElements>
    <a:clrScheme name="Simple Light">
      <a:dk1>
        <a:srgbClr val="000000"/>
      </a:dk1>
      <a:lt1>
        <a:srgbClr val="373C3F"/>
      </a:lt1>
      <a:dk2>
        <a:srgbClr val="373C3F"/>
      </a:dk2>
      <a:lt2>
        <a:srgbClr val="F4CCCC"/>
      </a:lt2>
      <a:accent1>
        <a:srgbClr val="FCE5CD"/>
      </a:accent1>
      <a:accent2>
        <a:srgbClr val="FFF2CC"/>
      </a:accent2>
      <a:accent3>
        <a:srgbClr val="D9EAD3"/>
      </a:accent3>
      <a:accent4>
        <a:srgbClr val="C9DAF8"/>
      </a:accent4>
      <a:accent5>
        <a:srgbClr val="D9D2E9"/>
      </a:accent5>
      <a:accent6>
        <a:srgbClr val="EAD1DC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