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0" r:id="rId4"/>
    <p:sldId id="272" r:id="rId5"/>
    <p:sldId id="282" r:id="rId6"/>
    <p:sldId id="281"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25/02/2025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25/02/2025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25/02/2025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25/02/2025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25/02/2025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25/02/2025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25/02/2025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25/02/2025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25/02/2025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25/02/2025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25/02/2025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25/02/2025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Arial" panose="020B0604020202020204" pitchFamily="34" charset="0"/>
                <a:cs typeface="Arial" panose="020B0604020202020204" pitchFamily="34" charset="0"/>
              </a:rPr>
              <a:t>TRÊN CON ĐƯỜNG TRỞ VỀ</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632311"/>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sz="4800" b="1" dirty="0"/>
              <a:t>Trên con đưòng trở về, tâm hồn thấy băn khoăn. Trên con đường trở về, cuộc đời này ăn năn. Hãy bước nhanh trở về, tìm về chốn vinh quang. Ðời nặng gánh vai mang, tựa nhẹ cánh phượng hoàng</a:t>
            </a: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2811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642594"/>
            <a:ext cx="11139054" cy="830996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en-US" dirty="0"/>
              <a:t> </a:t>
            </a:r>
            <a:r>
              <a:rPr lang="en-US" sz="6600" b="1" dirty="0"/>
              <a:t>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về</a:t>
            </a:r>
            <a:r>
              <a:rPr lang="en-US" sz="6600" b="1" dirty="0"/>
              <a:t> </a:t>
            </a:r>
            <a:r>
              <a:rPr lang="en-US" sz="6600" b="1" dirty="0" err="1"/>
              <a:t>với</a:t>
            </a:r>
            <a:r>
              <a:rPr lang="en-US" sz="6600" b="1" dirty="0"/>
              <a:t> </a:t>
            </a:r>
            <a:r>
              <a:rPr lang="en-US" sz="6600" b="1" dirty="0" err="1"/>
              <a:t>Chúa</a:t>
            </a:r>
            <a:r>
              <a:rPr lang="en-US" sz="6600" b="1" dirty="0"/>
              <a:t> </a:t>
            </a:r>
            <a:r>
              <a:rPr lang="en-US" sz="6600" b="1" dirty="0" err="1"/>
              <a:t>là</a:t>
            </a:r>
            <a:r>
              <a:rPr lang="en-US" sz="6600" b="1" dirty="0"/>
              <a:t> Cha.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tội</a:t>
            </a:r>
            <a:r>
              <a:rPr lang="en-US" sz="6600" b="1" dirty="0"/>
              <a:t> </a:t>
            </a:r>
            <a:r>
              <a:rPr lang="en-US" sz="6600" b="1" dirty="0" err="1"/>
              <a:t>đời</a:t>
            </a:r>
            <a:r>
              <a:rPr lang="en-US" sz="6600" b="1" dirty="0"/>
              <a:t> </a:t>
            </a:r>
            <a:r>
              <a:rPr lang="en-US" sz="6600" b="1" dirty="0" err="1"/>
              <a:t>xin</a:t>
            </a:r>
            <a:r>
              <a:rPr lang="en-US" sz="6600" b="1" dirty="0"/>
              <a:t> </a:t>
            </a:r>
            <a:r>
              <a:rPr lang="en-US" sz="6600" b="1" dirty="0" err="1"/>
              <a:t>sám</a:t>
            </a:r>
            <a:r>
              <a:rPr lang="en-US" sz="6600" b="1" dirty="0"/>
              <a:t> </a:t>
            </a:r>
            <a:r>
              <a:rPr lang="en-US" sz="6600" b="1" dirty="0" err="1"/>
              <a:t>hối</a:t>
            </a:r>
            <a:r>
              <a:rPr lang="en-US" sz="6600" b="1" dirty="0"/>
              <a:t>.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về</a:t>
            </a:r>
            <a:r>
              <a:rPr lang="en-US" sz="6600" b="1" dirty="0"/>
              <a:t> </a:t>
            </a:r>
            <a:r>
              <a:rPr lang="en-US" sz="6600" b="1" dirty="0" err="1"/>
              <a:t>với</a:t>
            </a:r>
            <a:r>
              <a:rPr lang="en-US" sz="6600" b="1" dirty="0"/>
              <a:t> </a:t>
            </a:r>
            <a:r>
              <a:rPr lang="en-US" sz="6600" b="1" dirty="0" err="1"/>
              <a:t>Chúa</a:t>
            </a:r>
            <a:r>
              <a:rPr lang="en-US" sz="6600" b="1" dirty="0"/>
              <a:t> </a:t>
            </a:r>
            <a:r>
              <a:rPr lang="en-US" sz="6600" b="1" dirty="0" err="1"/>
              <a:t>là</a:t>
            </a:r>
            <a:r>
              <a:rPr lang="en-US" sz="6600" b="1" dirty="0"/>
              <a:t> Cha.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tội</a:t>
            </a:r>
            <a:r>
              <a:rPr lang="en-US" sz="6600" b="1" dirty="0"/>
              <a:t> </a:t>
            </a:r>
            <a:r>
              <a:rPr lang="en-US" sz="6600" b="1" dirty="0" err="1"/>
              <a:t>đời</a:t>
            </a:r>
            <a:r>
              <a:rPr lang="en-US" sz="6600" b="1" dirty="0"/>
              <a:t> </a:t>
            </a:r>
            <a:r>
              <a:rPr lang="en-US" sz="6600" b="1" dirty="0" err="1"/>
              <a:t>xin</a:t>
            </a:r>
            <a:r>
              <a:rPr lang="en-US" sz="6600" b="1" dirty="0"/>
              <a:t> </a:t>
            </a:r>
            <a:r>
              <a:rPr lang="en-US" sz="6600" b="1" dirty="0" err="1" smtClean="0"/>
              <a:t>giã</a:t>
            </a:r>
            <a:r>
              <a:rPr lang="en-US" sz="6600" b="1" dirty="0" smtClean="0"/>
              <a:t> </a:t>
            </a:r>
            <a:r>
              <a:rPr lang="en-US" sz="6600" b="1" dirty="0" err="1" smtClean="0"/>
              <a:t>từ</a:t>
            </a:r>
            <a:r>
              <a:rPr lang="en-US" sz="6600" b="1" dirty="0" smtClean="0"/>
              <a:t>.</a:t>
            </a:r>
          </a:p>
          <a:p>
            <a:pPr algn="just"/>
            <a:r>
              <a:rPr lang="en-US" sz="6600" b="1" dirty="0"/>
              <a:t/>
            </a:r>
            <a:br>
              <a:rPr lang="en-US" sz="6600" b="1" dirty="0"/>
            </a:b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4082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466639"/>
            <a:ext cx="11369963"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Trên con đưòng trở về xin đừng xé áo thôi. Trên con đưòng trở về lòng tà diệt không ngơi. Hãy bước nhanh trở về tình người rất bao la. Ðời đời mãi thương ta, tình trời đất giao hòa.</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0104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642594"/>
            <a:ext cx="11139054" cy="830996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en-US" dirty="0"/>
              <a:t> </a:t>
            </a:r>
            <a:r>
              <a:rPr lang="en-US" sz="6600" b="1" dirty="0"/>
              <a:t>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về</a:t>
            </a:r>
            <a:r>
              <a:rPr lang="en-US" sz="6600" b="1" dirty="0"/>
              <a:t> </a:t>
            </a:r>
            <a:r>
              <a:rPr lang="en-US" sz="6600" b="1" dirty="0" err="1"/>
              <a:t>với</a:t>
            </a:r>
            <a:r>
              <a:rPr lang="en-US" sz="6600" b="1" dirty="0"/>
              <a:t> </a:t>
            </a:r>
            <a:r>
              <a:rPr lang="en-US" sz="6600" b="1" dirty="0" err="1"/>
              <a:t>Chúa</a:t>
            </a:r>
            <a:r>
              <a:rPr lang="en-US" sz="6600" b="1" dirty="0"/>
              <a:t> </a:t>
            </a:r>
            <a:r>
              <a:rPr lang="en-US" sz="6600" b="1" dirty="0" err="1"/>
              <a:t>là</a:t>
            </a:r>
            <a:r>
              <a:rPr lang="en-US" sz="6600" b="1" dirty="0"/>
              <a:t> Cha.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tội</a:t>
            </a:r>
            <a:r>
              <a:rPr lang="en-US" sz="6600" b="1" dirty="0"/>
              <a:t> </a:t>
            </a:r>
            <a:r>
              <a:rPr lang="en-US" sz="6600" b="1" dirty="0" err="1"/>
              <a:t>đời</a:t>
            </a:r>
            <a:r>
              <a:rPr lang="en-US" sz="6600" b="1" dirty="0"/>
              <a:t> </a:t>
            </a:r>
            <a:r>
              <a:rPr lang="en-US" sz="6600" b="1" dirty="0" err="1"/>
              <a:t>xin</a:t>
            </a:r>
            <a:r>
              <a:rPr lang="en-US" sz="6600" b="1" dirty="0"/>
              <a:t> </a:t>
            </a:r>
            <a:r>
              <a:rPr lang="en-US" sz="6600" b="1" dirty="0" err="1"/>
              <a:t>sám</a:t>
            </a:r>
            <a:r>
              <a:rPr lang="en-US" sz="6600" b="1" dirty="0"/>
              <a:t> </a:t>
            </a:r>
            <a:r>
              <a:rPr lang="en-US" sz="6600" b="1" dirty="0" err="1"/>
              <a:t>hối</a:t>
            </a:r>
            <a:r>
              <a:rPr lang="en-US" sz="6600" b="1" dirty="0"/>
              <a:t>.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về</a:t>
            </a:r>
            <a:r>
              <a:rPr lang="en-US" sz="6600" b="1" dirty="0"/>
              <a:t> </a:t>
            </a:r>
            <a:r>
              <a:rPr lang="en-US" sz="6600" b="1" dirty="0" err="1"/>
              <a:t>với</a:t>
            </a:r>
            <a:r>
              <a:rPr lang="en-US" sz="6600" b="1" dirty="0"/>
              <a:t> </a:t>
            </a:r>
            <a:r>
              <a:rPr lang="en-US" sz="6600" b="1" dirty="0" err="1"/>
              <a:t>Chúa</a:t>
            </a:r>
            <a:r>
              <a:rPr lang="en-US" sz="6600" b="1" dirty="0"/>
              <a:t> </a:t>
            </a:r>
            <a:r>
              <a:rPr lang="en-US" sz="6600" b="1" dirty="0" err="1"/>
              <a:t>là</a:t>
            </a:r>
            <a:r>
              <a:rPr lang="en-US" sz="6600" b="1" dirty="0"/>
              <a:t> Cha.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tội</a:t>
            </a:r>
            <a:r>
              <a:rPr lang="en-US" sz="6600" b="1" dirty="0"/>
              <a:t> </a:t>
            </a:r>
            <a:r>
              <a:rPr lang="en-US" sz="6600" b="1" dirty="0" err="1"/>
              <a:t>đời</a:t>
            </a:r>
            <a:r>
              <a:rPr lang="en-US" sz="6600" b="1" dirty="0"/>
              <a:t> </a:t>
            </a:r>
            <a:r>
              <a:rPr lang="en-US" sz="6600" b="1" dirty="0" err="1"/>
              <a:t>xin</a:t>
            </a:r>
            <a:r>
              <a:rPr lang="en-US" sz="6600" b="1" dirty="0"/>
              <a:t> </a:t>
            </a:r>
            <a:r>
              <a:rPr lang="en-US" sz="6600" b="1" dirty="0" err="1" smtClean="0"/>
              <a:t>giã</a:t>
            </a:r>
            <a:r>
              <a:rPr lang="en-US" sz="6600" b="1" dirty="0" smtClean="0"/>
              <a:t> </a:t>
            </a:r>
            <a:r>
              <a:rPr lang="en-US" sz="6600" b="1" dirty="0" err="1" smtClean="0"/>
              <a:t>từ</a:t>
            </a:r>
            <a:r>
              <a:rPr lang="en-US" sz="6600" b="1" dirty="0" smtClean="0"/>
              <a:t>.</a:t>
            </a:r>
          </a:p>
          <a:p>
            <a:pPr algn="just"/>
            <a:r>
              <a:rPr lang="en-US" sz="6600" b="1" dirty="0"/>
              <a:t/>
            </a:r>
            <a:br>
              <a:rPr lang="en-US" sz="6600" b="1" dirty="0"/>
            </a:b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8078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466639"/>
            <a:ext cx="11369963"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Trên con đưòng trở về đây Lời Chúa vâng nghe. Trên con đưòng trở về, rửa sạch đời đam mê, Hãy bước nhanh trở về dù tội đỏ như son . Sẽ được trắng bông, vì tình Chúa khoan hồng.</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594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642594"/>
            <a:ext cx="11139054" cy="830996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en-US" dirty="0"/>
              <a:t> </a:t>
            </a:r>
            <a:r>
              <a:rPr lang="en-US" sz="6600" b="1" dirty="0"/>
              <a:t>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về</a:t>
            </a:r>
            <a:r>
              <a:rPr lang="en-US" sz="6600" b="1" dirty="0"/>
              <a:t> </a:t>
            </a:r>
            <a:r>
              <a:rPr lang="en-US" sz="6600" b="1" dirty="0" err="1"/>
              <a:t>với</a:t>
            </a:r>
            <a:r>
              <a:rPr lang="en-US" sz="6600" b="1" dirty="0"/>
              <a:t> </a:t>
            </a:r>
            <a:r>
              <a:rPr lang="en-US" sz="6600" b="1" dirty="0" err="1"/>
              <a:t>Chúa</a:t>
            </a:r>
            <a:r>
              <a:rPr lang="en-US" sz="6600" b="1" dirty="0"/>
              <a:t> </a:t>
            </a:r>
            <a:r>
              <a:rPr lang="en-US" sz="6600" b="1" dirty="0" err="1"/>
              <a:t>là</a:t>
            </a:r>
            <a:r>
              <a:rPr lang="en-US" sz="6600" b="1" dirty="0"/>
              <a:t> Cha.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tội</a:t>
            </a:r>
            <a:r>
              <a:rPr lang="en-US" sz="6600" b="1" dirty="0"/>
              <a:t> </a:t>
            </a:r>
            <a:r>
              <a:rPr lang="en-US" sz="6600" b="1" dirty="0" err="1"/>
              <a:t>đời</a:t>
            </a:r>
            <a:r>
              <a:rPr lang="en-US" sz="6600" b="1" dirty="0"/>
              <a:t> </a:t>
            </a:r>
            <a:r>
              <a:rPr lang="en-US" sz="6600" b="1" dirty="0" err="1"/>
              <a:t>xin</a:t>
            </a:r>
            <a:r>
              <a:rPr lang="en-US" sz="6600" b="1" dirty="0"/>
              <a:t> </a:t>
            </a:r>
            <a:r>
              <a:rPr lang="en-US" sz="6600" b="1" dirty="0" err="1"/>
              <a:t>sám</a:t>
            </a:r>
            <a:r>
              <a:rPr lang="en-US" sz="6600" b="1" dirty="0"/>
              <a:t> </a:t>
            </a:r>
            <a:r>
              <a:rPr lang="en-US" sz="6600" b="1" dirty="0" err="1"/>
              <a:t>hối</a:t>
            </a:r>
            <a:r>
              <a:rPr lang="en-US" sz="6600" b="1" dirty="0"/>
              <a:t>.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về</a:t>
            </a:r>
            <a:r>
              <a:rPr lang="en-US" sz="6600" b="1" dirty="0"/>
              <a:t> </a:t>
            </a:r>
            <a:r>
              <a:rPr lang="en-US" sz="6600" b="1" dirty="0" err="1"/>
              <a:t>với</a:t>
            </a:r>
            <a:r>
              <a:rPr lang="en-US" sz="6600" b="1" dirty="0"/>
              <a:t> </a:t>
            </a:r>
            <a:r>
              <a:rPr lang="en-US" sz="6600" b="1" dirty="0" err="1"/>
              <a:t>Chúa</a:t>
            </a:r>
            <a:r>
              <a:rPr lang="en-US" sz="6600" b="1" dirty="0"/>
              <a:t> </a:t>
            </a:r>
            <a:r>
              <a:rPr lang="en-US" sz="6600" b="1" dirty="0" err="1"/>
              <a:t>là</a:t>
            </a:r>
            <a:r>
              <a:rPr lang="en-US" sz="6600" b="1" dirty="0"/>
              <a:t> Cha. Con </a:t>
            </a:r>
            <a:r>
              <a:rPr lang="en-US" sz="6600" b="1" dirty="0" err="1"/>
              <a:t>xin</a:t>
            </a:r>
            <a:r>
              <a:rPr lang="en-US" sz="6600" b="1" dirty="0"/>
              <a:t> </a:t>
            </a:r>
            <a:r>
              <a:rPr lang="en-US" sz="6600" b="1" dirty="0" err="1"/>
              <a:t>trở</a:t>
            </a:r>
            <a:r>
              <a:rPr lang="en-US" sz="6600" b="1" dirty="0"/>
              <a:t> </a:t>
            </a:r>
            <a:r>
              <a:rPr lang="en-US" sz="6600" b="1" dirty="0" err="1"/>
              <a:t>về</a:t>
            </a:r>
            <a:r>
              <a:rPr lang="en-US" sz="6600" b="1" dirty="0"/>
              <a:t>, </a:t>
            </a:r>
            <a:r>
              <a:rPr lang="en-US" sz="6600" b="1" dirty="0" err="1"/>
              <a:t>tội</a:t>
            </a:r>
            <a:r>
              <a:rPr lang="en-US" sz="6600" b="1" dirty="0"/>
              <a:t> </a:t>
            </a:r>
            <a:r>
              <a:rPr lang="en-US" sz="6600" b="1" dirty="0" err="1"/>
              <a:t>đời</a:t>
            </a:r>
            <a:r>
              <a:rPr lang="en-US" sz="6600" b="1" dirty="0"/>
              <a:t> </a:t>
            </a:r>
            <a:r>
              <a:rPr lang="en-US" sz="6600" b="1" dirty="0" err="1"/>
              <a:t>xin</a:t>
            </a:r>
            <a:r>
              <a:rPr lang="en-US" sz="6600" b="1" dirty="0"/>
              <a:t> </a:t>
            </a:r>
            <a:r>
              <a:rPr lang="en-US" sz="6600" b="1" dirty="0" err="1" smtClean="0"/>
              <a:t>giã</a:t>
            </a:r>
            <a:r>
              <a:rPr lang="en-US" sz="6600" b="1" dirty="0" smtClean="0"/>
              <a:t> </a:t>
            </a:r>
            <a:r>
              <a:rPr lang="en-US" sz="6600" b="1" dirty="0" err="1" smtClean="0"/>
              <a:t>từ</a:t>
            </a:r>
            <a:r>
              <a:rPr lang="en-US" sz="6600" b="1" dirty="0" smtClean="0"/>
              <a:t>.</a:t>
            </a:r>
          </a:p>
          <a:p>
            <a:pPr algn="just"/>
            <a:r>
              <a:rPr lang="en-US" sz="6600" b="1" dirty="0"/>
              <a:t/>
            </a:r>
            <a:br>
              <a:rPr lang="en-US" sz="6600" b="1" dirty="0"/>
            </a:b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696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47</TotalTime>
  <Words>154</Words>
  <Application>Microsoft Office PowerPoint</Application>
  <PresentationFormat>Widescreen</PresentationFormat>
  <Paragraphs>10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TRÊN CON ĐƯỜNG TRỞ VỀ</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Windows User</cp:lastModifiedBy>
  <cp:revision>27</cp:revision>
  <dcterms:created xsi:type="dcterms:W3CDTF">2024-12-06T02:45:28Z</dcterms:created>
  <dcterms:modified xsi:type="dcterms:W3CDTF">2025-02-25T05:58:33Z</dcterms:modified>
</cp:coreProperties>
</file>