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9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ato Light"/>
      <p:regular r:id="rId22"/>
      <p:bold r:id="rId23"/>
      <p:italic r:id="rId24"/>
      <p:boldItalic r:id="rId25"/>
    </p:embeddedFont>
    <p:embeddedFont>
      <p:font typeface="Quattrocento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jXmDkT0Y1tHPAPuACsnu0ExsHm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Light-regular.fntdata"/><Relationship Id="rId21" Type="http://schemas.openxmlformats.org/officeDocument/2006/relationships/slide" Target="slides/slide15.xml"/><Relationship Id="rId24" Type="http://schemas.openxmlformats.org/officeDocument/2006/relationships/font" Target="fonts/LatoLight-italic.fntdata"/><Relationship Id="rId23" Type="http://schemas.openxmlformats.org/officeDocument/2006/relationships/font" Target="fonts/La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QuattrocentoSans-regular.fntdata"/><Relationship Id="rId25" Type="http://schemas.openxmlformats.org/officeDocument/2006/relationships/font" Target="fonts/LatoLight-boldItalic.fntdata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4" name="Google Shape;754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32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3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1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">
  <p:cSld name="Contents slide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7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519" y="468144"/>
            <a:ext cx="2164275" cy="580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7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7"/>
          <p:cNvSpPr txBox="1"/>
          <p:nvPr/>
        </p:nvSpPr>
        <p:spPr>
          <a:xfrm>
            <a:off x="407513" y="952088"/>
            <a:ext cx="2164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29920"/>
              </a:lnSpc>
              <a:spcBef>
                <a:spcPts val="1400"/>
              </a:spcBef>
              <a:spcAft>
                <a:spcPts val="3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Digital Telecommunication Infrastructure</a:t>
            </a:r>
            <a:endParaRPr b="0" i="0" sz="900" u="none" cap="none" strike="noStrike">
              <a:solidFill>
                <a:schemeClr val="dk1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1" name="Google Shape;11;p17"/>
          <p:cNvGrpSpPr/>
          <p:nvPr/>
        </p:nvGrpSpPr>
        <p:grpSpPr>
          <a:xfrm>
            <a:off x="5154561" y="925484"/>
            <a:ext cx="3544156" cy="3292877"/>
            <a:chOff x="6504842" y="1222650"/>
            <a:chExt cx="5055858" cy="4697400"/>
          </a:xfrm>
        </p:grpSpPr>
        <p:pic>
          <p:nvPicPr>
            <p:cNvPr id="12" name="Google Shape;1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04842" y="1562475"/>
              <a:ext cx="2378780" cy="1665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3" name="Google Shape;13;p17"/>
            <p:cNvPicPr preferRelativeResize="0"/>
            <p:nvPr/>
          </p:nvPicPr>
          <p:blipFill rotWithShape="1">
            <a:blip r:embed="rId4">
              <a:alphaModFix/>
            </a:blip>
            <a:srcRect b="12140" l="0" r="0" t="0"/>
            <a:stretch/>
          </p:blipFill>
          <p:spPr>
            <a:xfrm>
              <a:off x="9181916" y="2058000"/>
              <a:ext cx="2378781" cy="16653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4" name="Google Shape;14;p17"/>
            <p:cNvPicPr preferRelativeResize="0"/>
            <p:nvPr/>
          </p:nvPicPr>
          <p:blipFill rotWithShape="1">
            <a:blip r:embed="rId5">
              <a:alphaModFix/>
            </a:blip>
            <a:srcRect b="931" l="0" r="0" t="0"/>
            <a:stretch/>
          </p:blipFill>
          <p:spPr>
            <a:xfrm>
              <a:off x="6504842" y="3464317"/>
              <a:ext cx="2378780" cy="1665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5" name="Google Shape;15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81919" y="3956715"/>
              <a:ext cx="2378781" cy="1652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cxnSp>
          <p:nvCxnSpPr>
            <p:cNvPr id="16" name="Google Shape;16;p17"/>
            <p:cNvCxnSpPr/>
            <p:nvPr/>
          </p:nvCxnSpPr>
          <p:spPr>
            <a:xfrm>
              <a:off x="9032775" y="1222650"/>
              <a:ext cx="0" cy="46974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E324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9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9"/>
          <p:cNvSpPr txBox="1"/>
          <p:nvPr/>
        </p:nvSpPr>
        <p:spPr>
          <a:xfrm>
            <a:off x="2800125" y="296091"/>
            <a:ext cx="354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b="1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i="0" lang="en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Content</a:t>
            </a:r>
            <a:endParaRPr b="1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9"/>
          <p:cNvSpPr/>
          <p:nvPr/>
        </p:nvSpPr>
        <p:spPr>
          <a:xfrm>
            <a:off x="810000" y="160515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/>
          <p:nvPr/>
        </p:nvSpPr>
        <p:spPr>
          <a:xfrm>
            <a:off x="2756925" y="190170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9"/>
          <p:cNvSpPr/>
          <p:nvPr/>
        </p:nvSpPr>
        <p:spPr>
          <a:xfrm>
            <a:off x="4794975" y="160515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9"/>
          <p:cNvSpPr/>
          <p:nvPr/>
        </p:nvSpPr>
        <p:spPr>
          <a:xfrm>
            <a:off x="6721650" y="190170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9"/>
          <p:cNvSpPr txBox="1"/>
          <p:nvPr/>
        </p:nvSpPr>
        <p:spPr>
          <a:xfrm>
            <a:off x="810000" y="218632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9"/>
          <p:cNvSpPr txBox="1"/>
          <p:nvPr/>
        </p:nvSpPr>
        <p:spPr>
          <a:xfrm>
            <a:off x="2802488" y="248287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9"/>
          <p:cNvSpPr txBox="1"/>
          <p:nvPr/>
        </p:nvSpPr>
        <p:spPr>
          <a:xfrm>
            <a:off x="4794975" y="218632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9"/>
          <p:cNvSpPr txBox="1"/>
          <p:nvPr/>
        </p:nvSpPr>
        <p:spPr>
          <a:xfrm>
            <a:off x="6721650" y="248287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 1">
  <p:cSld name="2_Contents slide layout_1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0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>
            <p:ph idx="2" type="pic"/>
          </p:nvPr>
        </p:nvSpPr>
        <p:spPr>
          <a:xfrm>
            <a:off x="0" y="-1"/>
            <a:ext cx="9144000" cy="343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97" name="Google Shape;97;p34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98" name="Google Shape;98;p3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1" name="Google Shape;101;p34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" type="body"/>
          </p:nvPr>
        </p:nvSpPr>
        <p:spPr>
          <a:xfrm>
            <a:off x="242647" y="24936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/>
          <p:nvPr>
            <p:ph idx="1" type="body"/>
          </p:nvPr>
        </p:nvSpPr>
        <p:spPr>
          <a:xfrm>
            <a:off x="242647" y="92609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37"/>
          <p:cNvSpPr/>
          <p:nvPr/>
        </p:nvSpPr>
        <p:spPr>
          <a:xfrm>
            <a:off x="265508" y="848693"/>
            <a:ext cx="2670600" cy="40521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 rot="5400000">
            <a:off x="2292807" y="957527"/>
            <a:ext cx="514500" cy="5139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352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 txBox="1"/>
          <p:nvPr/>
        </p:nvSpPr>
        <p:spPr>
          <a:xfrm>
            <a:off x="533778" y="1227910"/>
            <a:ext cx="167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/>
        </p:nvSpPr>
        <p:spPr>
          <a:xfrm>
            <a:off x="533778" y="1595597"/>
            <a:ext cx="1674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 txBox="1"/>
          <p:nvPr/>
        </p:nvSpPr>
        <p:spPr>
          <a:xfrm>
            <a:off x="540922" y="4356328"/>
            <a:ext cx="1674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 txBox="1"/>
          <p:nvPr/>
        </p:nvSpPr>
        <p:spPr>
          <a:xfrm>
            <a:off x="540922" y="3337743"/>
            <a:ext cx="20382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37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15" name="Google Shape;115;p37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7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7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37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19" name="Google Shape;119;p3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2" name="Google Shape;122;p37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dk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" name="Google Shape;19;p20"/>
          <p:cNvCxnSpPr/>
          <p:nvPr/>
        </p:nvCxnSpPr>
        <p:spPr>
          <a:xfrm>
            <a:off x="1503450" y="1759913"/>
            <a:ext cx="6137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" name="Google Shape;20;p20"/>
          <p:cNvCxnSpPr/>
          <p:nvPr/>
        </p:nvCxnSpPr>
        <p:spPr>
          <a:xfrm>
            <a:off x="1503450" y="2676731"/>
            <a:ext cx="6137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21" name="Google Shape;21;p20"/>
          <p:cNvGrpSpPr/>
          <p:nvPr/>
        </p:nvGrpSpPr>
        <p:grpSpPr>
          <a:xfrm>
            <a:off x="0" y="4505625"/>
            <a:ext cx="9154475" cy="498150"/>
            <a:chOff x="-13500" y="6236050"/>
            <a:chExt cx="12219000" cy="664200"/>
          </a:xfrm>
        </p:grpSpPr>
        <p:sp>
          <p:nvSpPr>
            <p:cNvPr id="22" name="Google Shape;22;p20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" name="Google Shape;23;p20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4" name="Google Shape;24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5" name="Google Shape;125;p38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26" name="Google Shape;126;p38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8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8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38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30" name="Google Shape;130;p3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38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 1">
  <p:cSld name="Image slide layout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"/>
          <p:cNvSpPr/>
          <p:nvPr>
            <p:ph idx="2" type="pic"/>
          </p:nvPr>
        </p:nvSpPr>
        <p:spPr>
          <a:xfrm>
            <a:off x="679142" y="1142995"/>
            <a:ext cx="2077200" cy="33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9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37" name="Google Shape;137;p39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38" name="Google Shape;138;p39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9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39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42" name="Google Shape;142;p3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" name="Google Shape;145;p39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8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 1">
  <p:cSld name="7_Contents slide layout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8" name="Google Shape;148;p40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49" name="Google Shape;149;p40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40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53" name="Google Shape;153;p4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6" name="Google Shape;156;p40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1"/>
          <p:cNvGrpSpPr/>
          <p:nvPr/>
        </p:nvGrpSpPr>
        <p:grpSpPr>
          <a:xfrm>
            <a:off x="6681338" y="1082030"/>
            <a:ext cx="1955912" cy="3650782"/>
            <a:chOff x="3501573" y="3178068"/>
            <a:chExt cx="1341043" cy="2738771"/>
          </a:xfrm>
        </p:grpSpPr>
        <p:sp>
          <p:nvSpPr>
            <p:cNvPr id="159" name="Google Shape;159;p41"/>
            <p:cNvSpPr/>
            <p:nvPr/>
          </p:nvSpPr>
          <p:spPr>
            <a:xfrm>
              <a:off x="3504728" y="3612346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1"/>
            <p:cNvSpPr/>
            <p:nvPr/>
          </p:nvSpPr>
          <p:spPr>
            <a:xfrm>
              <a:off x="3501573" y="3832632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1"/>
            <p:cNvSpPr/>
            <p:nvPr/>
          </p:nvSpPr>
          <p:spPr>
            <a:xfrm>
              <a:off x="4776089" y="3829487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1"/>
            <p:cNvSpPr/>
            <p:nvPr/>
          </p:nvSpPr>
          <p:spPr>
            <a:xfrm>
              <a:off x="3520451" y="3178068"/>
              <a:ext cx="1322165" cy="2738771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1"/>
            <p:cNvSpPr/>
            <p:nvPr/>
          </p:nvSpPr>
          <p:spPr>
            <a:xfrm>
              <a:off x="3529897" y="3190651"/>
              <a:ext cx="1290685" cy="270729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1"/>
            <p:cNvSpPr/>
            <p:nvPr/>
          </p:nvSpPr>
          <p:spPr>
            <a:xfrm>
              <a:off x="3627447" y="3596610"/>
              <a:ext cx="1101804" cy="1951768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41"/>
            <p:cNvGrpSpPr/>
            <p:nvPr/>
          </p:nvGrpSpPr>
          <p:grpSpPr>
            <a:xfrm>
              <a:off x="4092679" y="5635777"/>
              <a:ext cx="164577" cy="172999"/>
              <a:chOff x="6772303" y="6038214"/>
              <a:chExt cx="140700" cy="147900"/>
            </a:xfrm>
          </p:grpSpPr>
          <p:sp>
            <p:nvSpPr>
              <p:cNvPr id="166" name="Google Shape;166;p41"/>
              <p:cNvSpPr/>
              <p:nvPr/>
            </p:nvSpPr>
            <p:spPr>
              <a:xfrm>
                <a:off x="6772303" y="6038214"/>
                <a:ext cx="140700" cy="1479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41"/>
              <p:cNvSpPr/>
              <p:nvPr/>
            </p:nvSpPr>
            <p:spPr>
              <a:xfrm>
                <a:off x="6807465" y="6071635"/>
                <a:ext cx="70200" cy="813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" name="Google Shape;168;p41"/>
            <p:cNvSpPr/>
            <p:nvPr/>
          </p:nvSpPr>
          <p:spPr>
            <a:xfrm>
              <a:off x="3821102" y="3628406"/>
              <a:ext cx="906484" cy="188758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411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1"/>
            <p:cNvSpPr/>
            <p:nvPr/>
          </p:nvSpPr>
          <p:spPr>
            <a:xfrm>
              <a:off x="4058661" y="3449093"/>
              <a:ext cx="254400" cy="58500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1"/>
            <p:cNvSpPr/>
            <p:nvPr/>
          </p:nvSpPr>
          <p:spPr>
            <a:xfrm>
              <a:off x="3922825" y="3449093"/>
              <a:ext cx="58500" cy="585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41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41"/>
          <p:cNvSpPr/>
          <p:nvPr>
            <p:ph idx="2" type="pic"/>
          </p:nvPr>
        </p:nvSpPr>
        <p:spPr>
          <a:xfrm>
            <a:off x="6881802" y="1614656"/>
            <a:ext cx="1626600" cy="262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73" name="Google Shape;173;p41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74" name="Google Shape;174;p41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1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1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41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78" name="Google Shape;178;p4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1" name="Google Shape;181;p41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/>
          <p:nvPr>
            <p:ph idx="2" type="pic"/>
          </p:nvPr>
        </p:nvSpPr>
        <p:spPr>
          <a:xfrm>
            <a:off x="0" y="958337"/>
            <a:ext cx="3153300" cy="324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42"/>
          <p:cNvSpPr/>
          <p:nvPr>
            <p:ph idx="3" type="pic"/>
          </p:nvPr>
        </p:nvSpPr>
        <p:spPr>
          <a:xfrm>
            <a:off x="6001884" y="954103"/>
            <a:ext cx="3146100" cy="325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85" name="Google Shape;185;p42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186" name="Google Shape;186;p42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2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2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42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90" name="Google Shape;190;p4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p42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 1">
  <p:cSld name="11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 1">
  <p:cSld name="13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5"/>
          <p:cNvSpPr/>
          <p:nvPr>
            <p:ph idx="2" type="pic"/>
          </p:nvPr>
        </p:nvSpPr>
        <p:spPr>
          <a:xfrm>
            <a:off x="0" y="0"/>
            <a:ext cx="43161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98" name="Google Shape;198;p45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199" name="Google Shape;199;p45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5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5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p45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/>
          <p:nvPr/>
        </p:nvSpPr>
        <p:spPr>
          <a:xfrm>
            <a:off x="488374" y="463694"/>
            <a:ext cx="8167200" cy="374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6"/>
          <p:cNvSpPr/>
          <p:nvPr>
            <p:ph idx="2" type="pic"/>
          </p:nvPr>
        </p:nvSpPr>
        <p:spPr>
          <a:xfrm>
            <a:off x="1" y="1"/>
            <a:ext cx="5392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206" name="Google Shape;206;p46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07" name="Google Shape;207;p46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6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6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0" name="Google Shape;210;p46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/>
          <p:nvPr>
            <p:ph idx="2" type="pic"/>
          </p:nvPr>
        </p:nvSpPr>
        <p:spPr>
          <a:xfrm>
            <a:off x="107504" y="108293"/>
            <a:ext cx="8928900" cy="387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3" name="Google Shape;213;p47"/>
          <p:cNvSpPr txBox="1"/>
          <p:nvPr>
            <p:ph type="title"/>
          </p:nvPr>
        </p:nvSpPr>
        <p:spPr>
          <a:xfrm>
            <a:off x="0" y="222758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14" name="Google Shape;214;p47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15" name="Google Shape;215;p4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 1">
  <p:cSld name="4_Taam slide layout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/>
          <p:nvPr>
            <p:ph type="title"/>
          </p:nvPr>
        </p:nvSpPr>
        <p:spPr>
          <a:xfrm>
            <a:off x="227138" y="122719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"/>
          <p:cNvSpPr/>
          <p:nvPr>
            <p:ph idx="2" type="pic"/>
          </p:nvPr>
        </p:nvSpPr>
        <p:spPr>
          <a:xfrm>
            <a:off x="6286499" y="1148437"/>
            <a:ext cx="24003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0" name="Google Shape;220;p48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48"/>
          <p:cNvSpPr/>
          <p:nvPr/>
        </p:nvSpPr>
        <p:spPr>
          <a:xfrm>
            <a:off x="3521052" y="1148437"/>
            <a:ext cx="24003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48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223" name="Google Shape;223;p48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8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8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8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27" name="Google Shape;227;p4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8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/>
          <p:nvPr>
            <p:ph idx="2" type="pic"/>
          </p:nvPr>
        </p:nvSpPr>
        <p:spPr>
          <a:xfrm>
            <a:off x="378619" y="999162"/>
            <a:ext cx="8386800" cy="267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3" name="Google Shape;233;p49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34" name="Google Shape;234;p49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235" name="Google Shape;235;p49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9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9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49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39" name="Google Shape;239;p4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2" name="Google Shape;242;p49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0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245" name="Google Shape;245;p50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0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0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50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49" name="Google Shape;249;p5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2" name="Google Shape;252;p50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5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5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5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9" name="Google Shape;259;p51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60" name="Google Shape;260;p5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3" name="Google Shape;263;p51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2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66" name="Google Shape;266;p5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SECTION_TITLE_AND_DESCRIPTION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53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5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4" name="Google Shape;274;p53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275" name="Google Shape;275;p5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itleOnly">
  <p:cSld name="TITLE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54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280" name="Google Shape;280;p5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54"/>
          <p:cNvGrpSpPr/>
          <p:nvPr/>
        </p:nvGrpSpPr>
        <p:grpSpPr>
          <a:xfrm>
            <a:off x="4334441" y="158296"/>
            <a:ext cx="475116" cy="102825"/>
            <a:chOff x="5215346" y="150098"/>
            <a:chExt cx="633488" cy="137100"/>
          </a:xfrm>
        </p:grpSpPr>
        <p:sp>
          <p:nvSpPr>
            <p:cNvPr id="284" name="Google Shape;284;p54"/>
            <p:cNvSpPr/>
            <p:nvPr/>
          </p:nvSpPr>
          <p:spPr>
            <a:xfrm>
              <a:off x="5215346" y="150098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4"/>
            <p:cNvSpPr/>
            <p:nvPr/>
          </p:nvSpPr>
          <p:spPr>
            <a:xfrm>
              <a:off x="5463540" y="150098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4"/>
            <p:cNvSpPr/>
            <p:nvPr/>
          </p:nvSpPr>
          <p:spPr>
            <a:xfrm>
              <a:off x="5711734" y="150098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54"/>
          <p:cNvSpPr txBox="1"/>
          <p:nvPr>
            <p:ph type="ctrTitle"/>
          </p:nvPr>
        </p:nvSpPr>
        <p:spPr>
          <a:xfrm>
            <a:off x="715275" y="261113"/>
            <a:ext cx="77136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●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●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MAIN_POINT">
    <p:bg>
      <p:bgPr>
        <a:solidFill>
          <a:srgbClr val="2FB885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5"/>
          <p:cNvSpPr txBox="1"/>
          <p:nvPr>
            <p:ph type="title"/>
          </p:nvPr>
        </p:nvSpPr>
        <p:spPr>
          <a:xfrm>
            <a:off x="729450" y="1079213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5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55"/>
          <p:cNvGrpSpPr/>
          <p:nvPr/>
        </p:nvGrpSpPr>
        <p:grpSpPr>
          <a:xfrm>
            <a:off x="729359" y="3189472"/>
            <a:ext cx="1377927" cy="63866"/>
            <a:chOff x="1063925" y="1155200"/>
            <a:chExt cx="10673333" cy="88200"/>
          </a:xfrm>
        </p:grpSpPr>
        <p:sp>
          <p:nvSpPr>
            <p:cNvPr id="292" name="Google Shape;292;p55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5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5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1">
  <p:cSld name="SECTION_TITLE_AND_DESCRIPTION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56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56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301" name="Google Shape;301;p56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6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6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ection">
  <p:cSld name="TITLE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●"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07" name="Google Shape;307;p57"/>
          <p:cNvGrpSpPr/>
          <p:nvPr/>
        </p:nvGrpSpPr>
        <p:grpSpPr>
          <a:xfrm flipH="1" rot="10800000">
            <a:off x="-83" y="4090691"/>
            <a:ext cx="9143844" cy="71327"/>
            <a:chOff x="1063925" y="1155200"/>
            <a:chExt cx="10673333" cy="88200"/>
          </a:xfrm>
        </p:grpSpPr>
        <p:sp>
          <p:nvSpPr>
            <p:cNvPr id="308" name="Google Shape;308;p5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1" name="Google Shape;31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20275" y="1318444"/>
            <a:ext cx="703692" cy="70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">
  <p:cSld name="CUSTOM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22"/>
          <p:cNvCxnSpPr/>
          <p:nvPr/>
        </p:nvCxnSpPr>
        <p:spPr>
          <a:xfrm>
            <a:off x="2272050" y="1528763"/>
            <a:ext cx="4599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2" name="Google Shape;32;p22"/>
          <p:cNvCxnSpPr/>
          <p:nvPr/>
        </p:nvCxnSpPr>
        <p:spPr>
          <a:xfrm>
            <a:off x="2272050" y="2445581"/>
            <a:ext cx="4599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33" name="Google Shape;33;p22"/>
          <p:cNvGrpSpPr/>
          <p:nvPr/>
        </p:nvGrpSpPr>
        <p:grpSpPr>
          <a:xfrm>
            <a:off x="10124" y="4505625"/>
            <a:ext cx="9144700" cy="498150"/>
            <a:chOff x="-13500" y="6236050"/>
            <a:chExt cx="12219000" cy="664200"/>
          </a:xfrm>
        </p:grpSpPr>
        <p:sp>
          <p:nvSpPr>
            <p:cNvPr id="34" name="Google Shape;34;p22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" name="Google Shape;35;p22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36" name="Google Shape;36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22"/>
          <p:cNvSpPr txBox="1"/>
          <p:nvPr/>
        </p:nvSpPr>
        <p:spPr>
          <a:xfrm>
            <a:off x="2322450" y="1542684"/>
            <a:ext cx="4499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/>
          <p:nvPr/>
        </p:nvSpPr>
        <p:spPr>
          <a:xfrm>
            <a:off x="2703937" y="2611050"/>
            <a:ext cx="3736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comments and feedbacks, please contact academy@b3networks.com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 1">
  <p:cSld name="Contents slide layout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14" name="Google Shape;314;p58"/>
          <p:cNvGrpSpPr/>
          <p:nvPr/>
        </p:nvGrpSpPr>
        <p:grpSpPr>
          <a:xfrm>
            <a:off x="-25" y="5081723"/>
            <a:ext cx="9143844" cy="61802"/>
            <a:chOff x="1063925" y="1155200"/>
            <a:chExt cx="10673333" cy="88200"/>
          </a:xfrm>
        </p:grpSpPr>
        <p:sp>
          <p:nvSpPr>
            <p:cNvPr id="315" name="Google Shape;315;p5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8" name="Google Shape;318;p58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8"/>
          <p:cNvSpPr/>
          <p:nvPr/>
        </p:nvSpPr>
        <p:spPr>
          <a:xfrm>
            <a:off x="4334412" y="158296"/>
            <a:ext cx="10290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8"/>
          <p:cNvSpPr/>
          <p:nvPr/>
        </p:nvSpPr>
        <p:spPr>
          <a:xfrm>
            <a:off x="4520558" y="158296"/>
            <a:ext cx="102900" cy="102900"/>
          </a:xfrm>
          <a:prstGeom prst="rect">
            <a:avLst/>
          </a:prstGeom>
          <a:solidFill>
            <a:srgbClr val="DA0C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8"/>
          <p:cNvSpPr/>
          <p:nvPr/>
        </p:nvSpPr>
        <p:spPr>
          <a:xfrm>
            <a:off x="4706703" y="158296"/>
            <a:ext cx="102900" cy="10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2">
    <p:bg>
      <p:bgPr>
        <a:solidFill>
          <a:schemeClr val="accent4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9"/>
          <p:cNvSpPr txBox="1"/>
          <p:nvPr>
            <p:ph type="ctrTitle"/>
          </p:nvPr>
        </p:nvSpPr>
        <p:spPr>
          <a:xfrm>
            <a:off x="2327288" y="1991813"/>
            <a:ext cx="6255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●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●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○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■"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24" name="Google Shape;324;p59"/>
          <p:cNvGrpSpPr/>
          <p:nvPr/>
        </p:nvGrpSpPr>
        <p:grpSpPr>
          <a:xfrm>
            <a:off x="693364" y="3898317"/>
            <a:ext cx="2284093" cy="63866"/>
            <a:chOff x="1063925" y="1155200"/>
            <a:chExt cx="10673333" cy="88200"/>
          </a:xfrm>
        </p:grpSpPr>
        <p:sp>
          <p:nvSpPr>
            <p:cNvPr id="325" name="Google Shape;325;p5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8" name="Google Shape;32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335" y="2182971"/>
            <a:ext cx="792915" cy="77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2">
  <p:cSld name="SECTION_TITLE_AND_DESCRIPTION_3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60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4" name="Google Shape;334;p60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335" name="Google Shape;335;p6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bg>
      <p:bgPr>
        <a:solidFill>
          <a:schemeClr val="lt2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6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1" name="Google Shape;341;p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6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6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6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6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9" name="Google Shape;349;p6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6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6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6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6" name="Google Shape;356;p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6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_1">
  <p:cSld name="TITLE_ONLY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6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3" name="Google Shape;363;p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6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">
  <p:cSld name="CUSTOM_1">
    <p:bg>
      <p:bgPr>
        <a:solidFill>
          <a:schemeClr val="dk2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9" name="Google Shape;369;p19"/>
          <p:cNvCxnSpPr/>
          <p:nvPr/>
        </p:nvCxnSpPr>
        <p:spPr>
          <a:xfrm>
            <a:off x="2272050" y="1528763"/>
            <a:ext cx="4599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70" name="Google Shape;370;p19"/>
          <p:cNvCxnSpPr/>
          <p:nvPr/>
        </p:nvCxnSpPr>
        <p:spPr>
          <a:xfrm>
            <a:off x="2272050" y="2445581"/>
            <a:ext cx="4599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371" name="Google Shape;371;p19"/>
          <p:cNvGrpSpPr/>
          <p:nvPr/>
        </p:nvGrpSpPr>
        <p:grpSpPr>
          <a:xfrm>
            <a:off x="10124" y="4505625"/>
            <a:ext cx="9144700" cy="498150"/>
            <a:chOff x="-13500" y="6236050"/>
            <a:chExt cx="12219000" cy="664200"/>
          </a:xfrm>
        </p:grpSpPr>
        <p:sp>
          <p:nvSpPr>
            <p:cNvPr id="372" name="Google Shape;372;p19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3" name="Google Shape;373;p19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374" name="Google Shape;374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19"/>
          <p:cNvSpPr txBox="1"/>
          <p:nvPr/>
        </p:nvSpPr>
        <p:spPr>
          <a:xfrm>
            <a:off x="2322450" y="1542684"/>
            <a:ext cx="4499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9"/>
          <p:cNvSpPr txBox="1"/>
          <p:nvPr/>
        </p:nvSpPr>
        <p:spPr>
          <a:xfrm>
            <a:off x="2703937" y="2611050"/>
            <a:ext cx="3736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comments and feedbacks, please contact academy@b3networks.com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">
  <p:cSld name="Contents slide layou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5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519" y="468144"/>
            <a:ext cx="2164275" cy="58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5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5"/>
          <p:cNvSpPr txBox="1"/>
          <p:nvPr/>
        </p:nvSpPr>
        <p:spPr>
          <a:xfrm>
            <a:off x="407513" y="952088"/>
            <a:ext cx="2164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29920"/>
              </a:lnSpc>
              <a:spcBef>
                <a:spcPts val="1400"/>
              </a:spcBef>
              <a:spcAft>
                <a:spcPts val="3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Digital Telecommunication Infrastructure</a:t>
            </a:r>
            <a:endParaRPr b="0" i="0" sz="900" u="none" cap="none" strike="noStrike">
              <a:solidFill>
                <a:schemeClr val="dk1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82" name="Google Shape;382;p65"/>
          <p:cNvGrpSpPr/>
          <p:nvPr/>
        </p:nvGrpSpPr>
        <p:grpSpPr>
          <a:xfrm>
            <a:off x="5154561" y="925484"/>
            <a:ext cx="3544156" cy="3292877"/>
            <a:chOff x="6504842" y="1222650"/>
            <a:chExt cx="5055858" cy="4697400"/>
          </a:xfrm>
        </p:grpSpPr>
        <p:pic>
          <p:nvPicPr>
            <p:cNvPr id="383" name="Google Shape;383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04842" y="1562475"/>
              <a:ext cx="2378780" cy="1665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384" name="Google Shape;384;p65"/>
            <p:cNvPicPr preferRelativeResize="0"/>
            <p:nvPr/>
          </p:nvPicPr>
          <p:blipFill rotWithShape="1">
            <a:blip r:embed="rId4">
              <a:alphaModFix/>
            </a:blip>
            <a:srcRect b="12140" l="0" r="0" t="0"/>
            <a:stretch/>
          </p:blipFill>
          <p:spPr>
            <a:xfrm>
              <a:off x="9181916" y="2058000"/>
              <a:ext cx="2378781" cy="16653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385" name="Google Shape;385;p65"/>
            <p:cNvPicPr preferRelativeResize="0"/>
            <p:nvPr/>
          </p:nvPicPr>
          <p:blipFill rotWithShape="1">
            <a:blip r:embed="rId5">
              <a:alphaModFix/>
            </a:blip>
            <a:srcRect b="931" l="0" r="0" t="0"/>
            <a:stretch/>
          </p:blipFill>
          <p:spPr>
            <a:xfrm>
              <a:off x="6504842" y="3464317"/>
              <a:ext cx="2378780" cy="1665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386" name="Google Shape;386;p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81919" y="3956715"/>
              <a:ext cx="2378781" cy="1652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cxnSp>
          <p:nvCxnSpPr>
            <p:cNvPr id="387" name="Google Shape;387;p65"/>
            <p:cNvCxnSpPr/>
            <p:nvPr/>
          </p:nvCxnSpPr>
          <p:spPr>
            <a:xfrm>
              <a:off x="9032775" y="1222650"/>
              <a:ext cx="0" cy="46974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6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/>
          <p:nvPr>
            <p:ph type="title"/>
          </p:nvPr>
        </p:nvSpPr>
        <p:spPr>
          <a:xfrm>
            <a:off x="2201813" y="1792031"/>
            <a:ext cx="4712100" cy="976200"/>
          </a:xfrm>
          <a:prstGeom prst="rect">
            <a:avLst/>
          </a:prstGeom>
          <a:noFill/>
          <a:ln cap="flat" cmpd="sng" w="38100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67"/>
          <p:cNvGrpSpPr/>
          <p:nvPr/>
        </p:nvGrpSpPr>
        <p:grpSpPr>
          <a:xfrm>
            <a:off x="0" y="-112"/>
            <a:ext cx="199939" cy="5143416"/>
            <a:chOff x="-7" y="0"/>
            <a:chExt cx="254407" cy="6578100"/>
          </a:xfrm>
        </p:grpSpPr>
        <p:sp>
          <p:nvSpPr>
            <p:cNvPr id="394" name="Google Shape;394;p67"/>
            <p:cNvSpPr/>
            <p:nvPr/>
          </p:nvSpPr>
          <p:spPr>
            <a:xfrm flipH="1" rot="5400000">
              <a:off x="-969157" y="969150"/>
              <a:ext cx="2192700" cy="254400"/>
            </a:xfrm>
            <a:prstGeom prst="rect">
              <a:avLst/>
            </a:prstGeom>
            <a:solidFill>
              <a:srgbClr val="1A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7"/>
            <p:cNvSpPr/>
            <p:nvPr/>
          </p:nvSpPr>
          <p:spPr>
            <a:xfrm flipH="1" rot="5400000">
              <a:off x="-969150" y="3161850"/>
              <a:ext cx="2192700" cy="254400"/>
            </a:xfrm>
            <a:prstGeom prst="rect">
              <a:avLst/>
            </a:prstGeom>
            <a:solidFill>
              <a:srgbClr val="E324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7"/>
            <p:cNvSpPr/>
            <p:nvPr/>
          </p:nvSpPr>
          <p:spPr>
            <a:xfrm flipH="1" rot="5400000">
              <a:off x="-969150" y="5354550"/>
              <a:ext cx="2192700" cy="254400"/>
            </a:xfrm>
            <a:prstGeom prst="rect">
              <a:avLst/>
            </a:prstGeom>
            <a:solidFill>
              <a:srgbClr val="EBE0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7" name="Google Shape;39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7862" y="68194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7"/>
          <p:cNvSpPr txBox="1"/>
          <p:nvPr>
            <p:ph type="title"/>
          </p:nvPr>
        </p:nvSpPr>
        <p:spPr>
          <a:xfrm>
            <a:off x="2201813" y="1792031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dk2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01" name="Google Shape;401;p68"/>
          <p:cNvCxnSpPr/>
          <p:nvPr/>
        </p:nvCxnSpPr>
        <p:spPr>
          <a:xfrm>
            <a:off x="1503450" y="1759913"/>
            <a:ext cx="6137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02" name="Google Shape;402;p68"/>
          <p:cNvCxnSpPr/>
          <p:nvPr/>
        </p:nvCxnSpPr>
        <p:spPr>
          <a:xfrm>
            <a:off x="1503450" y="2676731"/>
            <a:ext cx="6137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403" name="Google Shape;403;p68"/>
          <p:cNvGrpSpPr/>
          <p:nvPr/>
        </p:nvGrpSpPr>
        <p:grpSpPr>
          <a:xfrm>
            <a:off x="10124" y="4505625"/>
            <a:ext cx="9144700" cy="498150"/>
            <a:chOff x="-13500" y="6236050"/>
            <a:chExt cx="12219000" cy="664200"/>
          </a:xfrm>
        </p:grpSpPr>
        <p:sp>
          <p:nvSpPr>
            <p:cNvPr id="404" name="Google Shape;404;p68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5" name="Google Shape;405;p68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06" name="Google Shape;406;p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solidFill>
          <a:schemeClr val="dk2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69"/>
          <p:cNvCxnSpPr/>
          <p:nvPr/>
        </p:nvCxnSpPr>
        <p:spPr>
          <a:xfrm>
            <a:off x="304688" y="0"/>
            <a:ext cx="0" cy="4505700"/>
          </a:xfrm>
          <a:prstGeom prst="straightConnector1">
            <a:avLst/>
          </a:prstGeom>
          <a:noFill/>
          <a:ln cap="flat" cmpd="sng" w="9525">
            <a:solidFill>
              <a:srgbClr val="657C9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69"/>
          <p:cNvCxnSpPr/>
          <p:nvPr/>
        </p:nvCxnSpPr>
        <p:spPr>
          <a:xfrm>
            <a:off x="575878" y="0"/>
            <a:ext cx="0" cy="4505700"/>
          </a:xfrm>
          <a:prstGeom prst="straightConnector1">
            <a:avLst/>
          </a:prstGeom>
          <a:noFill/>
          <a:ln cap="flat" cmpd="sng" w="9525">
            <a:solidFill>
              <a:srgbClr val="657C9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69"/>
          <p:cNvCxnSpPr/>
          <p:nvPr/>
        </p:nvCxnSpPr>
        <p:spPr>
          <a:xfrm>
            <a:off x="847069" y="0"/>
            <a:ext cx="0" cy="4505700"/>
          </a:xfrm>
          <a:prstGeom prst="straightConnector1">
            <a:avLst/>
          </a:prstGeom>
          <a:noFill/>
          <a:ln cap="flat" cmpd="sng" w="9525">
            <a:solidFill>
              <a:srgbClr val="657C9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9"/>
          <p:cNvSpPr/>
          <p:nvPr/>
        </p:nvSpPr>
        <p:spPr>
          <a:xfrm>
            <a:off x="243592" y="434610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9"/>
          <p:cNvSpPr/>
          <p:nvPr/>
        </p:nvSpPr>
        <p:spPr>
          <a:xfrm>
            <a:off x="243592" y="638894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9"/>
          <p:cNvSpPr/>
          <p:nvPr/>
        </p:nvSpPr>
        <p:spPr>
          <a:xfrm>
            <a:off x="243592" y="1062139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9"/>
          <p:cNvSpPr/>
          <p:nvPr/>
        </p:nvSpPr>
        <p:spPr>
          <a:xfrm>
            <a:off x="243592" y="3921298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9"/>
          <p:cNvSpPr/>
          <p:nvPr/>
        </p:nvSpPr>
        <p:spPr>
          <a:xfrm>
            <a:off x="243592" y="3027902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9"/>
          <p:cNvSpPr/>
          <p:nvPr/>
        </p:nvSpPr>
        <p:spPr>
          <a:xfrm>
            <a:off x="243592" y="2821412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9"/>
          <p:cNvSpPr/>
          <p:nvPr/>
        </p:nvSpPr>
        <p:spPr>
          <a:xfrm>
            <a:off x="183489" y="2037871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9"/>
          <p:cNvSpPr/>
          <p:nvPr/>
        </p:nvSpPr>
        <p:spPr>
          <a:xfrm>
            <a:off x="243592" y="2097967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9"/>
          <p:cNvSpPr/>
          <p:nvPr/>
        </p:nvSpPr>
        <p:spPr>
          <a:xfrm>
            <a:off x="781479" y="3205500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9"/>
          <p:cNvSpPr/>
          <p:nvPr/>
        </p:nvSpPr>
        <p:spPr>
          <a:xfrm>
            <a:off x="512536" y="154932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9"/>
          <p:cNvSpPr/>
          <p:nvPr/>
        </p:nvSpPr>
        <p:spPr>
          <a:xfrm>
            <a:off x="512536" y="1708927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9"/>
          <p:cNvSpPr/>
          <p:nvPr/>
        </p:nvSpPr>
        <p:spPr>
          <a:xfrm>
            <a:off x="512536" y="1925612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9"/>
          <p:cNvSpPr/>
          <p:nvPr/>
        </p:nvSpPr>
        <p:spPr>
          <a:xfrm>
            <a:off x="512536" y="3742978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9"/>
          <p:cNvSpPr/>
          <p:nvPr/>
        </p:nvSpPr>
        <p:spPr>
          <a:xfrm>
            <a:off x="512536" y="3530078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9"/>
          <p:cNvSpPr/>
          <p:nvPr/>
        </p:nvSpPr>
        <p:spPr>
          <a:xfrm>
            <a:off x="781479" y="313440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9"/>
          <p:cNvSpPr/>
          <p:nvPr/>
        </p:nvSpPr>
        <p:spPr>
          <a:xfrm>
            <a:off x="781479" y="883643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9"/>
          <p:cNvSpPr/>
          <p:nvPr/>
        </p:nvSpPr>
        <p:spPr>
          <a:xfrm>
            <a:off x="781479" y="3961329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9"/>
          <p:cNvSpPr/>
          <p:nvPr/>
        </p:nvSpPr>
        <p:spPr>
          <a:xfrm>
            <a:off x="781479" y="2221072"/>
            <a:ext cx="120900" cy="1209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9"/>
          <p:cNvSpPr/>
          <p:nvPr/>
        </p:nvSpPr>
        <p:spPr>
          <a:xfrm>
            <a:off x="454679" y="711711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9"/>
          <p:cNvSpPr/>
          <p:nvPr/>
        </p:nvSpPr>
        <p:spPr>
          <a:xfrm>
            <a:off x="514783" y="771807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9"/>
          <p:cNvSpPr/>
          <p:nvPr/>
        </p:nvSpPr>
        <p:spPr>
          <a:xfrm>
            <a:off x="725870" y="1606015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9"/>
          <p:cNvSpPr/>
          <p:nvPr/>
        </p:nvSpPr>
        <p:spPr>
          <a:xfrm>
            <a:off x="785973" y="1666111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9"/>
          <p:cNvSpPr/>
          <p:nvPr/>
        </p:nvSpPr>
        <p:spPr>
          <a:xfrm>
            <a:off x="454679" y="2813732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9"/>
          <p:cNvSpPr/>
          <p:nvPr/>
        </p:nvSpPr>
        <p:spPr>
          <a:xfrm>
            <a:off x="514783" y="2873828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69"/>
          <p:cNvGrpSpPr/>
          <p:nvPr/>
        </p:nvGrpSpPr>
        <p:grpSpPr>
          <a:xfrm>
            <a:off x="-10125" y="4505625"/>
            <a:ext cx="9164250" cy="498150"/>
            <a:chOff x="-13500" y="6236050"/>
            <a:chExt cx="12219000" cy="664200"/>
          </a:xfrm>
        </p:grpSpPr>
        <p:sp>
          <p:nvSpPr>
            <p:cNvPr id="436" name="Google Shape;436;p69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7" name="Google Shape;437;p69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38" name="Google Shape;438;p6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solidFill>
          <a:srgbClr val="1AC5D8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0"/>
          <p:cNvSpPr/>
          <p:nvPr/>
        </p:nvSpPr>
        <p:spPr>
          <a:xfrm>
            <a:off x="2308392" y="1021425"/>
            <a:ext cx="4475400" cy="27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70"/>
          <p:cNvSpPr/>
          <p:nvPr/>
        </p:nvSpPr>
        <p:spPr>
          <a:xfrm>
            <a:off x="3472875" y="785700"/>
            <a:ext cx="2146500" cy="498300"/>
          </a:xfrm>
          <a:prstGeom prst="rect">
            <a:avLst/>
          </a:prstGeom>
          <a:solidFill>
            <a:srgbClr val="253646"/>
          </a:solidFill>
          <a:ln cap="flat" cmpd="sng" w="9525">
            <a:solidFill>
              <a:srgbClr val="253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" name="Google Shape;443;p70"/>
          <p:cNvGrpSpPr/>
          <p:nvPr/>
        </p:nvGrpSpPr>
        <p:grpSpPr>
          <a:xfrm>
            <a:off x="-10125" y="4505625"/>
            <a:ext cx="9164250" cy="498150"/>
            <a:chOff x="-13500" y="6236050"/>
            <a:chExt cx="12219000" cy="664200"/>
          </a:xfrm>
        </p:grpSpPr>
        <p:sp>
          <p:nvSpPr>
            <p:cNvPr id="444" name="Google Shape;444;p70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5" name="Google Shape;445;p70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46" name="Google Shape;446;p7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1"/>
          <p:cNvSpPr/>
          <p:nvPr/>
        </p:nvSpPr>
        <p:spPr>
          <a:xfrm>
            <a:off x="-9094" y="-18169"/>
            <a:ext cx="6624600" cy="29697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1"/>
          <p:cNvSpPr/>
          <p:nvPr/>
        </p:nvSpPr>
        <p:spPr>
          <a:xfrm>
            <a:off x="6724725" y="-18169"/>
            <a:ext cx="2428800" cy="29697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1"/>
          <p:cNvSpPr/>
          <p:nvPr/>
        </p:nvSpPr>
        <p:spPr>
          <a:xfrm>
            <a:off x="-9094" y="3074128"/>
            <a:ext cx="20355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1"/>
          <p:cNvSpPr/>
          <p:nvPr/>
        </p:nvSpPr>
        <p:spPr>
          <a:xfrm>
            <a:off x="2126456" y="3069751"/>
            <a:ext cx="44892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1"/>
          <p:cNvSpPr/>
          <p:nvPr/>
        </p:nvSpPr>
        <p:spPr>
          <a:xfrm>
            <a:off x="6715050" y="3069638"/>
            <a:ext cx="24390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71"/>
          <p:cNvGrpSpPr/>
          <p:nvPr/>
        </p:nvGrpSpPr>
        <p:grpSpPr>
          <a:xfrm>
            <a:off x="-10125" y="4677038"/>
            <a:ext cx="9164250" cy="498150"/>
            <a:chOff x="-13500" y="6236050"/>
            <a:chExt cx="12219000" cy="664200"/>
          </a:xfrm>
        </p:grpSpPr>
        <p:sp>
          <p:nvSpPr>
            <p:cNvPr id="454" name="Google Shape;454;p71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5" name="Google Shape;455;p71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56" name="Google Shape;456;p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71"/>
          <p:cNvSpPr/>
          <p:nvPr/>
        </p:nvSpPr>
        <p:spPr>
          <a:xfrm>
            <a:off x="245531" y="231075"/>
            <a:ext cx="5090400" cy="40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E324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3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3"/>
          <p:cNvSpPr txBox="1"/>
          <p:nvPr/>
        </p:nvSpPr>
        <p:spPr>
          <a:xfrm>
            <a:off x="2800125" y="296091"/>
            <a:ext cx="354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b="1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i="0" lang="en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Content</a:t>
            </a:r>
            <a:endParaRPr b="1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3"/>
          <p:cNvSpPr/>
          <p:nvPr/>
        </p:nvSpPr>
        <p:spPr>
          <a:xfrm>
            <a:off x="810000" y="160515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3"/>
          <p:cNvSpPr/>
          <p:nvPr/>
        </p:nvSpPr>
        <p:spPr>
          <a:xfrm>
            <a:off x="2756925" y="190170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73"/>
          <p:cNvSpPr/>
          <p:nvPr/>
        </p:nvSpPr>
        <p:spPr>
          <a:xfrm>
            <a:off x="4794975" y="160515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73"/>
          <p:cNvSpPr/>
          <p:nvPr/>
        </p:nvSpPr>
        <p:spPr>
          <a:xfrm>
            <a:off x="6721650" y="1901700"/>
            <a:ext cx="1660500" cy="5811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73"/>
          <p:cNvSpPr txBox="1"/>
          <p:nvPr/>
        </p:nvSpPr>
        <p:spPr>
          <a:xfrm>
            <a:off x="810000" y="218632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73"/>
          <p:cNvSpPr txBox="1"/>
          <p:nvPr/>
        </p:nvSpPr>
        <p:spPr>
          <a:xfrm>
            <a:off x="2802488" y="248287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73"/>
          <p:cNvSpPr txBox="1"/>
          <p:nvPr/>
        </p:nvSpPr>
        <p:spPr>
          <a:xfrm>
            <a:off x="4794975" y="218632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73"/>
          <p:cNvSpPr txBox="1"/>
          <p:nvPr/>
        </p:nvSpPr>
        <p:spPr>
          <a:xfrm>
            <a:off x="6721650" y="2482875"/>
            <a:ext cx="166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 1">
  <p:cSld name="2_Contents slide layout_1">
    <p:bg>
      <p:bgPr>
        <a:solidFill>
          <a:srgbClr val="253646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3" name="Google Shape;473;p74"/>
          <p:cNvCxnSpPr/>
          <p:nvPr/>
        </p:nvCxnSpPr>
        <p:spPr>
          <a:xfrm rot="10800000">
            <a:off x="140990" y="4815459"/>
            <a:ext cx="7745400" cy="0"/>
          </a:xfrm>
          <a:prstGeom prst="straightConnector1">
            <a:avLst/>
          </a:prstGeom>
          <a:noFill/>
          <a:ln cap="flat" cmpd="sng" w="9525">
            <a:solidFill>
              <a:srgbClr val="253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74"/>
          <p:cNvCxnSpPr/>
          <p:nvPr/>
        </p:nvCxnSpPr>
        <p:spPr>
          <a:xfrm>
            <a:off x="304688" y="0"/>
            <a:ext cx="0" cy="45057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74"/>
          <p:cNvCxnSpPr/>
          <p:nvPr/>
        </p:nvCxnSpPr>
        <p:spPr>
          <a:xfrm>
            <a:off x="575878" y="0"/>
            <a:ext cx="0" cy="45057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6" name="Google Shape;476;p74"/>
          <p:cNvCxnSpPr/>
          <p:nvPr/>
        </p:nvCxnSpPr>
        <p:spPr>
          <a:xfrm>
            <a:off x="847069" y="0"/>
            <a:ext cx="0" cy="45057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7" name="Google Shape;477;p74"/>
          <p:cNvSpPr/>
          <p:nvPr/>
        </p:nvSpPr>
        <p:spPr>
          <a:xfrm>
            <a:off x="243592" y="434610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4"/>
          <p:cNvSpPr/>
          <p:nvPr/>
        </p:nvSpPr>
        <p:spPr>
          <a:xfrm>
            <a:off x="243592" y="638894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4"/>
          <p:cNvSpPr/>
          <p:nvPr/>
        </p:nvSpPr>
        <p:spPr>
          <a:xfrm>
            <a:off x="243592" y="1062139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4"/>
          <p:cNvSpPr/>
          <p:nvPr/>
        </p:nvSpPr>
        <p:spPr>
          <a:xfrm>
            <a:off x="243592" y="3921298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4"/>
          <p:cNvSpPr/>
          <p:nvPr/>
        </p:nvSpPr>
        <p:spPr>
          <a:xfrm>
            <a:off x="243592" y="3027902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4"/>
          <p:cNvSpPr/>
          <p:nvPr/>
        </p:nvSpPr>
        <p:spPr>
          <a:xfrm>
            <a:off x="243592" y="2821412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4"/>
          <p:cNvSpPr/>
          <p:nvPr/>
        </p:nvSpPr>
        <p:spPr>
          <a:xfrm>
            <a:off x="183489" y="2037871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4"/>
          <p:cNvSpPr/>
          <p:nvPr/>
        </p:nvSpPr>
        <p:spPr>
          <a:xfrm>
            <a:off x="243592" y="2097967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4"/>
          <p:cNvSpPr/>
          <p:nvPr/>
        </p:nvSpPr>
        <p:spPr>
          <a:xfrm>
            <a:off x="781479" y="3205500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4"/>
          <p:cNvSpPr/>
          <p:nvPr/>
        </p:nvSpPr>
        <p:spPr>
          <a:xfrm>
            <a:off x="512536" y="154932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4"/>
          <p:cNvSpPr/>
          <p:nvPr/>
        </p:nvSpPr>
        <p:spPr>
          <a:xfrm>
            <a:off x="512536" y="1708927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4"/>
          <p:cNvSpPr/>
          <p:nvPr/>
        </p:nvSpPr>
        <p:spPr>
          <a:xfrm>
            <a:off x="512536" y="1925612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4"/>
          <p:cNvSpPr/>
          <p:nvPr/>
        </p:nvSpPr>
        <p:spPr>
          <a:xfrm>
            <a:off x="512536" y="3742978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4"/>
          <p:cNvSpPr/>
          <p:nvPr/>
        </p:nvSpPr>
        <p:spPr>
          <a:xfrm>
            <a:off x="512536" y="3530078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74"/>
          <p:cNvSpPr/>
          <p:nvPr/>
        </p:nvSpPr>
        <p:spPr>
          <a:xfrm>
            <a:off x="781479" y="313440"/>
            <a:ext cx="120900" cy="120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4"/>
          <p:cNvSpPr/>
          <p:nvPr/>
        </p:nvSpPr>
        <p:spPr>
          <a:xfrm>
            <a:off x="781479" y="883643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4"/>
          <p:cNvSpPr/>
          <p:nvPr/>
        </p:nvSpPr>
        <p:spPr>
          <a:xfrm>
            <a:off x="781479" y="3961329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4"/>
          <p:cNvSpPr/>
          <p:nvPr/>
        </p:nvSpPr>
        <p:spPr>
          <a:xfrm>
            <a:off x="781479" y="2221072"/>
            <a:ext cx="120900" cy="1209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4"/>
          <p:cNvSpPr/>
          <p:nvPr/>
        </p:nvSpPr>
        <p:spPr>
          <a:xfrm>
            <a:off x="454679" y="711711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4"/>
          <p:cNvSpPr/>
          <p:nvPr/>
        </p:nvSpPr>
        <p:spPr>
          <a:xfrm>
            <a:off x="514783" y="771807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4"/>
          <p:cNvSpPr/>
          <p:nvPr/>
        </p:nvSpPr>
        <p:spPr>
          <a:xfrm>
            <a:off x="725870" y="1606015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74"/>
          <p:cNvSpPr/>
          <p:nvPr/>
        </p:nvSpPr>
        <p:spPr>
          <a:xfrm>
            <a:off x="785973" y="1666111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4"/>
          <p:cNvSpPr/>
          <p:nvPr/>
        </p:nvSpPr>
        <p:spPr>
          <a:xfrm>
            <a:off x="454679" y="2813732"/>
            <a:ext cx="242400" cy="2424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4"/>
          <p:cNvSpPr/>
          <p:nvPr/>
        </p:nvSpPr>
        <p:spPr>
          <a:xfrm>
            <a:off x="514783" y="2873828"/>
            <a:ext cx="122100" cy="1221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74"/>
          <p:cNvGrpSpPr/>
          <p:nvPr/>
        </p:nvGrpSpPr>
        <p:grpSpPr>
          <a:xfrm>
            <a:off x="-10125" y="4505625"/>
            <a:ext cx="9164250" cy="498150"/>
            <a:chOff x="-13500" y="6236050"/>
            <a:chExt cx="12219000" cy="664200"/>
          </a:xfrm>
        </p:grpSpPr>
        <p:sp>
          <p:nvSpPr>
            <p:cNvPr id="502" name="Google Shape;502;p74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3" name="Google Shape;503;p74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504" name="Google Shape;504;p7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4"/>
          <p:cNvGrpSpPr/>
          <p:nvPr/>
        </p:nvGrpSpPr>
        <p:grpSpPr>
          <a:xfrm>
            <a:off x="0" y="-112"/>
            <a:ext cx="199939" cy="5143416"/>
            <a:chOff x="-7" y="0"/>
            <a:chExt cx="254407" cy="6578100"/>
          </a:xfrm>
        </p:grpSpPr>
        <p:sp>
          <p:nvSpPr>
            <p:cNvPr id="46" name="Google Shape;46;p24"/>
            <p:cNvSpPr/>
            <p:nvPr/>
          </p:nvSpPr>
          <p:spPr>
            <a:xfrm flipH="1" rot="5400000">
              <a:off x="-969157" y="969150"/>
              <a:ext cx="2192700" cy="254400"/>
            </a:xfrm>
            <a:prstGeom prst="rect">
              <a:avLst/>
            </a:prstGeom>
            <a:solidFill>
              <a:srgbClr val="1A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 flipH="1" rot="5400000">
              <a:off x="-969150" y="3161850"/>
              <a:ext cx="2192700" cy="254400"/>
            </a:xfrm>
            <a:prstGeom prst="rect">
              <a:avLst/>
            </a:prstGeom>
            <a:solidFill>
              <a:srgbClr val="E324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 flipH="1" rot="5400000">
              <a:off x="-969150" y="5354550"/>
              <a:ext cx="2192700" cy="254400"/>
            </a:xfrm>
            <a:prstGeom prst="rect">
              <a:avLst/>
            </a:prstGeom>
            <a:solidFill>
              <a:srgbClr val="EBE0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4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7862" y="68194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4"/>
          <p:cNvSpPr txBox="1"/>
          <p:nvPr>
            <p:ph type="title"/>
          </p:nvPr>
        </p:nvSpPr>
        <p:spPr>
          <a:xfrm>
            <a:off x="2201813" y="1792031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8"/>
          <p:cNvSpPr/>
          <p:nvPr>
            <p:ph idx="2" type="pic"/>
          </p:nvPr>
        </p:nvSpPr>
        <p:spPr>
          <a:xfrm>
            <a:off x="0" y="-1"/>
            <a:ext cx="9144000" cy="343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510" name="Google Shape;510;p78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511" name="Google Shape;511;p7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4" name="Google Shape;514;p78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0"/>
          <p:cNvSpPr txBox="1"/>
          <p:nvPr>
            <p:ph idx="1" type="body"/>
          </p:nvPr>
        </p:nvSpPr>
        <p:spPr>
          <a:xfrm>
            <a:off x="242647" y="24936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1"/>
          <p:cNvSpPr txBox="1"/>
          <p:nvPr>
            <p:ph idx="1" type="body"/>
          </p:nvPr>
        </p:nvSpPr>
        <p:spPr>
          <a:xfrm>
            <a:off x="242647" y="92609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Google Shape;520;p81"/>
          <p:cNvSpPr/>
          <p:nvPr/>
        </p:nvSpPr>
        <p:spPr>
          <a:xfrm>
            <a:off x="265508" y="848693"/>
            <a:ext cx="2670600" cy="40521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1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1"/>
          <p:cNvSpPr/>
          <p:nvPr/>
        </p:nvSpPr>
        <p:spPr>
          <a:xfrm rot="5400000">
            <a:off x="2292807" y="957527"/>
            <a:ext cx="514500" cy="5139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1"/>
          <p:cNvSpPr txBox="1"/>
          <p:nvPr/>
        </p:nvSpPr>
        <p:spPr>
          <a:xfrm>
            <a:off x="533778" y="1227910"/>
            <a:ext cx="167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1"/>
          <p:cNvSpPr txBox="1"/>
          <p:nvPr/>
        </p:nvSpPr>
        <p:spPr>
          <a:xfrm>
            <a:off x="533778" y="1595597"/>
            <a:ext cx="1674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1"/>
          <p:cNvSpPr txBox="1"/>
          <p:nvPr/>
        </p:nvSpPr>
        <p:spPr>
          <a:xfrm>
            <a:off x="540922" y="4356328"/>
            <a:ext cx="1674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81"/>
          <p:cNvSpPr txBox="1"/>
          <p:nvPr/>
        </p:nvSpPr>
        <p:spPr>
          <a:xfrm>
            <a:off x="540922" y="3337743"/>
            <a:ext cx="20382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7" name="Google Shape;527;p81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528" name="Google Shape;528;p81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1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1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81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532" name="Google Shape;532;p8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5" name="Google Shape;535;p81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2"/>
          <p:cNvSpPr txBox="1"/>
          <p:nvPr>
            <p:ph idx="1" type="body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38" name="Google Shape;538;p82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539" name="Google Shape;539;p82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2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2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82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543" name="Google Shape;543;p8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6" name="Google Shape;546;p82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 1">
  <p:cSld name="Image slide layout_1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3"/>
          <p:cNvSpPr/>
          <p:nvPr>
            <p:ph idx="2" type="pic"/>
          </p:nvPr>
        </p:nvSpPr>
        <p:spPr>
          <a:xfrm>
            <a:off x="679142" y="1142995"/>
            <a:ext cx="2077200" cy="33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9" name="Google Shape;549;p83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50" name="Google Shape;550;p83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551" name="Google Shape;551;p83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3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3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83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555" name="Google Shape;555;p8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8" name="Google Shape;558;p83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8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 1">
  <p:cSld name="7_Contents slide layout_1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4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61" name="Google Shape;561;p84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562" name="Google Shape;562;p84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4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4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84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566" name="Google Shape;566;p8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9" name="Google Shape;569;p84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85"/>
          <p:cNvGrpSpPr/>
          <p:nvPr/>
        </p:nvGrpSpPr>
        <p:grpSpPr>
          <a:xfrm>
            <a:off x="6681338" y="1082030"/>
            <a:ext cx="1955912" cy="3650782"/>
            <a:chOff x="3501573" y="3178068"/>
            <a:chExt cx="1341043" cy="2738771"/>
          </a:xfrm>
        </p:grpSpPr>
        <p:sp>
          <p:nvSpPr>
            <p:cNvPr id="572" name="Google Shape;572;p85"/>
            <p:cNvSpPr/>
            <p:nvPr/>
          </p:nvSpPr>
          <p:spPr>
            <a:xfrm>
              <a:off x="3504728" y="3612346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5"/>
            <p:cNvSpPr/>
            <p:nvPr/>
          </p:nvSpPr>
          <p:spPr>
            <a:xfrm>
              <a:off x="3501573" y="3832632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5"/>
            <p:cNvSpPr/>
            <p:nvPr/>
          </p:nvSpPr>
          <p:spPr>
            <a:xfrm>
              <a:off x="4776089" y="3829487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5"/>
            <p:cNvSpPr/>
            <p:nvPr/>
          </p:nvSpPr>
          <p:spPr>
            <a:xfrm>
              <a:off x="3520451" y="3178068"/>
              <a:ext cx="1322165" cy="2738771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5"/>
            <p:cNvSpPr/>
            <p:nvPr/>
          </p:nvSpPr>
          <p:spPr>
            <a:xfrm>
              <a:off x="3529897" y="3190651"/>
              <a:ext cx="1290685" cy="270729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5"/>
            <p:cNvSpPr/>
            <p:nvPr/>
          </p:nvSpPr>
          <p:spPr>
            <a:xfrm>
              <a:off x="3627447" y="3596610"/>
              <a:ext cx="1101804" cy="1951768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8" name="Google Shape;578;p85"/>
            <p:cNvGrpSpPr/>
            <p:nvPr/>
          </p:nvGrpSpPr>
          <p:grpSpPr>
            <a:xfrm>
              <a:off x="4092679" y="5635777"/>
              <a:ext cx="164577" cy="172999"/>
              <a:chOff x="6772303" y="6038214"/>
              <a:chExt cx="140700" cy="147900"/>
            </a:xfrm>
          </p:grpSpPr>
          <p:sp>
            <p:nvSpPr>
              <p:cNvPr id="579" name="Google Shape;579;p85"/>
              <p:cNvSpPr/>
              <p:nvPr/>
            </p:nvSpPr>
            <p:spPr>
              <a:xfrm>
                <a:off x="6772303" y="6038214"/>
                <a:ext cx="140700" cy="1479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85"/>
              <p:cNvSpPr/>
              <p:nvPr/>
            </p:nvSpPr>
            <p:spPr>
              <a:xfrm>
                <a:off x="6807465" y="6071635"/>
                <a:ext cx="70200" cy="813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1" name="Google Shape;581;p85"/>
            <p:cNvSpPr/>
            <p:nvPr/>
          </p:nvSpPr>
          <p:spPr>
            <a:xfrm>
              <a:off x="3821102" y="3628406"/>
              <a:ext cx="906484" cy="188758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411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5"/>
            <p:cNvSpPr/>
            <p:nvPr/>
          </p:nvSpPr>
          <p:spPr>
            <a:xfrm>
              <a:off x="4058661" y="3449093"/>
              <a:ext cx="254400" cy="58500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5"/>
            <p:cNvSpPr/>
            <p:nvPr/>
          </p:nvSpPr>
          <p:spPr>
            <a:xfrm>
              <a:off x="3922825" y="3449093"/>
              <a:ext cx="58500" cy="585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85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5" name="Google Shape;585;p85"/>
          <p:cNvSpPr/>
          <p:nvPr>
            <p:ph idx="2" type="pic"/>
          </p:nvPr>
        </p:nvSpPr>
        <p:spPr>
          <a:xfrm>
            <a:off x="6881802" y="1614656"/>
            <a:ext cx="1626600" cy="262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586" name="Google Shape;586;p85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587" name="Google Shape;587;p85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5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5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85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591" name="Google Shape;591;p85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5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5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4" name="Google Shape;594;p85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6"/>
          <p:cNvSpPr/>
          <p:nvPr>
            <p:ph idx="2" type="pic"/>
          </p:nvPr>
        </p:nvSpPr>
        <p:spPr>
          <a:xfrm>
            <a:off x="0" y="958337"/>
            <a:ext cx="3153300" cy="324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7" name="Google Shape;597;p86"/>
          <p:cNvSpPr/>
          <p:nvPr>
            <p:ph idx="3" type="pic"/>
          </p:nvPr>
        </p:nvSpPr>
        <p:spPr>
          <a:xfrm>
            <a:off x="6001884" y="954103"/>
            <a:ext cx="3146100" cy="325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598" name="Google Shape;598;p86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599" name="Google Shape;599;p86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6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6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86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03" name="Google Shape;603;p86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86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6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6" name="Google Shape;606;p86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25"/>
          <p:cNvGrpSpPr/>
          <p:nvPr/>
        </p:nvGrpSpPr>
        <p:grpSpPr>
          <a:xfrm>
            <a:off x="0" y="0"/>
            <a:ext cx="4463476" cy="5143500"/>
            <a:chOff x="0" y="0"/>
            <a:chExt cx="5951301" cy="6857999"/>
          </a:xfrm>
        </p:grpSpPr>
        <p:pic>
          <p:nvPicPr>
            <p:cNvPr id="53" name="Google Shape;53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5951301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25"/>
            <p:cNvSpPr txBox="1"/>
            <p:nvPr/>
          </p:nvSpPr>
          <p:spPr>
            <a:xfrm>
              <a:off x="38000" y="1114425"/>
              <a:ext cx="5889600" cy="2031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1" i="0" lang="en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Table of Contents</a:t>
              </a:r>
              <a:endParaRPr b="1" i="0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 1">
  <p:cSld name="11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 1">
  <p:cSld name="13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/>
          <p:nvPr>
            <p:ph idx="2" type="pic"/>
          </p:nvPr>
        </p:nvSpPr>
        <p:spPr>
          <a:xfrm>
            <a:off x="0" y="0"/>
            <a:ext cx="43161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611" name="Google Shape;611;p89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12" name="Google Shape;612;p8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5" name="Google Shape;615;p89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0"/>
          <p:cNvSpPr/>
          <p:nvPr/>
        </p:nvSpPr>
        <p:spPr>
          <a:xfrm>
            <a:off x="488374" y="463694"/>
            <a:ext cx="8167200" cy="374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90"/>
          <p:cNvSpPr/>
          <p:nvPr>
            <p:ph idx="2" type="pic"/>
          </p:nvPr>
        </p:nvSpPr>
        <p:spPr>
          <a:xfrm>
            <a:off x="1" y="1"/>
            <a:ext cx="5392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619" name="Google Shape;619;p90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20" name="Google Shape;620;p9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9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3" name="Google Shape;623;p90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1"/>
          <p:cNvSpPr/>
          <p:nvPr>
            <p:ph idx="2" type="pic"/>
          </p:nvPr>
        </p:nvSpPr>
        <p:spPr>
          <a:xfrm>
            <a:off x="107504" y="108293"/>
            <a:ext cx="8928900" cy="387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6" name="Google Shape;626;p91"/>
          <p:cNvSpPr txBox="1"/>
          <p:nvPr>
            <p:ph type="title"/>
          </p:nvPr>
        </p:nvSpPr>
        <p:spPr>
          <a:xfrm>
            <a:off x="0" y="222758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27" name="Google Shape;627;p91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28" name="Google Shape;628;p9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9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2"/>
          <p:cNvSpPr/>
          <p:nvPr>
            <p:ph idx="2" type="pic"/>
          </p:nvPr>
        </p:nvSpPr>
        <p:spPr>
          <a:xfrm>
            <a:off x="6286499" y="1148437"/>
            <a:ext cx="24003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3" name="Google Shape;633;p92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92"/>
          <p:cNvSpPr/>
          <p:nvPr/>
        </p:nvSpPr>
        <p:spPr>
          <a:xfrm>
            <a:off x="3521052" y="1148437"/>
            <a:ext cx="24003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5" name="Google Shape;635;p92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636" name="Google Shape;636;p92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2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2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92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40" name="Google Shape;640;p9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3" name="Google Shape;643;p92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3"/>
          <p:cNvSpPr/>
          <p:nvPr>
            <p:ph idx="2" type="pic"/>
          </p:nvPr>
        </p:nvSpPr>
        <p:spPr>
          <a:xfrm>
            <a:off x="378619" y="999162"/>
            <a:ext cx="8386800" cy="267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6" name="Google Shape;646;p93"/>
          <p:cNvSpPr txBox="1"/>
          <p:nvPr>
            <p:ph idx="1" type="body"/>
          </p:nvPr>
        </p:nvSpPr>
        <p:spPr>
          <a:xfrm>
            <a:off x="242647" y="300354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47" name="Google Shape;647;p93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648" name="Google Shape;648;p93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3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3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93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52" name="Google Shape;652;p9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5" name="Google Shape;655;p93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94"/>
          <p:cNvGrpSpPr/>
          <p:nvPr/>
        </p:nvGrpSpPr>
        <p:grpSpPr>
          <a:xfrm>
            <a:off x="4334441" y="140127"/>
            <a:ext cx="475116" cy="102825"/>
            <a:chOff x="5655129" y="211061"/>
            <a:chExt cx="633488" cy="137100"/>
          </a:xfrm>
        </p:grpSpPr>
        <p:sp>
          <p:nvSpPr>
            <p:cNvPr id="658" name="Google Shape;658;p94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4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4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94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62" name="Google Shape;662;p9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5" name="Google Shape;665;p94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9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95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9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9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2" name="Google Shape;672;p95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73" name="Google Shape;673;p95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95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95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95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8243569" y="61762"/>
            <a:ext cx="845887" cy="36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96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79" name="Google Shape;679;p96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6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6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solidFill>
          <a:srgbClr val="1AC5D8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2308392" y="1021425"/>
            <a:ext cx="4475400" cy="27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3472875" y="785700"/>
            <a:ext cx="2146500" cy="498300"/>
          </a:xfrm>
          <a:prstGeom prst="rect">
            <a:avLst/>
          </a:prstGeom>
          <a:solidFill>
            <a:srgbClr val="253646"/>
          </a:solidFill>
          <a:ln cap="flat" cmpd="sng" w="9525">
            <a:solidFill>
              <a:srgbClr val="253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26"/>
          <p:cNvGrpSpPr/>
          <p:nvPr/>
        </p:nvGrpSpPr>
        <p:grpSpPr>
          <a:xfrm>
            <a:off x="-10125" y="4505625"/>
            <a:ext cx="9164250" cy="498150"/>
            <a:chOff x="-13500" y="6236050"/>
            <a:chExt cx="12219000" cy="664200"/>
          </a:xfrm>
        </p:grpSpPr>
        <p:sp>
          <p:nvSpPr>
            <p:cNvPr id="60" name="Google Shape;60;p26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" name="Google Shape;61;p26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62" name="Google Shape;62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SECTION_TITLE_AND_DESCRIPTION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9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97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9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7" name="Google Shape;687;p97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688" name="Google Shape;688;p9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9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9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itleOnly">
  <p:cSld name="TITLE_ONLY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98"/>
          <p:cNvGrpSpPr/>
          <p:nvPr/>
        </p:nvGrpSpPr>
        <p:grpSpPr>
          <a:xfrm>
            <a:off x="41" y="5081789"/>
            <a:ext cx="9143844" cy="61766"/>
            <a:chOff x="1063925" y="1155200"/>
            <a:chExt cx="10673333" cy="88200"/>
          </a:xfrm>
        </p:grpSpPr>
        <p:sp>
          <p:nvSpPr>
            <p:cNvPr id="693" name="Google Shape;693;p9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9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9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98"/>
          <p:cNvGrpSpPr/>
          <p:nvPr/>
        </p:nvGrpSpPr>
        <p:grpSpPr>
          <a:xfrm>
            <a:off x="4334441" y="158296"/>
            <a:ext cx="475116" cy="102825"/>
            <a:chOff x="5215346" y="150098"/>
            <a:chExt cx="633488" cy="137100"/>
          </a:xfrm>
        </p:grpSpPr>
        <p:sp>
          <p:nvSpPr>
            <p:cNvPr id="697" name="Google Shape;697;p98"/>
            <p:cNvSpPr/>
            <p:nvPr/>
          </p:nvSpPr>
          <p:spPr>
            <a:xfrm>
              <a:off x="5215346" y="150098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98"/>
            <p:cNvSpPr/>
            <p:nvPr/>
          </p:nvSpPr>
          <p:spPr>
            <a:xfrm>
              <a:off x="5463540" y="150098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98"/>
            <p:cNvSpPr/>
            <p:nvPr/>
          </p:nvSpPr>
          <p:spPr>
            <a:xfrm>
              <a:off x="5711734" y="150098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0" name="Google Shape;700;p98"/>
          <p:cNvSpPr txBox="1"/>
          <p:nvPr>
            <p:ph type="ctrTitle"/>
          </p:nvPr>
        </p:nvSpPr>
        <p:spPr>
          <a:xfrm>
            <a:off x="715275" y="261113"/>
            <a:ext cx="77136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●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●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○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■"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1">
  <p:cSld name="MAIN_POINT_1">
    <p:bg>
      <p:bgPr>
        <a:solidFill>
          <a:schemeClr val="lt1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9"/>
          <p:cNvSpPr/>
          <p:nvPr/>
        </p:nvSpPr>
        <p:spPr>
          <a:xfrm>
            <a:off x="0" y="0"/>
            <a:ext cx="4625700" cy="5143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9"/>
          <p:cNvSpPr txBox="1"/>
          <p:nvPr>
            <p:ph type="title"/>
          </p:nvPr>
        </p:nvSpPr>
        <p:spPr>
          <a:xfrm>
            <a:off x="459900" y="1933200"/>
            <a:ext cx="40263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●"/>
              <a:defRPr b="1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9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5" name="Google Shape;705;p99"/>
          <p:cNvSpPr txBox="1"/>
          <p:nvPr>
            <p:ph idx="2" type="title"/>
          </p:nvPr>
        </p:nvSpPr>
        <p:spPr>
          <a:xfrm>
            <a:off x="5058919" y="1933200"/>
            <a:ext cx="40263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Arial"/>
              <a:buChar char="●"/>
              <a:defRPr b="0" i="0" sz="2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06" name="Google Shape;706;p99"/>
          <p:cNvGrpSpPr/>
          <p:nvPr/>
        </p:nvGrpSpPr>
        <p:grpSpPr>
          <a:xfrm>
            <a:off x="493258" y="3210280"/>
            <a:ext cx="997957" cy="52064"/>
            <a:chOff x="1063925" y="1155200"/>
            <a:chExt cx="10673333" cy="88200"/>
          </a:xfrm>
        </p:grpSpPr>
        <p:sp>
          <p:nvSpPr>
            <p:cNvPr id="707" name="Google Shape;707;p9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9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9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1">
  <p:cSld name="SECTION_TITLE_AND_DESCRIPTION_2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0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Google Shape;713;p100"/>
          <p:cNvSpPr txBox="1"/>
          <p:nvPr>
            <p:ph idx="1" type="body"/>
          </p:nvPr>
        </p:nvSpPr>
        <p:spPr>
          <a:xfrm>
            <a:off x="5161963" y="390094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10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5" name="Google Shape;715;p100"/>
          <p:cNvGrpSpPr/>
          <p:nvPr/>
        </p:nvGrpSpPr>
        <p:grpSpPr>
          <a:xfrm>
            <a:off x="729961" y="990574"/>
            <a:ext cx="1359783" cy="45449"/>
            <a:chOff x="1063925" y="1155200"/>
            <a:chExt cx="10673333" cy="88200"/>
          </a:xfrm>
        </p:grpSpPr>
        <p:sp>
          <p:nvSpPr>
            <p:cNvPr id="716" name="Google Shape;716;p10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 1">
  <p:cSld name="4_Taam slide layout_1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1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01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2" name="Google Shape;72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01"/>
          <p:cNvSpPr txBox="1"/>
          <p:nvPr>
            <p:ph type="title"/>
          </p:nvPr>
        </p:nvSpPr>
        <p:spPr>
          <a:xfrm>
            <a:off x="227138" y="423975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 2">
  <p:cSld name="4_Taam slide layout_2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02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02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02"/>
          <p:cNvSpPr txBox="1"/>
          <p:nvPr>
            <p:ph type="title"/>
          </p:nvPr>
        </p:nvSpPr>
        <p:spPr>
          <a:xfrm>
            <a:off x="227138" y="423975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 3">
  <p:cSld name="4_Taam slide layout_3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3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03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03"/>
          <p:cNvSpPr txBox="1"/>
          <p:nvPr>
            <p:ph type="title"/>
          </p:nvPr>
        </p:nvSpPr>
        <p:spPr>
          <a:xfrm>
            <a:off x="227138" y="423975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 4">
  <p:cSld name="4_Taam slide layout_4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4"/>
          <p:cNvSpPr/>
          <p:nvPr/>
        </p:nvSpPr>
        <p:spPr>
          <a:xfrm flipH="1" rot="10800000">
            <a:off x="-9562" y="5081850"/>
            <a:ext cx="91632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04"/>
          <p:cNvSpPr/>
          <p:nvPr/>
        </p:nvSpPr>
        <p:spPr>
          <a:xfrm flipH="1" rot="10800000">
            <a:off x="-10125" y="-20250"/>
            <a:ext cx="9158700" cy="81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Google Shape;73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6956" y="122719"/>
            <a:ext cx="1123820" cy="30125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04"/>
          <p:cNvSpPr txBox="1"/>
          <p:nvPr>
            <p:ph type="title"/>
          </p:nvPr>
        </p:nvSpPr>
        <p:spPr>
          <a:xfrm>
            <a:off x="227138" y="423975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breaker">
  <p:cSld name="1_Section breaker">
    <p:bg>
      <p:bgPr>
        <a:solidFill>
          <a:schemeClr val="dk2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5"/>
          <p:cNvSpPr/>
          <p:nvPr/>
        </p:nvSpPr>
        <p:spPr>
          <a:xfrm>
            <a:off x="6446736" y="1486014"/>
            <a:ext cx="2697264" cy="3657488"/>
          </a:xfrm>
          <a:custGeom>
            <a:rect b="b" l="l" r="r" t="t"/>
            <a:pathLst>
              <a:path extrusionOk="0" h="4063875" w="2697264">
                <a:moveTo>
                  <a:pt x="2697264" y="0"/>
                </a:moveTo>
                <a:lnTo>
                  <a:pt x="2697264" y="4063875"/>
                </a:lnTo>
                <a:lnTo>
                  <a:pt x="0" y="4063875"/>
                </a:lnTo>
                <a:lnTo>
                  <a:pt x="52116" y="4022920"/>
                </a:lnTo>
                <a:cubicBezTo>
                  <a:pt x="1260444" y="3025719"/>
                  <a:pt x="2176676" y="1687233"/>
                  <a:pt x="2653239" y="1550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1" name="Google Shape;741;p105"/>
          <p:cNvSpPr txBox="1"/>
          <p:nvPr>
            <p:ph idx="12" type="sldNum"/>
          </p:nvPr>
        </p:nvSpPr>
        <p:spPr>
          <a:xfrm>
            <a:off x="8748464" y="4869657"/>
            <a:ext cx="39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2" name="Google Shape;742;p105"/>
          <p:cNvSpPr txBox="1"/>
          <p:nvPr>
            <p:ph type="ctrTitle"/>
          </p:nvPr>
        </p:nvSpPr>
        <p:spPr>
          <a:xfrm>
            <a:off x="685800" y="2250563"/>
            <a:ext cx="77724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Char char="●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/>
          <p:nvPr/>
        </p:nvSpPr>
        <p:spPr>
          <a:xfrm>
            <a:off x="-9094" y="-18169"/>
            <a:ext cx="6624600" cy="29697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7"/>
          <p:cNvSpPr/>
          <p:nvPr/>
        </p:nvSpPr>
        <p:spPr>
          <a:xfrm>
            <a:off x="6724725" y="-18169"/>
            <a:ext cx="2428800" cy="29697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7"/>
          <p:cNvSpPr/>
          <p:nvPr/>
        </p:nvSpPr>
        <p:spPr>
          <a:xfrm>
            <a:off x="-9094" y="3074128"/>
            <a:ext cx="20355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7"/>
          <p:cNvSpPr/>
          <p:nvPr/>
        </p:nvSpPr>
        <p:spPr>
          <a:xfrm>
            <a:off x="2126456" y="3069751"/>
            <a:ext cx="44892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7"/>
          <p:cNvSpPr/>
          <p:nvPr/>
        </p:nvSpPr>
        <p:spPr>
          <a:xfrm>
            <a:off x="6715050" y="3069638"/>
            <a:ext cx="2439000" cy="16029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7"/>
          <p:cNvGrpSpPr/>
          <p:nvPr/>
        </p:nvGrpSpPr>
        <p:grpSpPr>
          <a:xfrm>
            <a:off x="-10125" y="4677038"/>
            <a:ext cx="9164250" cy="498150"/>
            <a:chOff x="-13500" y="6236050"/>
            <a:chExt cx="12219000" cy="664200"/>
          </a:xfrm>
        </p:grpSpPr>
        <p:sp>
          <p:nvSpPr>
            <p:cNvPr id="70" name="Google Shape;70;p27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" name="Google Shape;71;p27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72" name="Google Shape;72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27"/>
          <p:cNvSpPr/>
          <p:nvPr/>
        </p:nvSpPr>
        <p:spPr>
          <a:xfrm>
            <a:off x="245531" y="231075"/>
            <a:ext cx="5090400" cy="40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47" Type="http://schemas.openxmlformats.org/officeDocument/2006/relationships/theme" Target="../theme/theme2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7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75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4825" y="-84800"/>
            <a:ext cx="689175" cy="6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"/>
          <p:cNvSpPr txBox="1"/>
          <p:nvPr/>
        </p:nvSpPr>
        <p:spPr>
          <a:xfrm>
            <a:off x="364125" y="2479394"/>
            <a:ext cx="414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2900" u="none" cap="none" strike="noStrike">
                <a:solidFill>
                  <a:srgbClr val="0C1513"/>
                </a:solidFill>
                <a:latin typeface="Verdana"/>
                <a:ea typeface="Verdana"/>
                <a:cs typeface="Verdana"/>
                <a:sym typeface="Verdana"/>
              </a:rPr>
              <a:t>Direct Line</a:t>
            </a:r>
            <a:endParaRPr b="0" i="0" sz="1800" u="none" cap="none" strike="noStrike">
              <a:solidFill>
                <a:srgbClr val="0C151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9" name="Google Shape;749;p1"/>
          <p:cNvSpPr txBox="1"/>
          <p:nvPr/>
        </p:nvSpPr>
        <p:spPr>
          <a:xfrm>
            <a:off x="364125" y="3695756"/>
            <a:ext cx="340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0" name="Google Shape;750;p1"/>
          <p:cNvCxnSpPr/>
          <p:nvPr/>
        </p:nvCxnSpPr>
        <p:spPr>
          <a:xfrm>
            <a:off x="364125" y="3412525"/>
            <a:ext cx="1335300" cy="0"/>
          </a:xfrm>
          <a:prstGeom prst="straightConnector1">
            <a:avLst/>
          </a:prstGeom>
          <a:noFill/>
          <a:ln cap="flat" cmpd="sng" w="19050">
            <a:solidFill>
              <a:srgbClr val="00BDF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"/>
          <p:cNvSpPr txBox="1"/>
          <p:nvPr>
            <p:ph type="title"/>
          </p:nvPr>
        </p:nvSpPr>
        <p:spPr>
          <a:xfrm>
            <a:off x="227088" y="419694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Set Up Call Forwarding (cont’d)</a:t>
            </a:r>
            <a:endParaRPr b="1"/>
          </a:p>
        </p:txBody>
      </p:sp>
      <p:sp>
        <p:nvSpPr>
          <p:cNvPr id="807" name="Google Shape;807;p10"/>
          <p:cNvSpPr txBox="1"/>
          <p:nvPr/>
        </p:nvSpPr>
        <p:spPr>
          <a:xfrm>
            <a:off x="372925" y="1292600"/>
            <a:ext cx="2826900" cy="3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 Set active time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set the number to be active all time or inactive or active in preset office hours. 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8" name="Google Shape;8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8900" y="1287825"/>
            <a:ext cx="5164649" cy="2543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"/>
          <p:cNvSpPr txBox="1"/>
          <p:nvPr/>
        </p:nvSpPr>
        <p:spPr>
          <a:xfrm>
            <a:off x="1287950" y="932038"/>
            <a:ext cx="73641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Settings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Missed call configurations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notification method  &gt;  Add message or upload mp3 file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EFE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1"/>
          <p:cNvSpPr txBox="1"/>
          <p:nvPr>
            <p:ph type="title"/>
          </p:nvPr>
        </p:nvSpPr>
        <p:spPr>
          <a:xfrm>
            <a:off x="309263" y="331244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Set Missed Call Notification</a:t>
            </a:r>
            <a:endParaRPr b="1"/>
          </a:p>
        </p:txBody>
      </p:sp>
      <p:pic>
        <p:nvPicPr>
          <p:cNvPr id="815" name="Google Shape;815;p11"/>
          <p:cNvPicPr preferRelativeResize="0"/>
          <p:nvPr/>
        </p:nvPicPr>
        <p:blipFill rotWithShape="1">
          <a:blip r:embed="rId3">
            <a:alphaModFix/>
          </a:blip>
          <a:srcRect b="0" l="8850" r="10169" t="0"/>
          <a:stretch/>
        </p:blipFill>
        <p:spPr>
          <a:xfrm>
            <a:off x="420501" y="1963113"/>
            <a:ext cx="4312697" cy="2248351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6" name="Google Shape;816;p11"/>
          <p:cNvPicPr preferRelativeResize="0"/>
          <p:nvPr/>
        </p:nvPicPr>
        <p:blipFill rotWithShape="1">
          <a:blip r:embed="rId4">
            <a:alphaModFix/>
          </a:blip>
          <a:srcRect b="0" l="6746" r="9126" t="0"/>
          <a:stretch/>
        </p:blipFill>
        <p:spPr>
          <a:xfrm>
            <a:off x="4876075" y="1963113"/>
            <a:ext cx="3847425" cy="224835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2"/>
          <p:cNvSpPr txBox="1"/>
          <p:nvPr/>
        </p:nvSpPr>
        <p:spPr>
          <a:xfrm>
            <a:off x="379125" y="1743250"/>
            <a:ext cx="35214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elapsed time: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preferred ring time before a missed call is triggered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Select an option at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message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Apply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2"/>
          <p:cNvSpPr txBox="1"/>
          <p:nvPr>
            <p:ph type="title"/>
          </p:nvPr>
        </p:nvSpPr>
        <p:spPr>
          <a:xfrm>
            <a:off x="258738" y="280694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Set Missed Call Notification</a:t>
            </a:r>
            <a:endParaRPr b="1"/>
          </a:p>
        </p:txBody>
      </p:sp>
      <p:grpSp>
        <p:nvGrpSpPr>
          <p:cNvPr id="823" name="Google Shape;823;p12"/>
          <p:cNvGrpSpPr/>
          <p:nvPr/>
        </p:nvGrpSpPr>
        <p:grpSpPr>
          <a:xfrm>
            <a:off x="3986910" y="1228225"/>
            <a:ext cx="4681524" cy="2565075"/>
            <a:chOff x="3954247" y="1945700"/>
            <a:chExt cx="4681524" cy="2565075"/>
          </a:xfrm>
        </p:grpSpPr>
        <p:pic>
          <p:nvPicPr>
            <p:cNvPr id="824" name="Google Shape;82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4247" y="1945700"/>
              <a:ext cx="4681524" cy="2565075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25" name="Google Shape;825;p12"/>
            <p:cNvSpPr/>
            <p:nvPr/>
          </p:nvSpPr>
          <p:spPr>
            <a:xfrm>
              <a:off x="4653650" y="3408600"/>
              <a:ext cx="2153400" cy="296100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2"/>
            <p:cNvSpPr/>
            <p:nvPr/>
          </p:nvSpPr>
          <p:spPr>
            <a:xfrm>
              <a:off x="4684250" y="3816800"/>
              <a:ext cx="459300" cy="112200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3"/>
          <p:cNvSpPr txBox="1"/>
          <p:nvPr/>
        </p:nvSpPr>
        <p:spPr>
          <a:xfrm>
            <a:off x="450275" y="1945450"/>
            <a:ext cx="34248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Settings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Blacklist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the number in the box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3"/>
          <p:cNvSpPr txBox="1"/>
          <p:nvPr>
            <p:ph type="title"/>
          </p:nvPr>
        </p:nvSpPr>
        <p:spPr>
          <a:xfrm>
            <a:off x="335013" y="286994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Block Unwanted Calls</a:t>
            </a:r>
            <a:endParaRPr b="1"/>
          </a:p>
        </p:txBody>
      </p:sp>
      <p:pic>
        <p:nvPicPr>
          <p:cNvPr id="833" name="Google Shape;8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475" y="1435550"/>
            <a:ext cx="5002025" cy="1897182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4" name="Google Shape;834;p13"/>
          <p:cNvSpPr txBox="1"/>
          <p:nvPr/>
        </p:nvSpPr>
        <p:spPr>
          <a:xfrm>
            <a:off x="44025" y="3603175"/>
            <a:ext cx="8980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87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Lato"/>
              <a:buChar char="➢"/>
            </a:pPr>
            <a:r>
              <a:rPr b="1" i="1" lang="en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Anonymous Calls:</a:t>
            </a:r>
            <a:r>
              <a:rPr b="0" i="1" lang="en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Anonymous calls are blocked by default. Otherwise, click the Unblock icon besides the Status.</a:t>
            </a:r>
            <a:endParaRPr b="0" i="1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Lato"/>
              <a:buChar char="➢"/>
            </a:pPr>
            <a:r>
              <a:rPr b="1" i="1" lang="en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from Recent Calls: </a:t>
            </a:r>
            <a:r>
              <a:rPr b="0" i="1" lang="en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records of calls that were made to your Direct Line &gt; select the numbers you wish to Block &gt; then click Import.</a:t>
            </a:r>
            <a:endParaRPr b="0" i="1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"/>
          <p:cNvSpPr txBox="1"/>
          <p:nvPr/>
        </p:nvSpPr>
        <p:spPr>
          <a:xfrm>
            <a:off x="2645250" y="1105325"/>
            <a:ext cx="38535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(Show incoming history of your Direct Line)</a:t>
            </a:r>
            <a:endParaRPr b="0" i="1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4"/>
          <p:cNvSpPr txBox="1"/>
          <p:nvPr>
            <p:ph type="title"/>
          </p:nvPr>
        </p:nvSpPr>
        <p:spPr>
          <a:xfrm>
            <a:off x="404063" y="217519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History</a:t>
            </a:r>
            <a:endParaRPr b="1"/>
          </a:p>
        </p:txBody>
      </p:sp>
      <p:grpSp>
        <p:nvGrpSpPr>
          <p:cNvPr id="841" name="Google Shape;841;p14"/>
          <p:cNvGrpSpPr/>
          <p:nvPr/>
        </p:nvGrpSpPr>
        <p:grpSpPr>
          <a:xfrm>
            <a:off x="2435325" y="1573625"/>
            <a:ext cx="4470076" cy="3174701"/>
            <a:chOff x="2439075" y="1853850"/>
            <a:chExt cx="4470076" cy="3174701"/>
          </a:xfrm>
        </p:grpSpPr>
        <p:pic>
          <p:nvPicPr>
            <p:cNvPr id="842" name="Google Shape;84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9075" y="1853850"/>
              <a:ext cx="4470076" cy="3174701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43" name="Google Shape;843;p14"/>
            <p:cNvSpPr/>
            <p:nvPr/>
          </p:nvSpPr>
          <p:spPr>
            <a:xfrm>
              <a:off x="4510788" y="1919300"/>
              <a:ext cx="408300" cy="1182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2"/>
          <p:cNvGrpSpPr/>
          <p:nvPr/>
        </p:nvGrpSpPr>
        <p:grpSpPr>
          <a:xfrm>
            <a:off x="0" y="0"/>
            <a:ext cx="9149456" cy="5143500"/>
            <a:chOff x="0" y="0"/>
            <a:chExt cx="12199275" cy="6857999"/>
          </a:xfrm>
        </p:grpSpPr>
        <p:sp>
          <p:nvSpPr>
            <p:cNvPr id="757" name="Google Shape;757;p2"/>
            <p:cNvSpPr/>
            <p:nvPr/>
          </p:nvSpPr>
          <p:spPr>
            <a:xfrm>
              <a:off x="5958675" y="3300"/>
              <a:ext cx="6240600" cy="68514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8" name="Google Shape;75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951301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" name="Google Shape;759;p2"/>
            <p:cNvSpPr txBox="1"/>
            <p:nvPr/>
          </p:nvSpPr>
          <p:spPr>
            <a:xfrm>
              <a:off x="38000" y="1114425"/>
              <a:ext cx="5889600" cy="2031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1" i="0" lang="en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Table of Contents</a:t>
              </a:r>
              <a:endParaRPr b="1" i="0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2"/>
          <p:cNvSpPr txBox="1"/>
          <p:nvPr/>
        </p:nvSpPr>
        <p:spPr>
          <a:xfrm>
            <a:off x="5336225" y="1986900"/>
            <a:ext cx="2421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cases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guide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Product 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"/>
          <p:cNvSpPr txBox="1"/>
          <p:nvPr>
            <p:ph type="title"/>
          </p:nvPr>
        </p:nvSpPr>
        <p:spPr>
          <a:xfrm>
            <a:off x="321913" y="268069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What is the Direct Line Application?</a:t>
            </a:r>
            <a:endParaRPr b="1"/>
          </a:p>
        </p:txBody>
      </p:sp>
      <p:sp>
        <p:nvSpPr>
          <p:cNvPr id="771" name="Google Shape;771;p4"/>
          <p:cNvSpPr txBox="1"/>
          <p:nvPr>
            <p:ph idx="1" type="body"/>
          </p:nvPr>
        </p:nvSpPr>
        <p:spPr>
          <a:xfrm>
            <a:off x="790900" y="1011750"/>
            <a:ext cx="7688700" cy="28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Line is a call forwarding app that allows you to stay connected with your business even when you are at home, on the road or overseas. 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can ring up to 6 local or international numbers at one time, assuring that you will never miss an important call.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"/>
          <p:cNvSpPr txBox="1"/>
          <p:nvPr>
            <p:ph type="title"/>
          </p:nvPr>
        </p:nvSpPr>
        <p:spPr>
          <a:xfrm>
            <a:off x="669471" y="407075"/>
            <a:ext cx="62055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Features</a:t>
            </a:r>
            <a:endParaRPr b="1"/>
          </a:p>
        </p:txBody>
      </p:sp>
      <p:sp>
        <p:nvSpPr>
          <p:cNvPr id="777" name="Google Shape;777;p5"/>
          <p:cNvSpPr txBox="1"/>
          <p:nvPr>
            <p:ph idx="1" type="body"/>
          </p:nvPr>
        </p:nvSpPr>
        <p:spPr>
          <a:xfrm>
            <a:off x="872925" y="1081500"/>
            <a:ext cx="76887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8572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Simultaneous call forwarding to 6 numbers.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8572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Customization of missed call message in multiple languages.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8572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Missed call notification in SMS or email with voicemail.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8572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hours customization and number blocking.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8572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Mobile, landline local and international DIDs.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8572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apps integration (Call Tracking, Call Recording).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Cases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"/>
          <p:cNvSpPr txBox="1"/>
          <p:nvPr>
            <p:ph type="title"/>
          </p:nvPr>
        </p:nvSpPr>
        <p:spPr>
          <a:xfrm>
            <a:off x="682550" y="1171650"/>
            <a:ext cx="83226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en" sz="2100"/>
              <a:t>Individuals &amp; Businesses working from different locations</a:t>
            </a:r>
            <a:r>
              <a:rPr b="1" lang="en" sz="2300"/>
              <a:t> </a:t>
            </a:r>
            <a:endParaRPr b="1" sz="23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en" sz="2100"/>
              <a:t>Virtual offices</a:t>
            </a:r>
            <a:endParaRPr b="1" sz="2100"/>
          </a:p>
        </p:txBody>
      </p:sp>
      <p:sp>
        <p:nvSpPr>
          <p:cNvPr id="788" name="Google Shape;788;p7"/>
          <p:cNvSpPr txBox="1"/>
          <p:nvPr/>
        </p:nvSpPr>
        <p:spPr>
          <a:xfrm>
            <a:off x="1013450" y="2307550"/>
            <a:ext cx="7307100" cy="1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Publicise your Direct Line number and setup to forward calls to up to 6 numbers simultaneously, regardless of their geographical locations. 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1 line can get connected to the call.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simultaneous calls at one time.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"/>
          <p:cNvSpPr txBox="1"/>
          <p:nvPr>
            <p:ph type="title"/>
          </p:nvPr>
        </p:nvSpPr>
        <p:spPr>
          <a:xfrm>
            <a:off x="2319703" y="1691025"/>
            <a:ext cx="471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User Guide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9"/>
          <p:cNvSpPr txBox="1"/>
          <p:nvPr>
            <p:ph type="title"/>
          </p:nvPr>
        </p:nvSpPr>
        <p:spPr>
          <a:xfrm>
            <a:off x="271363" y="318594"/>
            <a:ext cx="8689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/>
              <a:t>Set Up Call Forwarding</a:t>
            </a:r>
            <a:endParaRPr b="1"/>
          </a:p>
        </p:txBody>
      </p:sp>
      <p:sp>
        <p:nvSpPr>
          <p:cNvPr id="799" name="Google Shape;799;p9"/>
          <p:cNvSpPr txBox="1"/>
          <p:nvPr/>
        </p:nvSpPr>
        <p:spPr>
          <a:xfrm>
            <a:off x="138000" y="1024575"/>
            <a:ext cx="3245400" cy="3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Direct Line subscription &gt; 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Forwarding Rules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Click the plus icon &gt; Add a label and your real number to receive incoming calls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0" name="Google Shape;8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4575" y="1405225"/>
            <a:ext cx="5179549" cy="216087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1" name="Google Shape;801;p9"/>
          <p:cNvSpPr txBox="1"/>
          <p:nvPr/>
        </p:nvSpPr>
        <p:spPr>
          <a:xfrm>
            <a:off x="466900" y="3989500"/>
            <a:ext cx="83913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★"/>
            </a:pP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Enabling the Direct Line number as caller ID will help you recognize business calls before picking up. 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★"/>
            </a:pP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do not tick Display the Direct Line number for incoming caller ID, actual caller numbers will be shown as caller ID.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20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20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